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2"/>
  </p:notesMasterIdLst>
  <p:handoutMasterIdLst>
    <p:handoutMasterId r:id="rId183"/>
  </p:handoutMasterIdLst>
  <p:sldIdLst>
    <p:sldId id="810" r:id="rId2"/>
    <p:sldId id="267" r:id="rId3"/>
    <p:sldId id="268" r:id="rId4"/>
    <p:sldId id="502" r:id="rId5"/>
    <p:sldId id="700" r:id="rId6"/>
    <p:sldId id="701" r:id="rId7"/>
    <p:sldId id="542" r:id="rId8"/>
    <p:sldId id="543" r:id="rId9"/>
    <p:sldId id="544" r:id="rId10"/>
    <p:sldId id="545" r:id="rId11"/>
    <p:sldId id="546" r:id="rId12"/>
    <p:sldId id="503" r:id="rId13"/>
    <p:sldId id="547" r:id="rId14"/>
    <p:sldId id="549" r:id="rId15"/>
    <p:sldId id="548" r:id="rId16"/>
    <p:sldId id="550" r:id="rId17"/>
    <p:sldId id="551" r:id="rId18"/>
    <p:sldId id="553" r:id="rId19"/>
    <p:sldId id="554" r:id="rId20"/>
    <p:sldId id="555" r:id="rId21"/>
    <p:sldId id="556" r:id="rId22"/>
    <p:sldId id="557" r:id="rId23"/>
    <p:sldId id="558" r:id="rId24"/>
    <p:sldId id="559" r:id="rId25"/>
    <p:sldId id="560" r:id="rId26"/>
    <p:sldId id="561" r:id="rId27"/>
    <p:sldId id="562" r:id="rId28"/>
    <p:sldId id="563" r:id="rId29"/>
    <p:sldId id="565" r:id="rId30"/>
    <p:sldId id="566" r:id="rId31"/>
    <p:sldId id="567" r:id="rId32"/>
    <p:sldId id="568" r:id="rId33"/>
    <p:sldId id="570" r:id="rId34"/>
    <p:sldId id="569" r:id="rId35"/>
    <p:sldId id="571" r:id="rId36"/>
    <p:sldId id="572" r:id="rId37"/>
    <p:sldId id="573" r:id="rId38"/>
    <p:sldId id="575" r:id="rId39"/>
    <p:sldId id="576" r:id="rId40"/>
    <p:sldId id="577" r:id="rId41"/>
    <p:sldId id="579" r:id="rId42"/>
    <p:sldId id="580" r:id="rId43"/>
    <p:sldId id="581" r:id="rId44"/>
    <p:sldId id="582" r:id="rId45"/>
    <p:sldId id="585" r:id="rId46"/>
    <p:sldId id="586" r:id="rId47"/>
    <p:sldId id="587" r:id="rId48"/>
    <p:sldId id="588" r:id="rId49"/>
    <p:sldId id="589" r:id="rId50"/>
    <p:sldId id="583" r:id="rId51"/>
    <p:sldId id="584" r:id="rId52"/>
    <p:sldId id="590" r:id="rId53"/>
    <p:sldId id="591" r:id="rId54"/>
    <p:sldId id="592" r:id="rId55"/>
    <p:sldId id="593" r:id="rId56"/>
    <p:sldId id="594" r:id="rId57"/>
    <p:sldId id="595" r:id="rId58"/>
    <p:sldId id="596" r:id="rId59"/>
    <p:sldId id="597" r:id="rId60"/>
    <p:sldId id="598" r:id="rId61"/>
    <p:sldId id="599" r:id="rId62"/>
    <p:sldId id="743" r:id="rId63"/>
    <p:sldId id="600" r:id="rId64"/>
    <p:sldId id="601" r:id="rId65"/>
    <p:sldId id="602" r:id="rId66"/>
    <p:sldId id="603" r:id="rId67"/>
    <p:sldId id="604" r:id="rId68"/>
    <p:sldId id="605" r:id="rId69"/>
    <p:sldId id="606" r:id="rId70"/>
    <p:sldId id="607" r:id="rId71"/>
    <p:sldId id="608" r:id="rId72"/>
    <p:sldId id="609" r:id="rId73"/>
    <p:sldId id="610" r:id="rId74"/>
    <p:sldId id="611" r:id="rId75"/>
    <p:sldId id="612" r:id="rId76"/>
    <p:sldId id="613" r:id="rId77"/>
    <p:sldId id="614" r:id="rId78"/>
    <p:sldId id="615" r:id="rId79"/>
    <p:sldId id="616" r:id="rId80"/>
    <p:sldId id="617" r:id="rId81"/>
    <p:sldId id="618" r:id="rId82"/>
    <p:sldId id="620" r:id="rId83"/>
    <p:sldId id="621" r:id="rId84"/>
    <p:sldId id="622" r:id="rId85"/>
    <p:sldId id="623" r:id="rId86"/>
    <p:sldId id="624" r:id="rId87"/>
    <p:sldId id="702" r:id="rId88"/>
    <p:sldId id="703" r:id="rId89"/>
    <p:sldId id="704" r:id="rId90"/>
    <p:sldId id="705" r:id="rId91"/>
    <p:sldId id="706" r:id="rId92"/>
    <p:sldId id="707" r:id="rId93"/>
    <p:sldId id="708" r:id="rId94"/>
    <p:sldId id="709" r:id="rId95"/>
    <p:sldId id="710" r:id="rId96"/>
    <p:sldId id="711" r:id="rId97"/>
    <p:sldId id="712" r:id="rId98"/>
    <p:sldId id="713" r:id="rId99"/>
    <p:sldId id="714" r:id="rId100"/>
    <p:sldId id="634" r:id="rId101"/>
    <p:sldId id="632" r:id="rId102"/>
    <p:sldId id="723" r:id="rId103"/>
    <p:sldId id="724" r:id="rId104"/>
    <p:sldId id="633" r:id="rId105"/>
    <p:sldId id="635" r:id="rId106"/>
    <p:sldId id="636" r:id="rId107"/>
    <p:sldId id="637" r:id="rId108"/>
    <p:sldId id="638" r:id="rId109"/>
    <p:sldId id="640" r:id="rId110"/>
    <p:sldId id="639" r:id="rId111"/>
    <p:sldId id="641" r:id="rId112"/>
    <p:sldId id="642" r:id="rId113"/>
    <p:sldId id="643" r:id="rId114"/>
    <p:sldId id="644" r:id="rId115"/>
    <p:sldId id="725" r:id="rId116"/>
    <p:sldId id="726" r:id="rId117"/>
    <p:sldId id="727" r:id="rId118"/>
    <p:sldId id="728" r:id="rId119"/>
    <p:sldId id="729" r:id="rId120"/>
    <p:sldId id="730" r:id="rId121"/>
    <p:sldId id="731" r:id="rId122"/>
    <p:sldId id="732" r:id="rId123"/>
    <p:sldId id="733" r:id="rId124"/>
    <p:sldId id="734" r:id="rId125"/>
    <p:sldId id="735" r:id="rId126"/>
    <p:sldId id="736" r:id="rId127"/>
    <p:sldId id="649" r:id="rId128"/>
    <p:sldId id="650" r:id="rId129"/>
    <p:sldId id="651" r:id="rId130"/>
    <p:sldId id="652" r:id="rId131"/>
    <p:sldId id="653" r:id="rId132"/>
    <p:sldId id="654" r:id="rId133"/>
    <p:sldId id="655" r:id="rId134"/>
    <p:sldId id="656" r:id="rId135"/>
    <p:sldId id="657" r:id="rId136"/>
    <p:sldId id="658" r:id="rId137"/>
    <p:sldId id="659" r:id="rId138"/>
    <p:sldId id="660" r:id="rId139"/>
    <p:sldId id="661" r:id="rId140"/>
    <p:sldId id="664" r:id="rId141"/>
    <p:sldId id="665" r:id="rId142"/>
    <p:sldId id="666" r:id="rId143"/>
    <p:sldId id="740" r:id="rId144"/>
    <p:sldId id="744" r:id="rId145"/>
    <p:sldId id="663" r:id="rId146"/>
    <p:sldId id="667" r:id="rId147"/>
    <p:sldId id="668" r:id="rId148"/>
    <p:sldId id="669" r:id="rId149"/>
    <p:sldId id="741" r:id="rId150"/>
    <p:sldId id="742" r:id="rId151"/>
    <p:sldId id="670" r:id="rId152"/>
    <p:sldId id="674" r:id="rId153"/>
    <p:sldId id="671" r:id="rId154"/>
    <p:sldId id="673" r:id="rId155"/>
    <p:sldId id="675" r:id="rId156"/>
    <p:sldId id="676" r:id="rId157"/>
    <p:sldId id="677" r:id="rId158"/>
    <p:sldId id="678" r:id="rId159"/>
    <p:sldId id="679" r:id="rId160"/>
    <p:sldId id="680" r:id="rId161"/>
    <p:sldId id="681" r:id="rId162"/>
    <p:sldId id="682" r:id="rId163"/>
    <p:sldId id="683" r:id="rId164"/>
    <p:sldId id="684" r:id="rId165"/>
    <p:sldId id="685" r:id="rId166"/>
    <p:sldId id="686" r:id="rId167"/>
    <p:sldId id="687" r:id="rId168"/>
    <p:sldId id="688" r:id="rId169"/>
    <p:sldId id="672" r:id="rId170"/>
    <p:sldId id="689" r:id="rId171"/>
    <p:sldId id="690" r:id="rId172"/>
    <p:sldId id="691" r:id="rId173"/>
    <p:sldId id="692" r:id="rId174"/>
    <p:sldId id="693" r:id="rId175"/>
    <p:sldId id="695" r:id="rId176"/>
    <p:sldId id="696" r:id="rId177"/>
    <p:sldId id="697" r:id="rId178"/>
    <p:sldId id="698" r:id="rId179"/>
    <p:sldId id="699" r:id="rId180"/>
    <p:sldId id="326" r:id="rId18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06BA"/>
    <a:srgbClr val="1801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94" autoAdjust="0"/>
    <p:restoredTop sz="77997" autoAdjust="0"/>
  </p:normalViewPr>
  <p:slideViewPr>
    <p:cSldViewPr>
      <p:cViewPr varScale="1">
        <p:scale>
          <a:sx n="211" d="100"/>
          <a:sy n="211" d="100"/>
        </p:scale>
        <p:origin x="3768" y="20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notesMaster" Target="notesMasters/notesMaster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tableStyles" Target="tableStyles.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image" Target="../media/image5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zh-CN" altLang="en-US"/>
              <a:t>第</a:t>
            </a:r>
            <a:r>
              <a:rPr lang="en-US" altLang="zh-CN"/>
              <a:t>1</a:t>
            </a:r>
            <a:r>
              <a:rPr lang="zh-CN" altLang="en-US"/>
              <a:t>章 绪论</a:t>
            </a:r>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24B3334-8B19-41FD-BA5B-2CDDAB13B5AB}" type="datetimeFigureOut">
              <a:rPr lang="zh-CN" altLang="en-US" smtClean="0"/>
              <a:t>2025/5/8</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F5231CD-A0B8-4499-BF13-ACF9615008C5}" type="slidenum">
              <a:rPr lang="zh-CN" altLang="en-US" smtClean="0"/>
              <a:t>‹#›</a:t>
            </a:fld>
            <a:endParaRPr lang="zh-CN" altLang="en-US"/>
          </a:p>
        </p:txBody>
      </p:sp>
    </p:spTree>
    <p:extLst>
      <p:ext uri="{BB962C8B-B14F-4D97-AF65-F5344CB8AC3E}">
        <p14:creationId xmlns:p14="http://schemas.microsoft.com/office/powerpoint/2010/main" val="1603092418"/>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zh-CN" altLang="en-US"/>
              <a:t>第</a:t>
            </a:r>
            <a:r>
              <a:rPr lang="en-US" altLang="zh-CN"/>
              <a:t>1</a:t>
            </a:r>
            <a:r>
              <a:rPr lang="zh-CN" altLang="en-US"/>
              <a:t>章 绪论</a:t>
            </a:r>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1426617-0DE9-4FCC-BA51-2984BBE67358}" type="datetimeFigureOut">
              <a:rPr lang="zh-CN" altLang="en-US" smtClean="0"/>
              <a:t>2025/5/8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3ADF5C-0B53-4BD5-BF19-A16D1C70E8AA}" type="slidenum">
              <a:rPr lang="zh-CN" altLang="en-US" smtClean="0"/>
              <a:t>‹#›</a:t>
            </a:fld>
            <a:endParaRPr lang="zh-CN" altLang="en-US"/>
          </a:p>
        </p:txBody>
      </p:sp>
    </p:spTree>
    <p:extLst>
      <p:ext uri="{BB962C8B-B14F-4D97-AF65-F5344CB8AC3E}">
        <p14:creationId xmlns:p14="http://schemas.microsoft.com/office/powerpoint/2010/main" val="3546944924"/>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802" name="Rectangle 6"/>
          <p:cNvSpPr txBox="1">
            <a:spLocks noGrp="1"/>
          </p:cNvSpPr>
          <p:nvPr>
            <p:ph type="ftr" sz="quarter"/>
          </p:nvPr>
        </p:nvSpPr>
        <p:spPr>
          <a:xfrm>
            <a:off x="0" y="8686800"/>
            <a:ext cx="2971800" cy="457200"/>
          </a:xfrm>
          <a:prstGeom prst="rect">
            <a:avLst/>
          </a:prstGeom>
          <a:noFill/>
          <a:ln w="9525">
            <a:noFill/>
          </a:ln>
        </p:spPr>
        <p:txBody>
          <a:bodyPr wrap="square" lIns="91440" tIns="45720" rIns="91440" bIns="45720" anchor="b"/>
          <a:lstStyle/>
          <a:p>
            <a:pPr lvl="0" indent="0"/>
            <a:r>
              <a:rPr lang="en-US" altLang="zh-CN" sz="1200" dirty="0">
                <a:latin typeface="Times New Roman" panose="02020603050405020304" pitchFamily="18" charset="0"/>
              </a:rPr>
              <a:t>© DB-LAB (2003)</a:t>
            </a:r>
          </a:p>
        </p:txBody>
      </p:sp>
      <p:sp>
        <p:nvSpPr>
          <p:cNvPr id="76803"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800" dirty="0">
                <a:latin typeface="Times New Roman" panose="02020603050405020304" pitchFamily="18" charset="0"/>
              </a:rPr>
              <a:t>1</a:t>
            </a:fld>
            <a:endParaRPr lang="en-US" altLang="zh-CN" sz="1800" dirty="0">
              <a:latin typeface="Times New Roman" panose="02020603050405020304" pitchFamily="18" charset="0"/>
            </a:endParaRPr>
          </a:p>
        </p:txBody>
      </p:sp>
      <p:sp>
        <p:nvSpPr>
          <p:cNvPr id="76804" name="Rectangle 2"/>
          <p:cNvSpPr>
            <a:spLocks noGrp="1" noRot="1" noChangeAspect="1" noTextEdit="1"/>
          </p:cNvSpPr>
          <p:nvPr>
            <p:ph type="sldImg"/>
          </p:nvPr>
        </p:nvSpPr>
        <p:spPr>
          <a:xfrm>
            <a:off x="1171575" y="692150"/>
            <a:ext cx="4516438" cy="3387725"/>
          </a:xfrm>
          <a:solidFill>
            <a:srgbClr val="FFFFFF"/>
          </a:solidFill>
        </p:spPr>
      </p:sp>
      <p:sp>
        <p:nvSpPr>
          <p:cNvPr id="76805" name="Rectangle 3"/>
          <p:cNvSpPr>
            <a:spLocks noGrp="1"/>
          </p:cNvSpPr>
          <p:nvPr>
            <p:ph type="body"/>
          </p:nvPr>
        </p:nvSpPr>
        <p:spPr>
          <a:xfrm>
            <a:off x="914400" y="4311650"/>
            <a:ext cx="5029200" cy="4157663"/>
          </a:xfrm>
        </p:spPr>
        <p:txBody>
          <a:bodyPr wrap="none" lIns="91440" tIns="45720" rIns="91440" bIns="45720" anchor="ctr"/>
          <a:lstStyle/>
          <a:p>
            <a:pPr lvl="0" defTabSz="449580" eaLnBrk="1" hangingPunct="1"/>
            <a:endParaRPr lang="zh-CN" altLang="zh-CN" dirty="0"/>
          </a:p>
        </p:txBody>
      </p:sp>
    </p:spTree>
    <p:extLst>
      <p:ext uri="{BB962C8B-B14F-4D97-AF65-F5344CB8AC3E}">
        <p14:creationId xmlns:p14="http://schemas.microsoft.com/office/powerpoint/2010/main" val="4019458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10</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从磁盘结构讲起</a:t>
            </a:r>
          </a:p>
          <a:p>
            <a:endParaRPr lang="zh-CN" altLang="en-US" dirty="0"/>
          </a:p>
          <a:p>
            <a:r>
              <a:rPr lang="zh-CN" altLang="en-US" dirty="0"/>
              <a:t>计算机的机械磁盘，为了摊还机械移动花费的等待时间，磁盘会一次存取多个数据项而不是一个，这样的一次读取的信息单元是</a:t>
            </a:r>
            <a:r>
              <a:rPr lang="en-US" altLang="zh-CN" dirty="0"/>
              <a:t>page</a:t>
            </a:r>
            <a:r>
              <a:rPr lang="zh-CN" altLang="en-US" dirty="0"/>
              <a:t>，我们可以用读或写的页数作为磁盘存取总时间的主要近似值，在任何时刻，</a:t>
            </a:r>
            <a:r>
              <a:rPr lang="en-US" altLang="zh-CN" dirty="0"/>
              <a:t>B</a:t>
            </a:r>
            <a:r>
              <a:rPr lang="zh-CN" altLang="en-US" dirty="0"/>
              <a:t>树算法都只需在内存中保持一定数量的页面。</a:t>
            </a:r>
            <a:r>
              <a:rPr lang="en-US" altLang="zh-CN" dirty="0"/>
              <a:t>B</a:t>
            </a:r>
            <a:r>
              <a:rPr lang="zh-CN" altLang="en-US" dirty="0"/>
              <a:t>树的设计考虑磁盘预读取这点，一个</a:t>
            </a:r>
            <a:r>
              <a:rPr lang="en-US" altLang="zh-CN" dirty="0"/>
              <a:t>B</a:t>
            </a:r>
            <a:r>
              <a:rPr lang="zh-CN" altLang="en-US" dirty="0"/>
              <a:t>树的节点通常和一个完整磁盘页（</a:t>
            </a:r>
            <a:r>
              <a:rPr lang="en-US" altLang="zh-CN" dirty="0"/>
              <a:t>page</a:t>
            </a:r>
            <a:r>
              <a:rPr lang="zh-CN" altLang="en-US" dirty="0"/>
              <a:t>）一样大，并且磁盘页的大小限制了一个</a:t>
            </a:r>
            <a:r>
              <a:rPr lang="en-US" altLang="zh-CN" dirty="0"/>
              <a:t>B</a:t>
            </a:r>
            <a:r>
              <a:rPr lang="zh-CN" altLang="en-US" dirty="0"/>
              <a:t>树节点可以含有的孩子个数（分支因子），当然这个具体也需要取决于一个关键字相对一页的大小。</a:t>
            </a:r>
            <a:r>
              <a:rPr lang="en-US" altLang="zh-CN" dirty="0"/>
              <a:t>B+ Tree</a:t>
            </a:r>
            <a:r>
              <a:rPr lang="zh-CN" altLang="en-US" dirty="0"/>
              <a:t>中内部节点只存放关键字和孩子的指针，不存其他</a:t>
            </a:r>
            <a:r>
              <a:rPr lang="en-US" altLang="zh-CN" dirty="0"/>
              <a:t>satellite information</a:t>
            </a:r>
            <a:r>
              <a:rPr lang="zh-CN" altLang="en-US" dirty="0"/>
              <a:t>，因此最大化了内部节点的分支因子。</a:t>
            </a:r>
          </a:p>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100</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101</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102</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103</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104</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4</a:t>
            </a:r>
            <a:r>
              <a:rPr lang="zh-CN" altLang="en-US" dirty="0"/>
              <a:t>阶的</a:t>
            </a:r>
            <a:r>
              <a:rPr lang="en-US" altLang="zh-CN" dirty="0"/>
              <a:t>B</a:t>
            </a:r>
            <a:r>
              <a:rPr lang="zh-CN" altLang="en-US" dirty="0"/>
              <a:t>树，根据树中的每个结点最多有</a:t>
            </a:r>
            <a:r>
              <a:rPr lang="en-US" altLang="zh-CN" dirty="0"/>
              <a:t>m</a:t>
            </a:r>
            <a:r>
              <a:rPr lang="zh-CN" altLang="en-US" dirty="0"/>
              <a:t>个子树。。。</a:t>
            </a:r>
            <a:endParaRPr lang="en-US" altLang="zh-CN" dirty="0"/>
          </a:p>
          <a:p>
            <a:endParaRPr lang="en-US" altLang="zh-CN" dirty="0"/>
          </a:p>
          <a:p>
            <a:r>
              <a:rPr lang="zh-CN" altLang="en-US" dirty="0"/>
              <a:t>非</a:t>
            </a:r>
            <a:r>
              <a:rPr lang="en-US" altLang="zh-CN" dirty="0"/>
              <a:t>b</a:t>
            </a:r>
            <a:r>
              <a:rPr lang="zh-CN" altLang="en-US" dirty="0"/>
              <a:t>树，是因为高度上要保持绝对平衡；</a:t>
            </a:r>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105</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指向记录就是指向关键字。。。</a:t>
            </a:r>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106</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107</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108</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109</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11</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110</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111</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112</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注意这里是从</a:t>
            </a:r>
            <a:r>
              <a:rPr lang="en-US" altLang="zh-CN" dirty="0"/>
              <a:t>A0</a:t>
            </a:r>
            <a:r>
              <a:rPr lang="zh-CN" altLang="en-US" dirty="0"/>
              <a:t>开始的。。。</a:t>
            </a:r>
            <a:endParaRPr lang="en-US" altLang="zh-CN"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113</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N&lt;=M-1;</a:t>
            </a:r>
            <a:r>
              <a:rPr lang="zh-CN" altLang="en-US" dirty="0"/>
              <a:t>插入</a:t>
            </a:r>
            <a:r>
              <a:rPr lang="en-US" altLang="zh-CN" dirty="0"/>
              <a:t>60</a:t>
            </a:r>
            <a:r>
              <a:rPr lang="zh-CN" altLang="en-US" dirty="0"/>
              <a:t>，没有超过</a:t>
            </a:r>
            <a:r>
              <a:rPr lang="en-US" altLang="zh-CN" dirty="0"/>
              <a:t>m-1</a:t>
            </a:r>
            <a:r>
              <a:rPr lang="zh-CN" altLang="en-US" dirty="0"/>
              <a:t>；</a:t>
            </a:r>
            <a:endParaRPr lang="en-US" altLang="zh-CN" dirty="0"/>
          </a:p>
          <a:p>
            <a:r>
              <a:rPr lang="zh-CN" altLang="en-US" dirty="0"/>
              <a:t>插入</a:t>
            </a:r>
            <a:r>
              <a:rPr lang="en-US" altLang="zh-CN" dirty="0"/>
              <a:t>90</a:t>
            </a:r>
            <a:r>
              <a:rPr lang="zh-CN" altLang="en-US" dirty="0"/>
              <a:t>，</a:t>
            </a:r>
            <a:r>
              <a:rPr lang="en-US" altLang="zh-CN" dirty="0"/>
              <a:t>80</a:t>
            </a:r>
            <a:r>
              <a:rPr lang="zh-CN" altLang="en-US" dirty="0"/>
              <a:t>变成双亲，分裂为两个节点；</a:t>
            </a:r>
            <a:r>
              <a:rPr lang="en-US" altLang="zh-CN" dirty="0"/>
              <a:t>60</a:t>
            </a:r>
            <a:r>
              <a:rPr lang="zh-CN" altLang="en-US" dirty="0"/>
              <a:t>保留，建新的节点</a:t>
            </a:r>
            <a:r>
              <a:rPr lang="en-US" altLang="zh-CN" dirty="0"/>
              <a:t>90</a:t>
            </a:r>
            <a:r>
              <a:rPr lang="zh-CN" altLang="en-US" dirty="0"/>
              <a:t>；</a:t>
            </a:r>
            <a:endParaRPr lang="en-US" altLang="zh-CN" dirty="0"/>
          </a:p>
          <a:p>
            <a:r>
              <a:rPr lang="zh-CN" altLang="en-US" dirty="0"/>
              <a:t>继续插入</a:t>
            </a:r>
            <a:r>
              <a:rPr lang="en-US" altLang="zh-CN" dirty="0"/>
              <a:t>30</a:t>
            </a:r>
            <a:r>
              <a:rPr lang="zh-CN" altLang="en-US" dirty="0"/>
              <a:t>，要分裂</a:t>
            </a:r>
            <a:r>
              <a:rPr lang="en-US" altLang="zh-CN" dirty="0"/>
              <a:t>40</a:t>
            </a:r>
            <a:r>
              <a:rPr lang="zh-CN" altLang="en-US" dirty="0"/>
              <a:t>，</a:t>
            </a:r>
            <a:r>
              <a:rPr lang="en-US" altLang="zh-CN" dirty="0"/>
              <a:t>30</a:t>
            </a:r>
            <a:r>
              <a:rPr lang="zh-CN" altLang="en-US" dirty="0"/>
              <a:t>变成双亲；</a:t>
            </a:r>
            <a:endParaRPr lang="en-US" altLang="zh-CN" dirty="0"/>
          </a:p>
          <a:p>
            <a:r>
              <a:rPr lang="zh-CN" altLang="en-US" dirty="0"/>
              <a:t>然后又超过</a:t>
            </a:r>
            <a:r>
              <a:rPr lang="en-US" altLang="zh-CN" dirty="0"/>
              <a:t>m-1</a:t>
            </a:r>
            <a:r>
              <a:rPr lang="zh-CN" altLang="en-US" dirty="0"/>
              <a:t>了，分裂节点，那么</a:t>
            </a:r>
            <a:r>
              <a:rPr lang="en-US" altLang="zh-CN" dirty="0"/>
              <a:t>50</a:t>
            </a:r>
            <a:r>
              <a:rPr lang="zh-CN" altLang="en-US" dirty="0"/>
              <a:t>变成双亲，改变根节点指针；</a:t>
            </a:r>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114</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(m/2)</a:t>
            </a:r>
            <a:r>
              <a:rPr lang="zh-CN" altLang="en-US" dirty="0"/>
              <a:t>向上取整</a:t>
            </a:r>
            <a:r>
              <a:rPr lang="en-US" altLang="zh-CN" dirty="0"/>
              <a:t>-1</a:t>
            </a:r>
            <a:r>
              <a:rPr lang="zh-CN" altLang="en-US" dirty="0"/>
              <a:t>，才能保证子树个数至少是</a:t>
            </a:r>
            <a:r>
              <a:rPr lang="en-US" altLang="zh-CN" dirty="0"/>
              <a:t>(m/2)</a:t>
            </a:r>
            <a:r>
              <a:rPr lang="zh-CN" altLang="en-US" dirty="0"/>
              <a:t>向上取整个。。。</a:t>
            </a:r>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115</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116</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建一个</a:t>
            </a:r>
            <a:r>
              <a:rPr lang="en-US" altLang="zh-CN" dirty="0"/>
              <a:t>M=3</a:t>
            </a:r>
            <a:r>
              <a:rPr lang="zh-CN" altLang="en-US" dirty="0"/>
              <a:t>阶</a:t>
            </a:r>
            <a:r>
              <a:rPr lang="en-US" altLang="zh-CN" dirty="0"/>
              <a:t>b</a:t>
            </a:r>
            <a:r>
              <a:rPr lang="zh-CN" altLang="en-US" dirty="0"/>
              <a:t>树；</a:t>
            </a:r>
            <a:endParaRPr lang="en-US" altLang="zh-CN" dirty="0"/>
          </a:p>
          <a:p>
            <a:r>
              <a:rPr lang="en-US" altLang="zh-CN" dirty="0"/>
              <a:t>N=7</a:t>
            </a:r>
            <a:r>
              <a:rPr lang="zh-CN" altLang="en-US" dirty="0"/>
              <a:t>的时候，继续分裂了。。。</a:t>
            </a:r>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117</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最小关键字在终端结点上。。。</a:t>
            </a:r>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118</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119</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12</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120</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左边应该是</a:t>
            </a:r>
            <a:r>
              <a:rPr lang="en-US" altLang="zh-CN" dirty="0"/>
              <a:t>m/2</a:t>
            </a:r>
            <a:r>
              <a:rPr lang="zh-CN" altLang="en-US" dirty="0"/>
              <a:t>向上取整</a:t>
            </a:r>
            <a:r>
              <a:rPr lang="en-US" altLang="zh-CN" dirty="0"/>
              <a:t>-1</a:t>
            </a:r>
            <a:r>
              <a:rPr lang="zh-CN" altLang="en-US" dirty="0"/>
              <a:t>；在左边删除关键字，向右兄弟借。。。</a:t>
            </a:r>
            <a:endParaRPr lang="en-US" altLang="zh-CN" dirty="0"/>
          </a:p>
          <a:p>
            <a:r>
              <a:rPr lang="en-US" altLang="zh-CN" dirty="0"/>
              <a:t>A0q</a:t>
            </a:r>
            <a:r>
              <a:rPr lang="zh-CN" altLang="en-US" dirty="0"/>
              <a:t>是子树指针。。。</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121</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122</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123</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左兄弟不够借，就合并</a:t>
            </a:r>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124</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删除</a:t>
            </a:r>
            <a:r>
              <a:rPr lang="en-US" altLang="zh-CN" dirty="0"/>
              <a:t>50</a:t>
            </a:r>
            <a:r>
              <a:rPr lang="zh-CN" altLang="en-US" dirty="0"/>
              <a:t>，从指示子树中的最小关键字</a:t>
            </a:r>
            <a:r>
              <a:rPr lang="en-US" altLang="zh-CN" dirty="0"/>
              <a:t>55</a:t>
            </a:r>
            <a:r>
              <a:rPr lang="zh-CN" altLang="en-US" dirty="0"/>
              <a:t>取代（相当于二叉排序树中的后继替换），是这句话的意思：</a:t>
            </a:r>
            <a:r>
              <a:rPr lang="zh-CN" altLang="en-US" sz="1200" b="1" dirty="0"/>
              <a:t>把删除操作转换为终 端结点上的删除操作。</a:t>
            </a:r>
            <a:endParaRPr lang="en-US" altLang="zh-CN" dirty="0"/>
          </a:p>
          <a:p>
            <a:endParaRPr lang="en-US" altLang="zh-CN" dirty="0"/>
          </a:p>
          <a:p>
            <a:r>
              <a:rPr lang="zh-CN" altLang="en-US" dirty="0"/>
              <a:t>删除</a:t>
            </a:r>
            <a:r>
              <a:rPr lang="en-US" altLang="zh-CN" dirty="0"/>
              <a:t>55</a:t>
            </a:r>
            <a:r>
              <a:rPr lang="zh-CN" altLang="en-US" dirty="0"/>
              <a:t>，</a:t>
            </a:r>
            <a:r>
              <a:rPr lang="en-US" altLang="zh-CN" dirty="0"/>
              <a:t>58</a:t>
            </a:r>
            <a:r>
              <a:rPr lang="zh-CN" altLang="en-US" dirty="0"/>
              <a:t>被弄到根结点，然后变成空了，跟右兄弟借，不够，就合并。。。</a:t>
            </a:r>
            <a:endParaRPr lang="en-US" altLang="zh-CN" dirty="0"/>
          </a:p>
          <a:p>
            <a:r>
              <a:rPr lang="zh-CN" altLang="en-US" dirty="0"/>
              <a:t>左右兄弟不够借，就合并</a:t>
            </a:r>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125</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126</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127</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128</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129</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13</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为什么是</a:t>
            </a:r>
            <a:r>
              <a:rPr lang="en-US" altLang="zh-CN" dirty="0"/>
              <a:t>N+1</a:t>
            </a:r>
            <a:r>
              <a:rPr lang="zh-CN" altLang="en-US" dirty="0"/>
              <a:t>；和前面的一个结论</a:t>
            </a:r>
            <a:r>
              <a:rPr lang="en-US" altLang="zh-CN" dirty="0"/>
              <a:t>n+1</a:t>
            </a:r>
            <a:r>
              <a:rPr lang="zh-CN" altLang="en-US" dirty="0"/>
              <a:t>个空指针相关。。。</a:t>
            </a:r>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130</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131</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132</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t>
            </a:r>
            <a:r>
              <a:rPr lang="zh-CN" altLang="en-US" dirty="0"/>
              <a:t>树的更多应用在数据库里的</a:t>
            </a:r>
            <a:r>
              <a:rPr lang="en-US" altLang="zh-CN" dirty="0" err="1"/>
              <a:t>mysql</a:t>
            </a:r>
            <a:r>
              <a:rPr lang="zh-CN" altLang="en-US" dirty="0"/>
              <a:t>中。。。</a:t>
            </a:r>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133</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终端结点和叶子结点是不一样的。。。这里叶子结点相当于前面的终端结点。。。；仔细想想，</a:t>
            </a:r>
            <a:r>
              <a:rPr lang="en-US" altLang="zh-CN" dirty="0"/>
              <a:t>B+</a:t>
            </a:r>
            <a:r>
              <a:rPr lang="zh-CN" altLang="en-US" dirty="0"/>
              <a:t>树中，是否不可能含有失败结点吧？？？它的查找变成了一种索引结构。。。</a:t>
            </a:r>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134</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135</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136</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137</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138</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t>
            </a:r>
            <a:r>
              <a:rPr lang="zh-CN" altLang="en-US" dirty="0"/>
              <a:t>树，</a:t>
            </a:r>
            <a:r>
              <a:rPr lang="en-US" altLang="zh-CN" dirty="0"/>
              <a:t>B+</a:t>
            </a:r>
            <a:r>
              <a:rPr lang="zh-CN" altLang="en-US" dirty="0"/>
              <a:t>，</a:t>
            </a:r>
            <a:r>
              <a:rPr lang="en-US" altLang="zh-CN" dirty="0"/>
              <a:t>B</a:t>
            </a:r>
            <a:r>
              <a:rPr lang="zh-CN" altLang="en-US" dirty="0"/>
              <a:t>*，</a:t>
            </a:r>
            <a:r>
              <a:rPr lang="en-US" altLang="zh-CN" dirty="0"/>
              <a:t>R</a:t>
            </a:r>
            <a:r>
              <a:rPr lang="zh-CN" altLang="en-US" dirty="0"/>
              <a:t>树</a:t>
            </a:r>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139</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14</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140</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141</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142</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marR="0" lvl="0" indent="-342900" algn="l" defTabSz="914400" rtl="0" eaLnBrk="1" fontAlgn="auto" latinLnBrk="0" hangingPunct="1">
              <a:lnSpc>
                <a:spcPts val="3100"/>
              </a:lnSpc>
              <a:spcBef>
                <a:spcPct val="20000"/>
              </a:spcBef>
              <a:spcAft>
                <a:spcPts val="0"/>
              </a:spcAft>
              <a:buClrTx/>
              <a:buSzTx/>
              <a:buFont typeface="Arial" panose="020B0604020202020204" pitchFamily="34" charset="0"/>
              <a:buChar char="•"/>
              <a:tabLst/>
              <a:defRPr/>
            </a:pPr>
            <a:r>
              <a:rPr kumimoji="0" lang="zh-CN" altLang="en-US" sz="2400" b="1" i="0" u="none" strike="noStrike" kern="1200" cap="none" spc="0" normalizeH="0" baseline="0" noProof="0" dirty="0">
                <a:ln>
                  <a:noFill/>
                </a:ln>
                <a:solidFill>
                  <a:prstClr val="black"/>
                </a:solidFill>
                <a:effectLst/>
                <a:uLnTx/>
                <a:uFillTx/>
                <a:latin typeface="+mn-lt"/>
                <a:ea typeface="+mn-ea"/>
                <a:cs typeface="+mn-cs"/>
              </a:rPr>
              <a:t>查找操作要完成什么任务？</a:t>
            </a:r>
            <a:endParaRPr kumimoji="0" lang="en-US" altLang="zh-CN" sz="2400" b="1" i="0" u="none" strike="noStrike" kern="1200" cap="none" spc="0" normalizeH="0" baseline="0" noProof="0" dirty="0">
              <a:ln>
                <a:noFill/>
              </a:ln>
              <a:solidFill>
                <a:prstClr val="black"/>
              </a:solidFill>
              <a:effectLst/>
              <a:uLnTx/>
              <a:uFillTx/>
              <a:latin typeface="+mn-lt"/>
              <a:ea typeface="+mn-ea"/>
              <a:cs typeface="+mn-cs"/>
            </a:endParaRPr>
          </a:p>
          <a:p>
            <a:pPr marL="742950" marR="0" lvl="1" indent="-285750" algn="l" defTabSz="914400" rtl="0" eaLnBrk="1" fontAlgn="auto" latinLnBrk="0" hangingPunct="1">
              <a:lnSpc>
                <a:spcPts val="3100"/>
              </a:lnSpc>
              <a:spcBef>
                <a:spcPct val="20000"/>
              </a:spcBef>
              <a:spcAft>
                <a:spcPts val="0"/>
              </a:spcAft>
              <a:buClrTx/>
              <a:buSzTx/>
              <a:buFont typeface="Arial" panose="020B0604020202020204" pitchFamily="34" charset="0"/>
              <a:buChar char="–"/>
              <a:tabLst/>
              <a:defRPr/>
            </a:pPr>
            <a:r>
              <a:rPr kumimoji="0" lang="zh-CN" altLang="en-US" sz="2000" b="1" i="0" u="none" strike="noStrike" kern="1200" cap="none" spc="0" normalizeH="0" baseline="0" noProof="0" dirty="0">
                <a:ln>
                  <a:noFill/>
                </a:ln>
                <a:solidFill>
                  <a:prstClr val="black"/>
                </a:solidFill>
                <a:effectLst/>
                <a:uLnTx/>
                <a:uFillTx/>
                <a:latin typeface="+mn-lt"/>
                <a:ea typeface="+mn-ea"/>
                <a:cs typeface="+mn-cs"/>
              </a:rPr>
              <a:t>对于待查值</a:t>
            </a:r>
            <a:r>
              <a:rPr kumimoji="0" lang="en-US" altLang="zh-CN" sz="2000" b="1" i="0" u="none" strike="noStrike" kern="1200" cap="none" spc="0" normalizeH="0" baseline="0" noProof="0" dirty="0">
                <a:ln>
                  <a:noFill/>
                </a:ln>
                <a:solidFill>
                  <a:prstClr val="black"/>
                </a:solidFill>
                <a:effectLst/>
                <a:uLnTx/>
                <a:uFillTx/>
                <a:latin typeface="+mn-lt"/>
                <a:ea typeface="+mn-ea"/>
                <a:cs typeface="+mn-cs"/>
              </a:rPr>
              <a:t>k</a:t>
            </a:r>
            <a:r>
              <a:rPr kumimoji="0" lang="zh-CN" altLang="en-US" sz="2000" b="1" i="0" u="none" strike="noStrike" kern="1200" cap="none" spc="0" normalizeH="0" baseline="0" noProof="0" dirty="0">
                <a:ln>
                  <a:noFill/>
                </a:ln>
                <a:solidFill>
                  <a:prstClr val="black"/>
                </a:solidFill>
                <a:effectLst/>
                <a:uLnTx/>
                <a:uFillTx/>
                <a:latin typeface="+mn-lt"/>
                <a:ea typeface="+mn-ea"/>
                <a:cs typeface="+mn-cs"/>
              </a:rPr>
              <a:t>，通过比较，确定</a:t>
            </a:r>
            <a:r>
              <a:rPr kumimoji="0" lang="en-US" altLang="zh-CN" sz="2000" b="1" i="0" u="none" strike="noStrike" kern="1200" cap="none" spc="0" normalizeH="0" baseline="0" noProof="0" dirty="0">
                <a:ln>
                  <a:noFill/>
                </a:ln>
                <a:solidFill>
                  <a:prstClr val="black"/>
                </a:solidFill>
                <a:effectLst/>
                <a:uLnTx/>
                <a:uFillTx/>
                <a:latin typeface="+mn-lt"/>
                <a:ea typeface="+mn-ea"/>
                <a:cs typeface="+mn-cs"/>
              </a:rPr>
              <a:t>k</a:t>
            </a:r>
            <a:r>
              <a:rPr kumimoji="0" lang="zh-CN" altLang="en-US" sz="2000" b="1" i="0" u="none" strike="noStrike" kern="1200" cap="none" spc="0" normalizeH="0" baseline="0" noProof="0" dirty="0">
                <a:ln>
                  <a:noFill/>
                </a:ln>
                <a:solidFill>
                  <a:prstClr val="black"/>
                </a:solidFill>
                <a:effectLst/>
                <a:uLnTx/>
                <a:uFillTx/>
                <a:latin typeface="+mn-lt"/>
                <a:ea typeface="+mn-ea"/>
                <a:cs typeface="+mn-cs"/>
              </a:rPr>
              <a:t>在存储结构中的位置</a:t>
            </a:r>
            <a:endParaRPr kumimoji="0" lang="en-US" altLang="zh-CN" sz="2000" b="1" i="0" u="none" strike="noStrike" kern="1200" cap="none" spc="0" normalizeH="0" baseline="0" noProof="0" dirty="0">
              <a:ln>
                <a:noFill/>
              </a:ln>
              <a:solidFill>
                <a:prstClr val="black"/>
              </a:solidFill>
              <a:effectLst/>
              <a:uLnTx/>
              <a:uFillTx/>
              <a:latin typeface="+mn-lt"/>
              <a:ea typeface="+mn-ea"/>
              <a:cs typeface="+mn-cs"/>
            </a:endParaRPr>
          </a:p>
          <a:p>
            <a:pPr marL="342900" marR="0" lvl="0" indent="-342900" algn="l" defTabSz="914400" rtl="0" eaLnBrk="1" fontAlgn="auto" latinLnBrk="0" hangingPunct="1">
              <a:lnSpc>
                <a:spcPts val="3100"/>
              </a:lnSpc>
              <a:spcBef>
                <a:spcPct val="20000"/>
              </a:spcBef>
              <a:spcAft>
                <a:spcPts val="0"/>
              </a:spcAft>
              <a:buClrTx/>
              <a:buSzTx/>
              <a:buFont typeface="Arial" panose="020B0604020202020204" pitchFamily="34" charset="0"/>
              <a:buChar char="•"/>
              <a:tabLst/>
              <a:defRPr/>
            </a:pPr>
            <a:r>
              <a:rPr kumimoji="0" lang="zh-CN" altLang="en-US" sz="2400" b="1" i="0" u="none" strike="noStrike" kern="1200" cap="none" spc="0" normalizeH="0" baseline="0" noProof="0" dirty="0">
                <a:ln>
                  <a:noFill/>
                </a:ln>
                <a:solidFill>
                  <a:prstClr val="black"/>
                </a:solidFill>
                <a:effectLst/>
                <a:uLnTx/>
                <a:uFillTx/>
                <a:latin typeface="+mn-lt"/>
                <a:ea typeface="+mn-ea"/>
                <a:cs typeface="+mn-cs"/>
              </a:rPr>
              <a:t>基于关键字比较的查找的时间性能如何？ </a:t>
            </a:r>
            <a:endParaRPr kumimoji="0" lang="en-US" altLang="zh-CN" sz="2400" b="1" i="0" u="none" strike="noStrike" kern="1200" cap="none" spc="0" normalizeH="0" baseline="0" noProof="0" dirty="0">
              <a:ln>
                <a:noFill/>
              </a:ln>
              <a:solidFill>
                <a:prstClr val="black"/>
              </a:solidFill>
              <a:effectLst/>
              <a:uLnTx/>
              <a:uFillTx/>
              <a:latin typeface="+mn-lt"/>
              <a:ea typeface="+mn-ea"/>
              <a:cs typeface="+mn-cs"/>
            </a:endParaRPr>
          </a:p>
          <a:p>
            <a:pPr marL="742950" marR="0" lvl="1" indent="-285750" algn="l" defTabSz="914400" rtl="0" eaLnBrk="1" fontAlgn="auto" latinLnBrk="0" hangingPunct="1">
              <a:lnSpc>
                <a:spcPts val="3100"/>
              </a:lnSpc>
              <a:spcBef>
                <a:spcPct val="20000"/>
              </a:spcBef>
              <a:spcAft>
                <a:spcPts val="0"/>
              </a:spcAft>
              <a:buClrTx/>
              <a:buSzTx/>
              <a:buFont typeface="Arial" panose="020B0604020202020204" pitchFamily="34" charset="0"/>
              <a:buChar char="–"/>
              <a:tabLst/>
              <a:defRPr/>
            </a:pPr>
            <a:r>
              <a:rPr kumimoji="0" lang="zh-CN" altLang="en-US" sz="2000" b="1" i="0" u="none" strike="noStrike" kern="1200" cap="none" spc="0" normalizeH="0" baseline="0" noProof="0" dirty="0">
                <a:ln>
                  <a:noFill/>
                </a:ln>
                <a:solidFill>
                  <a:prstClr val="black"/>
                </a:solidFill>
                <a:effectLst/>
                <a:uLnTx/>
                <a:uFillTx/>
                <a:latin typeface="+mn-lt"/>
                <a:ea typeface="+mn-ea"/>
                <a:cs typeface="+mn-cs"/>
              </a:rPr>
              <a:t>其时间性能为</a:t>
            </a:r>
            <a:r>
              <a:rPr kumimoji="0" lang="en-US" altLang="zh-CN" sz="2000" b="1" i="0" u="none" strike="noStrike" kern="1200" cap="none" spc="0" normalizeH="0" baseline="0" noProof="0" dirty="0">
                <a:ln>
                  <a:noFill/>
                </a:ln>
                <a:solidFill>
                  <a:prstClr val="black"/>
                </a:solidFill>
                <a:effectLst/>
                <a:uLnTx/>
                <a:uFillTx/>
                <a:latin typeface="+mn-lt"/>
                <a:ea typeface="+mn-ea"/>
                <a:cs typeface="+mn-cs"/>
              </a:rPr>
              <a:t>O(log</a:t>
            </a:r>
            <a:r>
              <a:rPr kumimoji="0" lang="en-US" altLang="zh-CN" sz="2000" b="1" i="0" u="none" strike="noStrike" kern="1200" cap="none" spc="0" normalizeH="0" baseline="-25000" noProof="0" dirty="0">
                <a:ln>
                  <a:noFill/>
                </a:ln>
                <a:solidFill>
                  <a:prstClr val="black"/>
                </a:solidFill>
                <a:effectLst/>
                <a:uLnTx/>
                <a:uFillTx/>
                <a:latin typeface="+mn-lt"/>
                <a:ea typeface="+mn-ea"/>
                <a:cs typeface="+mn-cs"/>
              </a:rPr>
              <a:t>2</a:t>
            </a:r>
            <a:r>
              <a:rPr kumimoji="0" lang="en-US" altLang="zh-CN" sz="2000" b="1" i="0" u="none" strike="noStrike" kern="1200" cap="none" spc="0" normalizeH="0" baseline="0" noProof="0" dirty="0">
                <a:ln>
                  <a:noFill/>
                </a:ln>
                <a:solidFill>
                  <a:prstClr val="black"/>
                </a:solidFill>
                <a:effectLst/>
                <a:uLnTx/>
                <a:uFillTx/>
                <a:latin typeface="+mn-lt"/>
                <a:ea typeface="+mn-ea"/>
                <a:cs typeface="+mn-cs"/>
              </a:rPr>
              <a:t>n)~O(n)</a:t>
            </a:r>
            <a:r>
              <a:rPr kumimoji="0" lang="zh-CN" altLang="en-US" sz="2000" b="1" i="0" u="none" strike="noStrike" kern="1200" cap="none" spc="0" normalizeH="0" baseline="0" noProof="0" dirty="0">
                <a:ln>
                  <a:noFill/>
                </a:ln>
                <a:solidFill>
                  <a:prstClr val="black"/>
                </a:solidFill>
                <a:effectLst/>
                <a:uLnTx/>
                <a:uFillTx/>
                <a:latin typeface="+mn-lt"/>
                <a:ea typeface="+mn-ea"/>
                <a:cs typeface="+mn-cs"/>
              </a:rPr>
              <a:t>。 </a:t>
            </a:r>
            <a:endParaRPr kumimoji="0" lang="en-US" altLang="zh-CN" sz="2000" b="1" i="0" u="none" strike="noStrike" kern="1200" cap="none" spc="0" normalizeH="0" baseline="0" noProof="0" dirty="0">
              <a:ln>
                <a:noFill/>
              </a:ln>
              <a:solidFill>
                <a:prstClr val="black"/>
              </a:solidFill>
              <a:effectLst/>
              <a:uLnTx/>
              <a:uFillTx/>
              <a:latin typeface="+mn-lt"/>
              <a:ea typeface="+mn-ea"/>
              <a:cs typeface="+mn-cs"/>
            </a:endParaRPr>
          </a:p>
          <a:p>
            <a:pPr marL="742950" marR="0" lvl="1" indent="-285750" algn="l" defTabSz="914400" rtl="0" eaLnBrk="1" fontAlgn="auto" latinLnBrk="0" hangingPunct="1">
              <a:lnSpc>
                <a:spcPts val="3100"/>
              </a:lnSpc>
              <a:spcBef>
                <a:spcPct val="20000"/>
              </a:spcBef>
              <a:spcAft>
                <a:spcPts val="0"/>
              </a:spcAft>
              <a:buClrTx/>
              <a:buSzTx/>
              <a:buFont typeface="Arial" panose="020B0604020202020204" pitchFamily="34" charset="0"/>
              <a:buChar char="–"/>
              <a:tabLst/>
              <a:defRPr/>
            </a:pPr>
            <a:r>
              <a:rPr kumimoji="0" lang="zh-CN" altLang="en-US" sz="2000" b="1" i="0" u="none" strike="noStrike" kern="1200" cap="none" spc="0" normalizeH="0" baseline="0" noProof="0" dirty="0">
                <a:ln>
                  <a:noFill/>
                </a:ln>
                <a:solidFill>
                  <a:prstClr val="black"/>
                </a:solidFill>
                <a:effectLst/>
                <a:uLnTx/>
                <a:uFillTx/>
                <a:latin typeface="+mn-lt"/>
                <a:ea typeface="+mn-ea"/>
                <a:cs typeface="+mn-cs"/>
              </a:rPr>
              <a:t>实际上用判定树可以证明，基于关键字比较的查找的平均 和最坏情况下的比较次数的下界是</a:t>
            </a:r>
            <a:r>
              <a:rPr kumimoji="0" lang="en-US" altLang="zh-CN" sz="2000" b="1" i="0" u="none" strike="noStrike" kern="1200" cap="none" spc="0" normalizeH="0" baseline="0" noProof="0" dirty="0" err="1">
                <a:ln>
                  <a:noFill/>
                </a:ln>
                <a:solidFill>
                  <a:prstClr val="black"/>
                </a:solidFill>
                <a:effectLst/>
                <a:uLnTx/>
                <a:uFillTx/>
                <a:latin typeface="+mn-lt"/>
                <a:ea typeface="+mn-ea"/>
                <a:cs typeface="+mn-cs"/>
              </a:rPr>
              <a:t>logn+O</a:t>
            </a:r>
            <a:r>
              <a:rPr kumimoji="0" lang="en-US" altLang="zh-CN" sz="2000" b="1" i="0" u="none" strike="noStrike" kern="1200" cap="none" spc="0" normalizeH="0" baseline="0" noProof="0" dirty="0">
                <a:ln>
                  <a:noFill/>
                </a:ln>
                <a:solidFill>
                  <a:prstClr val="black"/>
                </a:solidFill>
                <a:effectLst/>
                <a:uLnTx/>
                <a:uFillTx/>
                <a:latin typeface="+mn-lt"/>
                <a:ea typeface="+mn-ea"/>
                <a:cs typeface="+mn-cs"/>
              </a:rPr>
              <a:t>(1)</a:t>
            </a:r>
            <a:r>
              <a:rPr kumimoji="0" lang="zh-CN" altLang="en-US" sz="2000" b="1" i="0" u="none" strike="noStrike" kern="1200" cap="none" spc="0" normalizeH="0" baseline="0" noProof="0" dirty="0">
                <a:ln>
                  <a:noFill/>
                </a:ln>
                <a:solidFill>
                  <a:prstClr val="black"/>
                </a:solidFill>
                <a:effectLst/>
                <a:uLnTx/>
                <a:uFillTx/>
                <a:latin typeface="+mn-lt"/>
                <a:ea typeface="+mn-ea"/>
                <a:cs typeface="+mn-cs"/>
              </a:rPr>
              <a:t>，即</a:t>
            </a:r>
            <a:r>
              <a:rPr kumimoji="0" lang="en-US" altLang="zh-CN" sz="2000" b="1" i="0" u="none" strike="noStrike" kern="1200" cap="none" spc="0" normalizeH="0" baseline="0" noProof="0" dirty="0">
                <a:ln>
                  <a:noFill/>
                </a:ln>
                <a:solidFill>
                  <a:prstClr val="black"/>
                </a:solidFill>
                <a:effectLst/>
                <a:uLnTx/>
                <a:uFillTx/>
                <a:latin typeface="+mn-lt"/>
                <a:ea typeface="+mn-ea"/>
                <a:cs typeface="+mn-cs"/>
              </a:rPr>
              <a:t>Ω(log n)</a:t>
            </a:r>
          </a:p>
          <a:p>
            <a:pPr marL="742950" marR="0" lvl="1" indent="-285750" algn="l" defTabSz="914400" rtl="0" eaLnBrk="1" fontAlgn="auto" latinLnBrk="0" hangingPunct="1">
              <a:lnSpc>
                <a:spcPts val="3100"/>
              </a:lnSpc>
              <a:spcBef>
                <a:spcPct val="20000"/>
              </a:spcBef>
              <a:spcAft>
                <a:spcPts val="0"/>
              </a:spcAft>
              <a:buClrTx/>
              <a:buSzTx/>
              <a:buFont typeface="Arial" panose="020B0604020202020204" pitchFamily="34" charset="0"/>
              <a:buChar char="–"/>
              <a:tabLst/>
              <a:defRPr/>
            </a:pPr>
            <a:r>
              <a:rPr kumimoji="0" lang="zh-CN" altLang="en-US" sz="2000" b="1" i="0" u="none" strike="noStrike" kern="1200" cap="none" spc="0" normalizeH="0" baseline="0" noProof="0" dirty="0">
                <a:ln>
                  <a:noFill/>
                </a:ln>
                <a:solidFill>
                  <a:prstClr val="black"/>
                </a:solidFill>
                <a:effectLst/>
                <a:uLnTx/>
                <a:uFillTx/>
                <a:latin typeface="+mn-lt"/>
                <a:ea typeface="+mn-ea"/>
                <a:cs typeface="+mn-cs"/>
              </a:rPr>
              <a:t>要想突破此下界，就不能仅依赖于基于比较来进行查找</a:t>
            </a:r>
            <a:endParaRPr kumimoji="0" lang="en-US" altLang="zh-CN" sz="2000" b="1" i="0" u="none" strike="noStrike" kern="1200" cap="none" spc="0" normalizeH="0" baseline="0" noProof="0" dirty="0">
              <a:ln>
                <a:noFill/>
              </a:ln>
              <a:solidFill>
                <a:prstClr val="black"/>
              </a:solidFill>
              <a:effectLst/>
              <a:uLnTx/>
              <a:uFillTx/>
              <a:latin typeface="+mn-lt"/>
              <a:ea typeface="+mn-ea"/>
              <a:cs typeface="+mn-cs"/>
            </a:endParaRPr>
          </a:p>
          <a:p>
            <a:pPr marL="342900" marR="0" lvl="0" indent="-342900" algn="l" defTabSz="914400" rtl="0" eaLnBrk="1" fontAlgn="auto" latinLnBrk="0" hangingPunct="1">
              <a:lnSpc>
                <a:spcPts val="3100"/>
              </a:lnSpc>
              <a:spcBef>
                <a:spcPct val="20000"/>
              </a:spcBef>
              <a:spcAft>
                <a:spcPts val="0"/>
              </a:spcAft>
              <a:buClrTx/>
              <a:buSzTx/>
              <a:buFont typeface="Arial" panose="020B0604020202020204" pitchFamily="34" charset="0"/>
              <a:buChar char="•"/>
              <a:tabLst/>
              <a:defRPr/>
            </a:pPr>
            <a:r>
              <a:rPr kumimoji="0" lang="zh-CN" altLang="en-US" sz="2400" b="1" i="0" u="none" strike="noStrike" kern="1200" cap="none" spc="0" normalizeH="0" baseline="0" noProof="0" dirty="0">
                <a:ln>
                  <a:noFill/>
                </a:ln>
                <a:solidFill>
                  <a:prstClr val="black"/>
                </a:solidFill>
                <a:effectLst/>
                <a:uLnTx/>
                <a:uFillTx/>
                <a:latin typeface="+mn-lt"/>
                <a:ea typeface="+mn-ea"/>
                <a:cs typeface="+mn-cs"/>
              </a:rPr>
              <a:t>能否不用比较，通过关键字的取值直接确定存储位置？ </a:t>
            </a:r>
            <a:endParaRPr kumimoji="0" lang="en-US" altLang="zh-CN" sz="2400" b="1" i="0" u="none" strike="noStrike" kern="1200" cap="none" spc="0" normalizeH="0" baseline="0" noProof="0" dirty="0">
              <a:ln>
                <a:noFill/>
              </a:ln>
              <a:solidFill>
                <a:prstClr val="black"/>
              </a:solidFill>
              <a:effectLst/>
              <a:uLnTx/>
              <a:uFillTx/>
              <a:latin typeface="+mn-lt"/>
              <a:ea typeface="+mn-ea"/>
              <a:cs typeface="+mn-cs"/>
            </a:endParaRPr>
          </a:p>
          <a:p>
            <a:pPr marL="742950" marR="0" lvl="1" indent="-285750" algn="l" defTabSz="914400" rtl="0" eaLnBrk="1" fontAlgn="auto" latinLnBrk="0" hangingPunct="1">
              <a:lnSpc>
                <a:spcPts val="3100"/>
              </a:lnSpc>
              <a:spcBef>
                <a:spcPct val="20000"/>
              </a:spcBef>
              <a:spcAft>
                <a:spcPts val="0"/>
              </a:spcAft>
              <a:buClrTx/>
              <a:buSzTx/>
              <a:buFont typeface="Arial" panose="020B0604020202020204" pitchFamily="34" charset="0"/>
              <a:buChar char="–"/>
              <a:tabLst/>
              <a:defRPr/>
            </a:pPr>
            <a:r>
              <a:rPr kumimoji="0" lang="zh-CN" altLang="en-US" sz="2000" b="1" i="0" u="none" strike="noStrike" kern="1200" cap="none" spc="0" normalizeH="0" baseline="0" noProof="0" dirty="0">
                <a:ln>
                  <a:noFill/>
                </a:ln>
                <a:solidFill>
                  <a:prstClr val="black"/>
                </a:solidFill>
                <a:effectLst/>
                <a:uLnTx/>
                <a:uFillTx/>
                <a:latin typeface="+mn-lt"/>
                <a:ea typeface="+mn-ea"/>
                <a:cs typeface="+mn-cs"/>
              </a:rPr>
              <a:t>在关键字值和存储位置之间建立一个确定的对应关系</a:t>
            </a:r>
          </a:p>
          <a:p>
            <a:r>
              <a:rPr lang="zh-CN" altLang="en-US" dirty="0"/>
              <a:t>怎么样才能达到</a:t>
            </a:r>
            <a:r>
              <a:rPr lang="en-US" altLang="zh-CN" dirty="0"/>
              <a:t>O(1)…</a:t>
            </a:r>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143</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marR="0" lvl="0" indent="-342900" algn="l" defTabSz="914400" rtl="0" eaLnBrk="1" fontAlgn="auto" latinLnBrk="0" hangingPunct="1">
              <a:lnSpc>
                <a:spcPts val="3100"/>
              </a:lnSpc>
              <a:spcBef>
                <a:spcPct val="20000"/>
              </a:spcBef>
              <a:spcAft>
                <a:spcPts val="0"/>
              </a:spcAft>
              <a:buClrTx/>
              <a:buSzTx/>
              <a:buFont typeface="Arial" panose="020B0604020202020204" pitchFamily="34" charset="0"/>
              <a:buChar char="•"/>
              <a:tabLst/>
              <a:defRPr/>
            </a:pPr>
            <a:r>
              <a:rPr kumimoji="0" lang="zh-CN" altLang="en-US" sz="2400" b="1" i="0" u="none" strike="noStrike" kern="1200" cap="none" spc="0" normalizeH="0" baseline="0" noProof="0" dirty="0">
                <a:ln>
                  <a:noFill/>
                </a:ln>
                <a:solidFill>
                  <a:prstClr val="black"/>
                </a:solidFill>
                <a:effectLst/>
                <a:uLnTx/>
                <a:uFillTx/>
                <a:latin typeface="+mn-lt"/>
                <a:ea typeface="+mn-ea"/>
                <a:cs typeface="+mn-cs"/>
              </a:rPr>
              <a:t>查找操作要完成什么任务？</a:t>
            </a:r>
            <a:endParaRPr kumimoji="0" lang="en-US" altLang="zh-CN" sz="2400" b="1" i="0" u="none" strike="noStrike" kern="1200" cap="none" spc="0" normalizeH="0" baseline="0" noProof="0" dirty="0">
              <a:ln>
                <a:noFill/>
              </a:ln>
              <a:solidFill>
                <a:prstClr val="black"/>
              </a:solidFill>
              <a:effectLst/>
              <a:uLnTx/>
              <a:uFillTx/>
              <a:latin typeface="+mn-lt"/>
              <a:ea typeface="+mn-ea"/>
              <a:cs typeface="+mn-cs"/>
            </a:endParaRPr>
          </a:p>
          <a:p>
            <a:pPr marL="742950" marR="0" lvl="1" indent="-285750" algn="l" defTabSz="914400" rtl="0" eaLnBrk="1" fontAlgn="auto" latinLnBrk="0" hangingPunct="1">
              <a:lnSpc>
                <a:spcPts val="3100"/>
              </a:lnSpc>
              <a:spcBef>
                <a:spcPct val="20000"/>
              </a:spcBef>
              <a:spcAft>
                <a:spcPts val="0"/>
              </a:spcAft>
              <a:buClrTx/>
              <a:buSzTx/>
              <a:buFont typeface="Arial" panose="020B0604020202020204" pitchFamily="34" charset="0"/>
              <a:buChar char="–"/>
              <a:tabLst/>
              <a:defRPr/>
            </a:pPr>
            <a:r>
              <a:rPr kumimoji="0" lang="zh-CN" altLang="en-US" sz="2000" b="1" i="0" u="none" strike="noStrike" kern="1200" cap="none" spc="0" normalizeH="0" baseline="0" noProof="0" dirty="0">
                <a:ln>
                  <a:noFill/>
                </a:ln>
                <a:solidFill>
                  <a:prstClr val="black"/>
                </a:solidFill>
                <a:effectLst/>
                <a:uLnTx/>
                <a:uFillTx/>
                <a:latin typeface="+mn-lt"/>
                <a:ea typeface="+mn-ea"/>
                <a:cs typeface="+mn-cs"/>
              </a:rPr>
              <a:t>对于待查值</a:t>
            </a:r>
            <a:r>
              <a:rPr kumimoji="0" lang="en-US" altLang="zh-CN" sz="2000" b="1" i="0" u="none" strike="noStrike" kern="1200" cap="none" spc="0" normalizeH="0" baseline="0" noProof="0" dirty="0">
                <a:ln>
                  <a:noFill/>
                </a:ln>
                <a:solidFill>
                  <a:prstClr val="black"/>
                </a:solidFill>
                <a:effectLst/>
                <a:uLnTx/>
                <a:uFillTx/>
                <a:latin typeface="+mn-lt"/>
                <a:ea typeface="+mn-ea"/>
                <a:cs typeface="+mn-cs"/>
              </a:rPr>
              <a:t>k</a:t>
            </a:r>
            <a:r>
              <a:rPr kumimoji="0" lang="zh-CN" altLang="en-US" sz="2000" b="1" i="0" u="none" strike="noStrike" kern="1200" cap="none" spc="0" normalizeH="0" baseline="0" noProof="0" dirty="0">
                <a:ln>
                  <a:noFill/>
                </a:ln>
                <a:solidFill>
                  <a:prstClr val="black"/>
                </a:solidFill>
                <a:effectLst/>
                <a:uLnTx/>
                <a:uFillTx/>
                <a:latin typeface="+mn-lt"/>
                <a:ea typeface="+mn-ea"/>
                <a:cs typeface="+mn-cs"/>
              </a:rPr>
              <a:t>，通过比较，确定</a:t>
            </a:r>
            <a:r>
              <a:rPr kumimoji="0" lang="en-US" altLang="zh-CN" sz="2000" b="1" i="0" u="none" strike="noStrike" kern="1200" cap="none" spc="0" normalizeH="0" baseline="0" noProof="0" dirty="0">
                <a:ln>
                  <a:noFill/>
                </a:ln>
                <a:solidFill>
                  <a:prstClr val="black"/>
                </a:solidFill>
                <a:effectLst/>
                <a:uLnTx/>
                <a:uFillTx/>
                <a:latin typeface="+mn-lt"/>
                <a:ea typeface="+mn-ea"/>
                <a:cs typeface="+mn-cs"/>
              </a:rPr>
              <a:t>k</a:t>
            </a:r>
            <a:r>
              <a:rPr kumimoji="0" lang="zh-CN" altLang="en-US" sz="2000" b="1" i="0" u="none" strike="noStrike" kern="1200" cap="none" spc="0" normalizeH="0" baseline="0" noProof="0" dirty="0">
                <a:ln>
                  <a:noFill/>
                </a:ln>
                <a:solidFill>
                  <a:prstClr val="black"/>
                </a:solidFill>
                <a:effectLst/>
                <a:uLnTx/>
                <a:uFillTx/>
                <a:latin typeface="+mn-lt"/>
                <a:ea typeface="+mn-ea"/>
                <a:cs typeface="+mn-cs"/>
              </a:rPr>
              <a:t>在存储结构中的位置</a:t>
            </a:r>
            <a:endParaRPr kumimoji="0" lang="en-US" altLang="zh-CN" sz="2000" b="1" i="0" u="none" strike="noStrike" kern="1200" cap="none" spc="0" normalizeH="0" baseline="0" noProof="0" dirty="0">
              <a:ln>
                <a:noFill/>
              </a:ln>
              <a:solidFill>
                <a:prstClr val="black"/>
              </a:solidFill>
              <a:effectLst/>
              <a:uLnTx/>
              <a:uFillTx/>
              <a:latin typeface="+mn-lt"/>
              <a:ea typeface="+mn-ea"/>
              <a:cs typeface="+mn-cs"/>
            </a:endParaRPr>
          </a:p>
          <a:p>
            <a:pPr marL="342900" marR="0" lvl="0" indent="-342900" algn="l" defTabSz="914400" rtl="0" eaLnBrk="1" fontAlgn="auto" latinLnBrk="0" hangingPunct="1">
              <a:lnSpc>
                <a:spcPts val="3100"/>
              </a:lnSpc>
              <a:spcBef>
                <a:spcPct val="20000"/>
              </a:spcBef>
              <a:spcAft>
                <a:spcPts val="0"/>
              </a:spcAft>
              <a:buClrTx/>
              <a:buSzTx/>
              <a:buFont typeface="Arial" panose="020B0604020202020204" pitchFamily="34" charset="0"/>
              <a:buChar char="•"/>
              <a:tabLst/>
              <a:defRPr/>
            </a:pPr>
            <a:r>
              <a:rPr kumimoji="0" lang="zh-CN" altLang="en-US" sz="2400" b="1" i="0" u="none" strike="noStrike" kern="1200" cap="none" spc="0" normalizeH="0" baseline="0" noProof="0" dirty="0">
                <a:ln>
                  <a:noFill/>
                </a:ln>
                <a:solidFill>
                  <a:prstClr val="black"/>
                </a:solidFill>
                <a:effectLst/>
                <a:uLnTx/>
                <a:uFillTx/>
                <a:latin typeface="+mn-lt"/>
                <a:ea typeface="+mn-ea"/>
                <a:cs typeface="+mn-cs"/>
              </a:rPr>
              <a:t>基于关键字比较的查找的时间性能如何？ </a:t>
            </a:r>
            <a:endParaRPr kumimoji="0" lang="en-US" altLang="zh-CN" sz="2400" b="1" i="0" u="none" strike="noStrike" kern="1200" cap="none" spc="0" normalizeH="0" baseline="0" noProof="0" dirty="0">
              <a:ln>
                <a:noFill/>
              </a:ln>
              <a:solidFill>
                <a:prstClr val="black"/>
              </a:solidFill>
              <a:effectLst/>
              <a:uLnTx/>
              <a:uFillTx/>
              <a:latin typeface="+mn-lt"/>
              <a:ea typeface="+mn-ea"/>
              <a:cs typeface="+mn-cs"/>
            </a:endParaRPr>
          </a:p>
          <a:p>
            <a:pPr marL="742950" marR="0" lvl="1" indent="-285750" algn="l" defTabSz="914400" rtl="0" eaLnBrk="1" fontAlgn="auto" latinLnBrk="0" hangingPunct="1">
              <a:lnSpc>
                <a:spcPts val="3100"/>
              </a:lnSpc>
              <a:spcBef>
                <a:spcPct val="20000"/>
              </a:spcBef>
              <a:spcAft>
                <a:spcPts val="0"/>
              </a:spcAft>
              <a:buClrTx/>
              <a:buSzTx/>
              <a:buFont typeface="Arial" panose="020B0604020202020204" pitchFamily="34" charset="0"/>
              <a:buChar char="–"/>
              <a:tabLst/>
              <a:defRPr/>
            </a:pPr>
            <a:r>
              <a:rPr kumimoji="0" lang="zh-CN" altLang="en-US" sz="2000" b="1" i="0" u="none" strike="noStrike" kern="1200" cap="none" spc="0" normalizeH="0" baseline="0" noProof="0" dirty="0">
                <a:ln>
                  <a:noFill/>
                </a:ln>
                <a:solidFill>
                  <a:prstClr val="black"/>
                </a:solidFill>
                <a:effectLst/>
                <a:uLnTx/>
                <a:uFillTx/>
                <a:latin typeface="+mn-lt"/>
                <a:ea typeface="+mn-ea"/>
                <a:cs typeface="+mn-cs"/>
              </a:rPr>
              <a:t>其时间性能为</a:t>
            </a:r>
            <a:r>
              <a:rPr kumimoji="0" lang="en-US" altLang="zh-CN" sz="2000" b="1" i="0" u="none" strike="noStrike" kern="1200" cap="none" spc="0" normalizeH="0" baseline="0" noProof="0" dirty="0">
                <a:ln>
                  <a:noFill/>
                </a:ln>
                <a:solidFill>
                  <a:prstClr val="black"/>
                </a:solidFill>
                <a:effectLst/>
                <a:uLnTx/>
                <a:uFillTx/>
                <a:latin typeface="+mn-lt"/>
                <a:ea typeface="+mn-ea"/>
                <a:cs typeface="+mn-cs"/>
              </a:rPr>
              <a:t>O(log</a:t>
            </a:r>
            <a:r>
              <a:rPr kumimoji="0" lang="en-US" altLang="zh-CN" sz="2000" b="1" i="0" u="none" strike="noStrike" kern="1200" cap="none" spc="0" normalizeH="0" baseline="-25000" noProof="0" dirty="0">
                <a:ln>
                  <a:noFill/>
                </a:ln>
                <a:solidFill>
                  <a:prstClr val="black"/>
                </a:solidFill>
                <a:effectLst/>
                <a:uLnTx/>
                <a:uFillTx/>
                <a:latin typeface="+mn-lt"/>
                <a:ea typeface="+mn-ea"/>
                <a:cs typeface="+mn-cs"/>
              </a:rPr>
              <a:t>2</a:t>
            </a:r>
            <a:r>
              <a:rPr kumimoji="0" lang="en-US" altLang="zh-CN" sz="2000" b="1" i="0" u="none" strike="noStrike" kern="1200" cap="none" spc="0" normalizeH="0" baseline="0" noProof="0" dirty="0">
                <a:ln>
                  <a:noFill/>
                </a:ln>
                <a:solidFill>
                  <a:prstClr val="black"/>
                </a:solidFill>
                <a:effectLst/>
                <a:uLnTx/>
                <a:uFillTx/>
                <a:latin typeface="+mn-lt"/>
                <a:ea typeface="+mn-ea"/>
                <a:cs typeface="+mn-cs"/>
              </a:rPr>
              <a:t>n)~O(n)</a:t>
            </a:r>
            <a:r>
              <a:rPr kumimoji="0" lang="zh-CN" altLang="en-US" sz="2000" b="1" i="0" u="none" strike="noStrike" kern="1200" cap="none" spc="0" normalizeH="0" baseline="0" noProof="0" dirty="0">
                <a:ln>
                  <a:noFill/>
                </a:ln>
                <a:solidFill>
                  <a:prstClr val="black"/>
                </a:solidFill>
                <a:effectLst/>
                <a:uLnTx/>
                <a:uFillTx/>
                <a:latin typeface="+mn-lt"/>
                <a:ea typeface="+mn-ea"/>
                <a:cs typeface="+mn-cs"/>
              </a:rPr>
              <a:t>。 </a:t>
            </a:r>
            <a:endParaRPr kumimoji="0" lang="en-US" altLang="zh-CN" sz="2000" b="1" i="0" u="none" strike="noStrike" kern="1200" cap="none" spc="0" normalizeH="0" baseline="0" noProof="0" dirty="0">
              <a:ln>
                <a:noFill/>
              </a:ln>
              <a:solidFill>
                <a:prstClr val="black"/>
              </a:solidFill>
              <a:effectLst/>
              <a:uLnTx/>
              <a:uFillTx/>
              <a:latin typeface="+mn-lt"/>
              <a:ea typeface="+mn-ea"/>
              <a:cs typeface="+mn-cs"/>
            </a:endParaRPr>
          </a:p>
          <a:p>
            <a:pPr marL="742950" marR="0" lvl="1" indent="-285750" algn="l" defTabSz="914400" rtl="0" eaLnBrk="1" fontAlgn="auto" latinLnBrk="0" hangingPunct="1">
              <a:lnSpc>
                <a:spcPts val="3100"/>
              </a:lnSpc>
              <a:spcBef>
                <a:spcPct val="20000"/>
              </a:spcBef>
              <a:spcAft>
                <a:spcPts val="0"/>
              </a:spcAft>
              <a:buClrTx/>
              <a:buSzTx/>
              <a:buFont typeface="Arial" panose="020B0604020202020204" pitchFamily="34" charset="0"/>
              <a:buChar char="–"/>
              <a:tabLst/>
              <a:defRPr/>
            </a:pPr>
            <a:r>
              <a:rPr kumimoji="0" lang="zh-CN" altLang="en-US" sz="2000" b="1" i="0" u="none" strike="noStrike" kern="1200" cap="none" spc="0" normalizeH="0" baseline="0" noProof="0" dirty="0">
                <a:ln>
                  <a:noFill/>
                </a:ln>
                <a:solidFill>
                  <a:prstClr val="black"/>
                </a:solidFill>
                <a:effectLst/>
                <a:uLnTx/>
                <a:uFillTx/>
                <a:latin typeface="+mn-lt"/>
                <a:ea typeface="+mn-ea"/>
                <a:cs typeface="+mn-cs"/>
              </a:rPr>
              <a:t>实际上用判定树可以证明，基于关键字比较的查找的平均 和最坏情况下的比较次数的下界是</a:t>
            </a:r>
            <a:r>
              <a:rPr kumimoji="0" lang="en-US" altLang="zh-CN" sz="2000" b="1" i="0" u="none" strike="noStrike" kern="1200" cap="none" spc="0" normalizeH="0" baseline="0" noProof="0" dirty="0" err="1">
                <a:ln>
                  <a:noFill/>
                </a:ln>
                <a:solidFill>
                  <a:prstClr val="black"/>
                </a:solidFill>
                <a:effectLst/>
                <a:uLnTx/>
                <a:uFillTx/>
                <a:latin typeface="+mn-lt"/>
                <a:ea typeface="+mn-ea"/>
                <a:cs typeface="+mn-cs"/>
              </a:rPr>
              <a:t>logn+O</a:t>
            </a:r>
            <a:r>
              <a:rPr kumimoji="0" lang="en-US" altLang="zh-CN" sz="2000" b="1" i="0" u="none" strike="noStrike" kern="1200" cap="none" spc="0" normalizeH="0" baseline="0" noProof="0" dirty="0">
                <a:ln>
                  <a:noFill/>
                </a:ln>
                <a:solidFill>
                  <a:prstClr val="black"/>
                </a:solidFill>
                <a:effectLst/>
                <a:uLnTx/>
                <a:uFillTx/>
                <a:latin typeface="+mn-lt"/>
                <a:ea typeface="+mn-ea"/>
                <a:cs typeface="+mn-cs"/>
              </a:rPr>
              <a:t>(1)</a:t>
            </a:r>
            <a:r>
              <a:rPr kumimoji="0" lang="zh-CN" altLang="en-US" sz="2000" b="1" i="0" u="none" strike="noStrike" kern="1200" cap="none" spc="0" normalizeH="0" baseline="0" noProof="0" dirty="0">
                <a:ln>
                  <a:noFill/>
                </a:ln>
                <a:solidFill>
                  <a:prstClr val="black"/>
                </a:solidFill>
                <a:effectLst/>
                <a:uLnTx/>
                <a:uFillTx/>
                <a:latin typeface="+mn-lt"/>
                <a:ea typeface="+mn-ea"/>
                <a:cs typeface="+mn-cs"/>
              </a:rPr>
              <a:t>，即</a:t>
            </a:r>
            <a:r>
              <a:rPr kumimoji="0" lang="en-US" altLang="zh-CN" sz="2000" b="1" i="0" u="none" strike="noStrike" kern="1200" cap="none" spc="0" normalizeH="0" baseline="0" noProof="0" dirty="0">
                <a:ln>
                  <a:noFill/>
                </a:ln>
                <a:solidFill>
                  <a:prstClr val="black"/>
                </a:solidFill>
                <a:effectLst/>
                <a:uLnTx/>
                <a:uFillTx/>
                <a:latin typeface="+mn-lt"/>
                <a:ea typeface="+mn-ea"/>
                <a:cs typeface="+mn-cs"/>
              </a:rPr>
              <a:t>Ω(log n)</a:t>
            </a:r>
          </a:p>
          <a:p>
            <a:pPr marL="742950" marR="0" lvl="1" indent="-285750" algn="l" defTabSz="914400" rtl="0" eaLnBrk="1" fontAlgn="auto" latinLnBrk="0" hangingPunct="1">
              <a:lnSpc>
                <a:spcPts val="3100"/>
              </a:lnSpc>
              <a:spcBef>
                <a:spcPct val="20000"/>
              </a:spcBef>
              <a:spcAft>
                <a:spcPts val="0"/>
              </a:spcAft>
              <a:buClrTx/>
              <a:buSzTx/>
              <a:buFont typeface="Arial" panose="020B0604020202020204" pitchFamily="34" charset="0"/>
              <a:buChar char="–"/>
              <a:tabLst/>
              <a:defRPr/>
            </a:pPr>
            <a:r>
              <a:rPr kumimoji="0" lang="zh-CN" altLang="en-US" sz="2000" b="1" i="0" u="none" strike="noStrike" kern="1200" cap="none" spc="0" normalizeH="0" baseline="0" noProof="0" dirty="0">
                <a:ln>
                  <a:noFill/>
                </a:ln>
                <a:solidFill>
                  <a:prstClr val="black"/>
                </a:solidFill>
                <a:effectLst/>
                <a:uLnTx/>
                <a:uFillTx/>
                <a:latin typeface="+mn-lt"/>
                <a:ea typeface="+mn-ea"/>
                <a:cs typeface="+mn-cs"/>
              </a:rPr>
              <a:t>要想突破此下界，就不能仅依赖于基于比较来进行查找</a:t>
            </a:r>
            <a:endParaRPr kumimoji="0" lang="en-US" altLang="zh-CN" sz="2000" b="1" i="0" u="none" strike="noStrike" kern="1200" cap="none" spc="0" normalizeH="0" baseline="0" noProof="0" dirty="0">
              <a:ln>
                <a:noFill/>
              </a:ln>
              <a:solidFill>
                <a:prstClr val="black"/>
              </a:solidFill>
              <a:effectLst/>
              <a:uLnTx/>
              <a:uFillTx/>
              <a:latin typeface="+mn-lt"/>
              <a:ea typeface="+mn-ea"/>
              <a:cs typeface="+mn-cs"/>
            </a:endParaRPr>
          </a:p>
          <a:p>
            <a:pPr marL="342900" marR="0" lvl="0" indent="-342900" algn="l" defTabSz="914400" rtl="0" eaLnBrk="1" fontAlgn="auto" latinLnBrk="0" hangingPunct="1">
              <a:lnSpc>
                <a:spcPts val="3100"/>
              </a:lnSpc>
              <a:spcBef>
                <a:spcPct val="20000"/>
              </a:spcBef>
              <a:spcAft>
                <a:spcPts val="0"/>
              </a:spcAft>
              <a:buClrTx/>
              <a:buSzTx/>
              <a:buFont typeface="Arial" panose="020B0604020202020204" pitchFamily="34" charset="0"/>
              <a:buChar char="•"/>
              <a:tabLst/>
              <a:defRPr/>
            </a:pPr>
            <a:r>
              <a:rPr kumimoji="0" lang="zh-CN" altLang="en-US" sz="2400" b="1" i="0" u="none" strike="noStrike" kern="1200" cap="none" spc="0" normalizeH="0" baseline="0" noProof="0" dirty="0">
                <a:ln>
                  <a:noFill/>
                </a:ln>
                <a:solidFill>
                  <a:prstClr val="black"/>
                </a:solidFill>
                <a:effectLst/>
                <a:uLnTx/>
                <a:uFillTx/>
                <a:latin typeface="+mn-lt"/>
                <a:ea typeface="+mn-ea"/>
                <a:cs typeface="+mn-cs"/>
              </a:rPr>
              <a:t>能否不用比较，通过关键字的取值直接确定存储位置？ </a:t>
            </a:r>
            <a:endParaRPr kumimoji="0" lang="en-US" altLang="zh-CN" sz="2400" b="1" i="0" u="none" strike="noStrike" kern="1200" cap="none" spc="0" normalizeH="0" baseline="0" noProof="0" dirty="0">
              <a:ln>
                <a:noFill/>
              </a:ln>
              <a:solidFill>
                <a:prstClr val="black"/>
              </a:solidFill>
              <a:effectLst/>
              <a:uLnTx/>
              <a:uFillTx/>
              <a:latin typeface="+mn-lt"/>
              <a:ea typeface="+mn-ea"/>
              <a:cs typeface="+mn-cs"/>
            </a:endParaRPr>
          </a:p>
          <a:p>
            <a:pPr marL="742950" marR="0" lvl="1" indent="-285750" algn="l" defTabSz="914400" rtl="0" eaLnBrk="1" fontAlgn="auto" latinLnBrk="0" hangingPunct="1">
              <a:lnSpc>
                <a:spcPts val="3100"/>
              </a:lnSpc>
              <a:spcBef>
                <a:spcPct val="20000"/>
              </a:spcBef>
              <a:spcAft>
                <a:spcPts val="0"/>
              </a:spcAft>
              <a:buClrTx/>
              <a:buSzTx/>
              <a:buFont typeface="Arial" panose="020B0604020202020204" pitchFamily="34" charset="0"/>
              <a:buChar char="–"/>
              <a:tabLst/>
              <a:defRPr/>
            </a:pPr>
            <a:r>
              <a:rPr kumimoji="0" lang="zh-CN" altLang="en-US" sz="2000" b="1" i="0" u="none" strike="noStrike" kern="1200" cap="none" spc="0" normalizeH="0" baseline="0" noProof="0" dirty="0">
                <a:ln>
                  <a:noFill/>
                </a:ln>
                <a:solidFill>
                  <a:prstClr val="black"/>
                </a:solidFill>
                <a:effectLst/>
                <a:uLnTx/>
                <a:uFillTx/>
                <a:latin typeface="+mn-lt"/>
                <a:ea typeface="+mn-ea"/>
                <a:cs typeface="+mn-cs"/>
              </a:rPr>
              <a:t>在关键字值和存储位置之间建立一个确定的对应关系</a:t>
            </a:r>
          </a:p>
          <a:p>
            <a:r>
              <a:rPr lang="zh-CN" altLang="en-US" dirty="0"/>
              <a:t>怎么样才能达到</a:t>
            </a:r>
            <a:r>
              <a:rPr lang="en-US" altLang="zh-CN" dirty="0"/>
              <a:t>O(1)…</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3ADF5C-0B53-4BD5-BF19-A16D1C70E8AA}"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 name="页眉占位符 5"/>
          <p:cNvSpPr>
            <a:spLocks noGrp="1"/>
          </p:cNvSpPr>
          <p:nvPr>
            <p:ph type="hd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第</a:t>
            </a:r>
            <a:r>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1</a:t>
            </a:r>
            <a:r>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章 绪论</a:t>
            </a:r>
          </a:p>
        </p:txBody>
      </p:sp>
    </p:spTree>
    <p:extLst>
      <p:ext uri="{BB962C8B-B14F-4D97-AF65-F5344CB8AC3E}">
        <p14:creationId xmlns:p14="http://schemas.microsoft.com/office/powerpoint/2010/main" val="99801295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Hebei</a:t>
            </a:r>
            <a:r>
              <a:rPr lang="zh-CN" altLang="en-US" dirty="0"/>
              <a:t>和</a:t>
            </a:r>
            <a:r>
              <a:rPr lang="en-US" altLang="zh-CN" dirty="0" err="1"/>
              <a:t>henan</a:t>
            </a:r>
            <a:r>
              <a:rPr lang="zh-CN" altLang="en-US" dirty="0"/>
              <a:t>是</a:t>
            </a:r>
            <a:r>
              <a:rPr lang="en-US" altLang="zh-CN" dirty="0"/>
              <a:t>h1</a:t>
            </a:r>
            <a:r>
              <a:rPr lang="zh-CN" altLang="en-US" dirty="0"/>
              <a:t>上是冲突的；</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145</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146</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147</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148</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149</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15</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150</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151</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152</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153</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154</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155</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156</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157</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158</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159</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16</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160</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移位叠加是将分割后的每一部分的最低位对齐，然后相加；</a:t>
            </a:r>
            <a:endParaRPr lang="en-US" altLang="zh-CN" dirty="0"/>
          </a:p>
          <a:p>
            <a:r>
              <a:rPr lang="zh-CN" altLang="en-US" dirty="0"/>
              <a:t>间界叠加是从一端向另一端沿分割界来回折叠，然后对齐相加；</a:t>
            </a:r>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161</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这是最简单最常用的构造哈希函数的方法。</a:t>
            </a:r>
            <a:endParaRPr lang="en-US" altLang="zh-CN" dirty="0"/>
          </a:p>
          <a:p>
            <a:r>
              <a:rPr lang="zh-CN" altLang="en-US" dirty="0"/>
              <a:t>这里对</a:t>
            </a:r>
            <a:r>
              <a:rPr lang="en-US" altLang="zh-CN" dirty="0"/>
              <a:t>m</a:t>
            </a:r>
            <a:r>
              <a:rPr lang="zh-CN" altLang="en-US" dirty="0"/>
              <a:t>的选取很重要。如果选的不好，容易产生同义词；</a:t>
            </a:r>
            <a:endParaRPr lang="en-US" altLang="zh-CN" dirty="0"/>
          </a:p>
          <a:p>
            <a:r>
              <a:rPr lang="en-US" altLang="zh-CN" sz="1200" kern="1200" dirty="0" err="1">
                <a:solidFill>
                  <a:schemeClr val="tx1"/>
                </a:solidFill>
                <a:effectLst/>
                <a:latin typeface="+mn-lt"/>
                <a:ea typeface="+mn-ea"/>
                <a:cs typeface="+mn-cs"/>
              </a:rPr>
              <a:t>int</a:t>
            </a:r>
            <a:r>
              <a:rPr lang="zh-CN" altLang="en-US" sz="1200" kern="1200" dirty="0">
                <a:solidFill>
                  <a:schemeClr val="tx1"/>
                </a:solidFill>
                <a:effectLst/>
                <a:latin typeface="+mn-lt"/>
                <a:ea typeface="+mn-ea"/>
                <a:cs typeface="+mn-cs"/>
              </a:rPr>
              <a:t>是将一个要取整的实数（可以为数学表达式）向下取整为最接近的整数。</a:t>
            </a:r>
            <a:endParaRPr lang="en-US" altLang="zh-CN" dirty="0"/>
          </a:p>
          <a:p>
            <a:r>
              <a:rPr lang="zh-CN" altLang="en-US" dirty="0"/>
              <a:t>一般情况下，可以选</a:t>
            </a:r>
            <a:r>
              <a:rPr lang="en-US" altLang="zh-CN" dirty="0"/>
              <a:t>m</a:t>
            </a:r>
            <a:r>
              <a:rPr lang="zh-CN" altLang="en-US" dirty="0"/>
              <a:t>为质数或不包含小于</a:t>
            </a:r>
            <a:r>
              <a:rPr lang="en-US" altLang="zh-CN" dirty="0"/>
              <a:t>20</a:t>
            </a:r>
            <a:r>
              <a:rPr lang="zh-CN" altLang="en-US" dirty="0"/>
              <a:t>的质因数的合数；</a:t>
            </a:r>
            <a:endParaRPr lang="en-US" altLang="zh-CN" dirty="0"/>
          </a:p>
          <a:p>
            <a:endParaRPr lang="en-US" altLang="zh-CN" dirty="0"/>
          </a:p>
          <a:p>
            <a:r>
              <a:rPr lang="zh-CN" altLang="en-US" dirty="0"/>
              <a:t>地址是</a:t>
            </a:r>
            <a:r>
              <a:rPr lang="en-US" altLang="zh-CN" dirty="0"/>
              <a:t>1</a:t>
            </a:r>
            <a:r>
              <a:rPr lang="zh-CN" altLang="en-US" dirty="0"/>
              <a:t>，</a:t>
            </a:r>
            <a:r>
              <a:rPr lang="en-US" altLang="zh-CN" dirty="0"/>
              <a:t>2</a:t>
            </a:r>
            <a:r>
              <a:rPr lang="zh-CN" altLang="en-US" dirty="0"/>
              <a:t>，</a:t>
            </a:r>
            <a:r>
              <a:rPr lang="en-US" altLang="zh-CN" dirty="0"/>
              <a:t>3</a:t>
            </a:r>
            <a:r>
              <a:rPr lang="zh-CN" altLang="en-US" dirty="0"/>
              <a:t>，</a:t>
            </a:r>
            <a:r>
              <a:rPr lang="en-US" altLang="zh-CN" dirty="0"/>
              <a:t>4</a:t>
            </a:r>
            <a:r>
              <a:rPr lang="zh-CN" altLang="en-US" dirty="0"/>
              <a:t>，。。。序号</a:t>
            </a:r>
            <a:endParaRPr lang="en-US" altLang="zh-CN" dirty="0"/>
          </a:p>
          <a:p>
            <a:endParaRPr lang="en-US" altLang="zh-CN" dirty="0"/>
          </a:p>
          <a:p>
            <a:r>
              <a:rPr lang="zh-CN" altLang="en-US" dirty="0"/>
              <a:t>数组</a:t>
            </a:r>
            <a:r>
              <a:rPr lang="en-US" altLang="zh-CN" dirty="0"/>
              <a:t>F</a:t>
            </a:r>
            <a:r>
              <a:rPr lang="zh-CN" altLang="en-US" dirty="0"/>
              <a:t>称为散列表（</a:t>
            </a:r>
            <a:r>
              <a:rPr lang="en-US" altLang="zh-CN" dirty="0"/>
              <a:t>Hash</a:t>
            </a:r>
            <a:r>
              <a:rPr lang="zh-CN" altLang="en-US" dirty="0"/>
              <a:t>表，杂凑表）。数组</a:t>
            </a:r>
            <a:r>
              <a:rPr lang="en-US" altLang="zh-CN" dirty="0"/>
              <a:t>F</a:t>
            </a:r>
            <a:r>
              <a:rPr lang="zh-CN" altLang="en-US" dirty="0"/>
              <a:t>中的每个单元称为桶</a:t>
            </a:r>
            <a:r>
              <a:rPr lang="en-US" altLang="zh-CN" dirty="0"/>
              <a:t>(bucket)</a:t>
            </a:r>
            <a:r>
              <a:rPr lang="zh-CN" altLang="en-US" dirty="0"/>
              <a:t>。 </a:t>
            </a:r>
            <a:endParaRPr lang="en-US" altLang="zh-CN" dirty="0"/>
          </a:p>
          <a:p>
            <a:endParaRPr lang="en-US" altLang="zh-CN" dirty="0"/>
          </a:p>
          <a:p>
            <a:r>
              <a:rPr lang="zh-CN" altLang="en-US" dirty="0"/>
              <a:t>函数值</a:t>
            </a:r>
            <a:r>
              <a:rPr lang="en-US" altLang="zh-CN" dirty="0"/>
              <a:t>h(k)</a:t>
            </a:r>
            <a:r>
              <a:rPr lang="zh-CN" altLang="en-US" dirty="0"/>
              <a:t>称为</a:t>
            </a:r>
            <a:r>
              <a:rPr lang="en-US" altLang="zh-CN" dirty="0"/>
              <a:t>k</a:t>
            </a:r>
            <a:r>
              <a:rPr lang="zh-CN" altLang="en-US" dirty="0"/>
              <a:t>的散列地址</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162</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163</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164</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165</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166</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a:t>
            </a:r>
            <a:r>
              <a:rPr lang="en-US" altLang="zh-CN" dirty="0"/>
              <a:t>17</a:t>
            </a:r>
            <a:r>
              <a:rPr lang="zh-CN" altLang="en-US"/>
              <a:t>次课结束</a:t>
            </a:r>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167</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冲突后再加</a:t>
            </a:r>
            <a:r>
              <a:rPr lang="en-US" altLang="zh-CN" dirty="0"/>
              <a:t>1</a:t>
            </a:r>
            <a:r>
              <a:rPr lang="zh-CN" altLang="en-US" dirty="0"/>
              <a:t>，</a:t>
            </a:r>
            <a:r>
              <a:rPr lang="en-US" altLang="zh-CN" dirty="0"/>
              <a:t>+2</a:t>
            </a:r>
            <a:r>
              <a:rPr lang="zh-CN" altLang="en-US" dirty="0"/>
              <a:t>，</a:t>
            </a:r>
            <a:r>
              <a:rPr lang="en-US" altLang="zh-CN" dirty="0"/>
              <a:t>+3</a:t>
            </a:r>
            <a:r>
              <a:rPr lang="zh-CN" altLang="en-US" dirty="0"/>
              <a:t>等等。。。</a:t>
            </a:r>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168</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169</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以顺序表或线性链表</a:t>
            </a:r>
          </a:p>
          <a:p>
            <a:r>
              <a:rPr lang="zh-CN" altLang="en-US" dirty="0"/>
              <a:t>表示静态查找表，则</a:t>
            </a:r>
            <a:r>
              <a:rPr lang="en-US" altLang="zh-CN" dirty="0"/>
              <a:t>search</a:t>
            </a:r>
            <a:r>
              <a:rPr lang="zh-CN" altLang="en-US" dirty="0"/>
              <a:t>函数可以用顺序查找来实现；</a:t>
            </a:r>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17</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170</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171</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172</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173</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174</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175</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176</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177</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可以证明</a:t>
            </a:r>
            <a:r>
              <a:rPr lang="en-US" altLang="zh-CN" dirty="0"/>
              <a:t>【1】【2】--</a:t>
            </a:r>
            <a:r>
              <a:rPr lang="zh-CN" altLang="en-US" dirty="0"/>
              <a:t>参考文献</a:t>
            </a:r>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178</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179</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18</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180</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19</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2</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20</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返回值为</a:t>
            </a:r>
            <a:r>
              <a:rPr lang="en-US" altLang="zh-CN" dirty="0"/>
              <a:t>0</a:t>
            </a:r>
            <a:r>
              <a:rPr lang="zh-CN" altLang="en-US" dirty="0"/>
              <a:t>表示是零号单元；</a:t>
            </a:r>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21</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22</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时间复杂度一般</a:t>
            </a:r>
            <a:r>
              <a:rPr lang="en-US" altLang="zh-CN" dirty="0"/>
              <a:t>3</a:t>
            </a:r>
            <a:r>
              <a:rPr lang="zh-CN" altLang="en-US" dirty="0"/>
              <a:t>个：时间，空间，和其他性能；空间复杂度，查找算法只需要一个或几个辅助空间。对于时间也不用大</a:t>
            </a:r>
            <a:r>
              <a:rPr lang="en-US" altLang="zh-CN" dirty="0"/>
              <a:t>o</a:t>
            </a:r>
            <a:r>
              <a:rPr lang="zh-CN" altLang="en-US" dirty="0"/>
              <a:t>表示，而是比较的记录个数的平均值来衡量。</a:t>
            </a:r>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23</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24</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从后向前查。。。</a:t>
            </a:r>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25</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26</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27</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折半查找：先确定待查找记录所在范围（区间），然后逐步缩小范围直到找到或找不到该记录为止。</a:t>
            </a:r>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28</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29</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3</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30</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31</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这是非递归实现；可以用递归实现；</a:t>
            </a:r>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32</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i</a:t>
            </a:r>
            <a:r>
              <a:rPr lang="zh-CN" altLang="en-US" dirty="0"/>
              <a:t>表示结点</a:t>
            </a:r>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33</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zh-CN" altLang="en-US" dirty="0"/>
              <a:t>对于折半查找判定树，需要补充以下两点：</a:t>
            </a:r>
          </a:p>
          <a:p>
            <a:r>
              <a:rPr lang="zh-CN" altLang="en-US" dirty="0"/>
              <a:t>⑴折半查找判定树是一棵二叉排序树，即每个结点的值均大于其左子树上所有结点的值，小于其右子树上所有结点的值；</a:t>
            </a:r>
          </a:p>
          <a:p>
            <a:r>
              <a:rPr lang="zh-CN" altLang="en-US" dirty="0"/>
              <a:t>⑵折半查找判定树中的结点都是查找成功的情况，将每个结点的空指针指向一个实际上并不存在的结点</a:t>
            </a:r>
            <a:r>
              <a:rPr lang="en-US" altLang="zh-CN" dirty="0"/>
              <a:t>——</a:t>
            </a:r>
            <a:r>
              <a:rPr lang="zh-CN" altLang="en-US" dirty="0"/>
              <a:t>称为外结点，所有外结点即是查找不成功的情况，如图</a:t>
            </a:r>
            <a:r>
              <a:rPr lang="en-US" altLang="zh-CN" dirty="0"/>
              <a:t>7-2(e)</a:t>
            </a:r>
            <a:r>
              <a:rPr lang="zh-CN" altLang="en-US" dirty="0"/>
              <a:t>所示。如果有序表的长度为</a:t>
            </a:r>
            <a:r>
              <a:rPr lang="en-US" altLang="zh-CN" dirty="0"/>
              <a:t>n</a:t>
            </a:r>
            <a:r>
              <a:rPr lang="zh-CN" altLang="en-US" dirty="0"/>
              <a:t>，则外结点一定有</a:t>
            </a:r>
            <a:r>
              <a:rPr lang="en-US" altLang="zh-CN" dirty="0"/>
              <a:t>n+1</a:t>
            </a:r>
            <a:r>
              <a:rPr lang="zh-CN" altLang="en-US" dirty="0"/>
              <a:t>个。</a:t>
            </a:r>
          </a:p>
          <a:p>
            <a:endParaRPr lang="en-US" altLang="zh-CN" dirty="0"/>
          </a:p>
          <a:p>
            <a:r>
              <a:rPr lang="en-US" altLang="zh-CN" dirty="0"/>
              <a:t>2^(i-1)</a:t>
            </a:r>
            <a:r>
              <a:rPr lang="zh-CN" altLang="en-US" dirty="0"/>
              <a:t>代表第</a:t>
            </a:r>
            <a:r>
              <a:rPr lang="en-US" altLang="zh-CN" dirty="0" err="1"/>
              <a:t>i</a:t>
            </a:r>
            <a:r>
              <a:rPr lang="zh-CN" altLang="en-US" dirty="0"/>
              <a:t>层的结点个数；</a:t>
            </a:r>
            <a:endParaRPr lang="en-US" altLang="zh-CN" dirty="0"/>
          </a:p>
          <a:p>
            <a:r>
              <a:rPr lang="zh-CN" altLang="en-US" dirty="0"/>
              <a:t>满二叉树：</a:t>
            </a:r>
            <a:r>
              <a:rPr lang="en-US" altLang="zh-CN" dirty="0"/>
              <a:t>2^h-1;</a:t>
            </a:r>
          </a:p>
          <a:p>
            <a:r>
              <a:rPr lang="zh-CN" altLang="en-US" dirty="0"/>
              <a:t>比较次数：</a:t>
            </a:r>
            <a:r>
              <a:rPr lang="en-US" altLang="zh-CN" dirty="0"/>
              <a:t>2^(i-1)</a:t>
            </a:r>
          </a:p>
          <a:p>
            <a:r>
              <a:rPr lang="zh-CN" altLang="en-US" dirty="0"/>
              <a:t>设有序表的长度</a:t>
            </a:r>
            <a:r>
              <a:rPr lang="en-US" altLang="zh-CN" dirty="0"/>
              <a:t>n=2^h - 1;</a:t>
            </a:r>
          </a:p>
          <a:p>
            <a:r>
              <a:rPr lang="zh-CN" altLang="en-US" dirty="0"/>
              <a:t>查找过程的判定树是深度为</a:t>
            </a:r>
            <a:r>
              <a:rPr lang="en-US" altLang="zh-CN" dirty="0"/>
              <a:t>h</a:t>
            </a:r>
            <a:r>
              <a:rPr lang="zh-CN" altLang="en-US" dirty="0"/>
              <a:t>的满二叉树。</a:t>
            </a:r>
            <a:endParaRPr lang="en-US" altLang="zh-CN" dirty="0"/>
          </a:p>
          <a:p>
            <a:r>
              <a:rPr lang="zh-CN" altLang="en-US" dirty="0"/>
              <a:t>到第</a:t>
            </a:r>
            <a:r>
              <a:rPr lang="en-US" altLang="zh-CN" dirty="0" err="1"/>
              <a:t>i</a:t>
            </a:r>
            <a:r>
              <a:rPr lang="zh-CN" altLang="en-US" dirty="0"/>
              <a:t>层，</a:t>
            </a:r>
            <a:r>
              <a:rPr kumimoji="1" lang="zh-CN" altLang="en-US" sz="2400" b="1" i="0" u="none" strike="noStrike" kern="1200" cap="none" spc="0" normalizeH="0" baseline="0" noProof="0" dirty="0">
                <a:ln>
                  <a:noFill/>
                </a:ln>
                <a:solidFill>
                  <a:srgbClr val="000000"/>
                </a:solidFill>
                <a:effectLst/>
                <a:uLnTx/>
                <a:uFillTx/>
                <a:latin typeface="宋体" pitchFamily="2" charset="-122"/>
                <a:ea typeface="+mn-ea"/>
                <a:cs typeface="+mn-cs"/>
              </a:rPr>
              <a:t>在二叉树的第</a:t>
            </a:r>
            <a:r>
              <a:rPr kumimoji="1" lang="en-US" altLang="zh-CN" sz="2400" b="1" i="0" u="none" strike="noStrike" kern="1200" cap="none" spc="0" normalizeH="0" baseline="0" noProof="0" dirty="0" err="1">
                <a:ln>
                  <a:noFill/>
                </a:ln>
                <a:solidFill>
                  <a:srgbClr val="000000"/>
                </a:solidFill>
                <a:effectLst/>
                <a:uLnTx/>
                <a:uFillTx/>
                <a:latin typeface="宋体" pitchFamily="2" charset="-122"/>
                <a:ea typeface="+mn-ea"/>
                <a:cs typeface="+mn-cs"/>
              </a:rPr>
              <a:t>i</a:t>
            </a:r>
            <a:r>
              <a:rPr kumimoji="1" lang="en-US" altLang="zh-CN" sz="2400" b="1" i="0" u="none" strike="noStrike" kern="1200" cap="none" spc="0" normalizeH="0" baseline="0" noProof="0" dirty="0">
                <a:ln>
                  <a:noFill/>
                </a:ln>
                <a:solidFill>
                  <a:srgbClr val="000000"/>
                </a:solidFill>
                <a:effectLst/>
                <a:uLnTx/>
                <a:uFillTx/>
                <a:latin typeface="宋体" pitchFamily="2" charset="-122"/>
                <a:ea typeface="+mn-ea"/>
                <a:cs typeface="+mn-cs"/>
              </a:rPr>
              <a:t>(i≥1)</a:t>
            </a:r>
            <a:r>
              <a:rPr kumimoji="1" lang="zh-CN" altLang="en-US" sz="2400" b="1" i="0" u="none" strike="noStrike" kern="1200" cap="none" spc="0" normalizeH="0" baseline="0" noProof="0" dirty="0">
                <a:ln>
                  <a:noFill/>
                </a:ln>
                <a:solidFill>
                  <a:srgbClr val="000000"/>
                </a:solidFill>
                <a:effectLst/>
                <a:uLnTx/>
                <a:uFillTx/>
                <a:latin typeface="宋体" pitchFamily="2" charset="-122"/>
                <a:ea typeface="+mn-ea"/>
                <a:cs typeface="+mn-cs"/>
              </a:rPr>
              <a:t>层上</a:t>
            </a:r>
            <a:r>
              <a:rPr kumimoji="1" lang="zh-CN" altLang="en-US" sz="2400" b="1" i="0" u="none" strike="noStrike" kern="1200" cap="none" spc="0" normalizeH="0" baseline="0" noProof="0" dirty="0">
                <a:ln>
                  <a:noFill/>
                </a:ln>
                <a:solidFill>
                  <a:srgbClr val="FF0000"/>
                </a:solidFill>
                <a:effectLst>
                  <a:outerShdw blurRad="38100" dist="38100" dir="2700000" algn="tl">
                    <a:srgbClr val="000000"/>
                  </a:outerShdw>
                </a:effectLst>
                <a:uLnTx/>
                <a:uFillTx/>
                <a:latin typeface="宋体" pitchFamily="2" charset="-122"/>
                <a:ea typeface="+mn-ea"/>
                <a:cs typeface="+mn-cs"/>
              </a:rPr>
              <a:t>至多</a:t>
            </a:r>
            <a:r>
              <a:rPr kumimoji="1" lang="zh-CN" altLang="en-US" sz="2400" b="1" i="0" u="none" strike="noStrike" kern="1200" cap="none" spc="0" normalizeH="0" baseline="0" noProof="0" dirty="0">
                <a:ln>
                  <a:noFill/>
                </a:ln>
                <a:solidFill>
                  <a:srgbClr val="000000"/>
                </a:solidFill>
                <a:effectLst/>
                <a:uLnTx/>
                <a:uFillTx/>
                <a:latin typeface="宋体" pitchFamily="2" charset="-122"/>
                <a:ea typeface="+mn-ea"/>
                <a:cs typeface="+mn-cs"/>
              </a:rPr>
              <a:t>有</a:t>
            </a:r>
            <a:r>
              <a:rPr kumimoji="1" lang="en-US" altLang="zh-CN" sz="2400" b="1" i="0" u="none" strike="noStrike" kern="1200" cap="none" spc="0" normalizeH="0" baseline="0" noProof="0" dirty="0">
                <a:ln>
                  <a:noFill/>
                </a:ln>
                <a:solidFill>
                  <a:srgbClr val="000000"/>
                </a:solidFill>
                <a:effectLst>
                  <a:outerShdw blurRad="38100" dist="38100" dir="2700000" algn="tl">
                    <a:srgbClr val="FFFFFF"/>
                  </a:outerShdw>
                </a:effectLst>
                <a:uLnTx/>
                <a:uFillTx/>
                <a:latin typeface="宋体" pitchFamily="2" charset="-122"/>
                <a:ea typeface="+mn-ea"/>
                <a:cs typeface="+mn-cs"/>
              </a:rPr>
              <a:t>2</a:t>
            </a:r>
            <a:r>
              <a:rPr kumimoji="1" lang="en-US" altLang="zh-CN" sz="2400" b="1" i="0" u="none" strike="noStrike" kern="1200" cap="none" spc="0" normalizeH="0" baseline="30000" noProof="0" dirty="0">
                <a:ln>
                  <a:noFill/>
                </a:ln>
                <a:solidFill>
                  <a:srgbClr val="000000"/>
                </a:solidFill>
                <a:effectLst>
                  <a:outerShdw blurRad="38100" dist="38100" dir="2700000" algn="tl">
                    <a:srgbClr val="FFFFFF"/>
                  </a:outerShdw>
                </a:effectLst>
                <a:uLnTx/>
                <a:uFillTx/>
                <a:latin typeface="宋体" pitchFamily="2" charset="-122"/>
                <a:ea typeface="+mn-ea"/>
                <a:cs typeface="+mn-cs"/>
              </a:rPr>
              <a:t>i-1</a:t>
            </a:r>
            <a:r>
              <a:rPr kumimoji="1" lang="zh-CN" altLang="en-US" sz="2400" b="1" i="0" u="none" strike="noStrike" kern="1200" cap="none" spc="0" normalizeH="0" baseline="0" noProof="0" dirty="0">
                <a:ln>
                  <a:noFill/>
                </a:ln>
                <a:solidFill>
                  <a:srgbClr val="000000"/>
                </a:solidFill>
                <a:effectLst/>
                <a:uLnTx/>
                <a:uFillTx/>
                <a:latin typeface="宋体" pitchFamily="2" charset="-122"/>
                <a:ea typeface="+mn-ea"/>
                <a:cs typeface="+mn-cs"/>
              </a:rPr>
              <a:t>个结点。</a:t>
            </a:r>
            <a:r>
              <a:rPr kumimoji="1" lang="zh-CN" altLang="en-US" sz="2400" b="1" i="0" u="none" strike="noStrike" kern="1200" cap="none" spc="0" normalizeH="0" baseline="0" noProof="0" dirty="0">
                <a:ln>
                  <a:noFill/>
                </a:ln>
                <a:solidFill>
                  <a:srgbClr val="FFFF00"/>
                </a:solidFill>
                <a:effectLst/>
                <a:uLnTx/>
                <a:uFillTx/>
                <a:latin typeface="宋体" pitchFamily="2" charset="-122"/>
                <a:ea typeface="+mn-ea"/>
                <a:cs typeface="+mn-cs"/>
              </a:rPr>
              <a:t> </a:t>
            </a:r>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34</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2^(j-1)</a:t>
            </a:r>
            <a:r>
              <a:rPr lang="zh-CN" altLang="en-US" dirty="0"/>
              <a:t>表示在这一层上的节点数。。。</a:t>
            </a:r>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35</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36</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分块查找</a:t>
            </a:r>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37</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建立一个索引表。。。</a:t>
            </a:r>
            <a:endParaRPr lang="en-US" altLang="zh-CN" dirty="0"/>
          </a:p>
          <a:p>
            <a:r>
              <a:rPr lang="zh-CN" altLang="en-US" dirty="0"/>
              <a:t>分块查找。。。</a:t>
            </a:r>
            <a:endParaRPr lang="en-US" altLang="zh-CN" dirty="0"/>
          </a:p>
          <a:p>
            <a:r>
              <a:rPr lang="zh-CN" altLang="en-US" dirty="0"/>
              <a:t>主表和索引表</a:t>
            </a:r>
            <a:endParaRPr lang="en-US" altLang="zh-CN" dirty="0"/>
          </a:p>
          <a:p>
            <a:r>
              <a:rPr lang="zh-CN" altLang="en-US" dirty="0"/>
              <a:t>最大关键字喝初始地址</a:t>
            </a:r>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38</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39</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由于“集合”中的数据元素之间存在着完全松散的关系，因此，查找表是一种非常灵便的数据结构。</a:t>
            </a:r>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4</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40</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41</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42</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这里要再看一下。。。</a:t>
            </a:r>
            <a:r>
              <a:rPr lang="en-US" altLang="zh-CN" dirty="0"/>
              <a:t>S</a:t>
            </a:r>
            <a:r>
              <a:rPr lang="zh-CN" altLang="en-US" dirty="0"/>
              <a:t>是返回找到的位置。。。</a:t>
            </a:r>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43</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44</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45</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46</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47</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48</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49</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一个结构中查找某个数据元素的过程依赖于这个数据元素在结构中所处的地位。因此，对表进行查找的方法取决于表中数据元素依何种关系（这个关系是人为地加上的）组织在一起的。例如查找电话号码时，由于电话号码本是按用户的名称分类且依据笔画顺序编排，则查找的方法就是先顺序查找待查用户的所属类别，然后在此类中顺序查找，直到找到该用户的电话号码为止。又如，查阅英文单词时，由于字典是按单词的字母在字母表中的次序编排的，因此查找时不需要从字典中第一个单词比较起，而只根据待查单词中每个字母在字母表中的位置查到该单词。</a:t>
            </a:r>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5</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50</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左子树都小于根节点的值；右子树都大于根节点的值；</a:t>
            </a:r>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51</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52</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53</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54</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55</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56</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57</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58</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非递归算法；</a:t>
            </a:r>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59</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一个结构中查找某个数据元素的过程依赖于这个数据元素在结构中所处的地位。因此，对表进行查找的方法取决于表中数据元素依何种关系（这个关系是人为地加上的）组织在一起的。例如查找电话号码时，由于电话号码本是按用户的名称分类且依据笔画顺序编排，则查找的方法就是先顺序查找待查用户的所属类别，然后在此类中顺序查找，直到找到该用户的电话号码为止。又如，查阅英文单词时，由于字典是按单词的字母在字母表中的次序编排的，因此查找时不需要从字典中第一个单词比较起，而只根据待查单词中每个字母在字母表中的位置查到该单词。</a:t>
            </a:r>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6</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60</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61</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62</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63</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64</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65</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66</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怎么实现，用递归。。。</a:t>
            </a:r>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67</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68</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非递归算法：先查找是否存在，如果不存在，那就插入。。。</a:t>
            </a:r>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69</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为了便于讨论，必须给出这个“特定的”词的确切含义。首先需要引入一个“关键字”的概念。</a:t>
            </a:r>
            <a:endParaRPr lang="en-US" altLang="zh-CN" dirty="0"/>
          </a:p>
          <a:p>
            <a:r>
              <a:rPr lang="zh-CN" altLang="en-US" dirty="0"/>
              <a:t>关键字是数据元素中某个数据项的值。</a:t>
            </a:r>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7</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70</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把</a:t>
            </a:r>
            <a:r>
              <a:rPr lang="en-US" altLang="zh-CN" dirty="0"/>
              <a:t>s</a:t>
            </a:r>
            <a:r>
              <a:rPr lang="zh-CN" altLang="en-US" dirty="0"/>
              <a:t>插入到</a:t>
            </a:r>
            <a:r>
              <a:rPr lang="en-US" altLang="zh-CN" dirty="0"/>
              <a:t>t</a:t>
            </a:r>
            <a:r>
              <a:rPr lang="zh-CN" altLang="en-US" dirty="0"/>
              <a:t>中。。。</a:t>
            </a:r>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71</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72</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73</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a:t>
            </a:r>
            <a:r>
              <a:rPr lang="zh-CN" altLang="en-US" dirty="0"/>
              <a:t>的左子树直接代替；</a:t>
            </a:r>
            <a:endParaRPr lang="en-US" altLang="zh-CN"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74</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75</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为了保证顺序，把左子树作为右子树中最左下节点的左子树；</a:t>
            </a:r>
            <a:endParaRPr lang="en-US" altLang="zh-CN" dirty="0"/>
          </a:p>
          <a:p>
            <a:r>
              <a:rPr lang="zh-CN" altLang="en-US" dirty="0"/>
              <a:t>把右子树作为左子树种最大节点的右子树；</a:t>
            </a:r>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76</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77</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78</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79</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8</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80</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对于左右都空的情况，那么先判断右子树为空，直接进入</a:t>
            </a:r>
            <a:r>
              <a:rPr lang="en-US" altLang="zh-CN" dirty="0"/>
              <a:t>q = p;  p = p-&gt;</a:t>
            </a:r>
            <a:r>
              <a:rPr lang="en-US" altLang="zh-CN" dirty="0" err="1"/>
              <a:t>lchild</a:t>
            </a:r>
            <a:r>
              <a:rPr lang="en-US" altLang="zh-CN" dirty="0"/>
              <a:t>;  free(q);</a:t>
            </a:r>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81</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82</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83</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84</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85</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86</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30</a:t>
            </a:r>
            <a:r>
              <a:rPr lang="zh-CN" altLang="en-US" dirty="0"/>
              <a:t>是插入在平衡因子变成</a:t>
            </a:r>
            <a:r>
              <a:rPr lang="en-US" altLang="zh-CN" dirty="0"/>
              <a:t>-2</a:t>
            </a:r>
            <a:r>
              <a:rPr lang="zh-CN" altLang="en-US" dirty="0"/>
              <a:t>的结点的右子树的右子树上，</a:t>
            </a:r>
            <a:r>
              <a:rPr lang="en-US" altLang="zh-CN" dirty="0"/>
              <a:t>RR</a:t>
            </a:r>
            <a:r>
              <a:rPr lang="zh-CN" altLang="en-US" dirty="0"/>
              <a:t>型，这个时候，让</a:t>
            </a:r>
            <a:r>
              <a:rPr lang="en-US" altLang="zh-CN" dirty="0"/>
              <a:t>25</a:t>
            </a:r>
            <a:r>
              <a:rPr lang="zh-CN" altLang="en-US" dirty="0"/>
              <a:t>个结点绕</a:t>
            </a:r>
            <a:r>
              <a:rPr lang="en-US" altLang="zh-CN" dirty="0"/>
              <a:t>27</a:t>
            </a:r>
            <a:r>
              <a:rPr lang="zh-CN" altLang="en-US" dirty="0"/>
              <a:t>结点逆时针旋转。。。</a:t>
            </a:r>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87</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插入到距离新插入结点最近的变成</a:t>
            </a:r>
            <a:r>
              <a:rPr lang="en-US" altLang="zh-CN" dirty="0"/>
              <a:t>2</a:t>
            </a:r>
            <a:r>
              <a:rPr lang="zh-CN" altLang="en-US" dirty="0"/>
              <a:t>的结点左子树的左子树上，</a:t>
            </a:r>
            <a:r>
              <a:rPr lang="en-US" altLang="zh-CN" dirty="0"/>
              <a:t>LL</a:t>
            </a:r>
            <a:r>
              <a:rPr lang="zh-CN" altLang="en-US" dirty="0"/>
              <a:t>型，那么，应该将平衡因子变成</a:t>
            </a:r>
            <a:r>
              <a:rPr lang="en-US" altLang="zh-CN" dirty="0"/>
              <a:t>2</a:t>
            </a:r>
            <a:r>
              <a:rPr lang="zh-CN" altLang="en-US" dirty="0"/>
              <a:t>的</a:t>
            </a:r>
            <a:r>
              <a:rPr lang="en-US" altLang="zh-CN" dirty="0"/>
              <a:t>25</a:t>
            </a:r>
            <a:r>
              <a:rPr lang="zh-CN" altLang="en-US" dirty="0"/>
              <a:t>结点绕</a:t>
            </a:r>
            <a:r>
              <a:rPr lang="en-US" altLang="zh-CN" dirty="0"/>
              <a:t>12</a:t>
            </a:r>
            <a:r>
              <a:rPr lang="zh-CN" altLang="en-US" dirty="0"/>
              <a:t>顺时针旋转；</a:t>
            </a:r>
            <a:endParaRPr lang="en-US" altLang="zh-CN" dirty="0"/>
          </a:p>
          <a:p>
            <a:r>
              <a:rPr lang="zh-CN" altLang="en-US" dirty="0"/>
              <a:t>插入</a:t>
            </a:r>
            <a:r>
              <a:rPr lang="en-US" altLang="zh-CN" dirty="0"/>
              <a:t>18</a:t>
            </a:r>
            <a:r>
              <a:rPr lang="zh-CN" altLang="en-US" dirty="0"/>
              <a:t>后，是插入到结点</a:t>
            </a:r>
            <a:r>
              <a:rPr lang="en-US" altLang="zh-CN" dirty="0"/>
              <a:t>27</a:t>
            </a:r>
            <a:r>
              <a:rPr lang="zh-CN" altLang="en-US" dirty="0"/>
              <a:t>（平衡因子变成</a:t>
            </a:r>
            <a:r>
              <a:rPr lang="en-US" altLang="zh-CN" dirty="0"/>
              <a:t>2</a:t>
            </a:r>
            <a:r>
              <a:rPr lang="zh-CN" altLang="en-US" dirty="0"/>
              <a:t>的最近结点）的左孩子的右孩子上，</a:t>
            </a:r>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88</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先做逆时针，再做顺时针；</a:t>
            </a:r>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89</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一个结构中查找某个数据元素的过程依赖于这个数据元素在结构中所处的地位。因此，对表进行查找的方法取决于表中数据元素依何种关系（这个关系是人为地加上的）组织在一起的。例如查找电话号码时，由于电话号码本是按用户的名称分类且依据笔画顺序编排，则查找的方法就是先顺序查找待查用户的所属类别，然后在此类中顺序查找，直到找到该用户的电话号码为止。又如，查阅英文单词时，由于字典是按单词的字母在字母表中的次序编排的，因此查找时不需要从字典中第一个单词比较起，而只根据待查单词中每个字母在字母表中的位置查到该单词。</a:t>
            </a:r>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9</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90</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平衡因子变成</a:t>
            </a:r>
            <a:r>
              <a:rPr lang="en-US" altLang="zh-CN" dirty="0"/>
              <a:t>-2</a:t>
            </a:r>
            <a:r>
              <a:rPr lang="zh-CN" altLang="en-US" dirty="0"/>
              <a:t>的结点</a:t>
            </a:r>
            <a:r>
              <a:rPr lang="en-US" altLang="zh-CN" dirty="0"/>
              <a:t>12</a:t>
            </a:r>
            <a:r>
              <a:rPr lang="zh-CN" altLang="en-US" dirty="0"/>
              <a:t>，新结点是插入到这个结点的右孩子的左孩子上；</a:t>
            </a:r>
            <a:endParaRPr lang="en-US" altLang="zh-CN" dirty="0"/>
          </a:p>
          <a:p>
            <a:r>
              <a:rPr lang="zh-CN" altLang="en-US" dirty="0"/>
              <a:t>先顺时针旋转，再逆时针旋转；</a:t>
            </a:r>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91</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先逆时针绕</a:t>
            </a:r>
            <a:r>
              <a:rPr lang="en-US" altLang="zh-CN" dirty="0"/>
              <a:t>14</a:t>
            </a:r>
            <a:r>
              <a:rPr lang="zh-CN" altLang="en-US" dirty="0"/>
              <a:t>，然后再绕</a:t>
            </a:r>
            <a:r>
              <a:rPr lang="en-US" altLang="zh-CN" dirty="0"/>
              <a:t>18</a:t>
            </a:r>
            <a:r>
              <a:rPr lang="zh-CN" altLang="en-US" dirty="0"/>
              <a:t>顺时针旋转；</a:t>
            </a:r>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92</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93</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94</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95</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96</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97</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98</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3ADF5C-0B53-4BD5-BF19-A16D1C70E8AA}" type="slidenum">
              <a:rPr lang="zh-CN" altLang="en-US">
                <a:solidFill>
                  <a:prstClr val="black"/>
                </a:solidFill>
              </a:rPr>
              <a:pPr/>
              <a:t>99</a:t>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solidFill>
            </a:endParaRPr>
          </a:p>
        </p:txBody>
      </p:sp>
      <p:sp>
        <p:nvSpPr>
          <p:cNvPr id="6" name="页眉占位符 5"/>
          <p:cNvSpPr>
            <a:spLocks noGrp="1"/>
          </p:cNvSpPr>
          <p:nvPr>
            <p:ph type="hdr" sz="quarter" idx="12"/>
          </p:nvPr>
        </p:nvSpPr>
        <p:spPr/>
        <p:txBody>
          <a:bodyPr/>
          <a:lstStyle/>
          <a:p>
            <a:r>
              <a:rPr lang="zh-CN" altLang="en-US">
                <a:solidFill>
                  <a:prstClr val="black"/>
                </a:solidFill>
              </a:rPr>
              <a:t>第</a:t>
            </a:r>
            <a:r>
              <a:rPr lang="en-US" altLang="zh-CN">
                <a:solidFill>
                  <a:prstClr val="black"/>
                </a:solidFill>
              </a:rPr>
              <a:t>1</a:t>
            </a:r>
            <a:r>
              <a:rPr lang="zh-CN" altLang="en-US">
                <a:solidFill>
                  <a:prstClr val="black"/>
                </a:solidFill>
              </a:rPr>
              <a:t>章 绪论</a:t>
            </a:r>
          </a:p>
        </p:txBody>
      </p:sp>
    </p:spTree>
    <p:extLst>
      <p:ext uri="{BB962C8B-B14F-4D97-AF65-F5344CB8AC3E}">
        <p14:creationId xmlns:p14="http://schemas.microsoft.com/office/powerpoint/2010/main" val="1953212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05FFE0F-015E-4D9D-B7BA-10AB4CC3A22B}" type="datetime1">
              <a:rPr lang="zh-CN" altLang="en-US" smtClean="0"/>
              <a:t>2025/5/8</a:t>
            </a:fld>
            <a:endParaRPr lang="zh-CN" altLang="en-US"/>
          </a:p>
        </p:txBody>
      </p:sp>
      <p:sp>
        <p:nvSpPr>
          <p:cNvPr id="5" name="页脚占位符 4"/>
          <p:cNvSpPr>
            <a:spLocks noGrp="1"/>
          </p:cNvSpPr>
          <p:nvPr>
            <p:ph type="ftr" sz="quarter" idx="11"/>
          </p:nvPr>
        </p:nvSpPr>
        <p:spPr/>
        <p:txBody>
          <a:bodyPr/>
          <a:lstStyle/>
          <a:p>
            <a:r>
              <a:rPr lang="zh-CN" altLang="en-US"/>
              <a:t>哈工大（深圳）计算机</a:t>
            </a:r>
          </a:p>
        </p:txBody>
      </p:sp>
      <p:sp>
        <p:nvSpPr>
          <p:cNvPr id="6" name="灯片编号占位符 5"/>
          <p:cNvSpPr>
            <a:spLocks noGrp="1"/>
          </p:cNvSpPr>
          <p:nvPr>
            <p:ph type="sldNum" sz="quarter" idx="12"/>
          </p:nvPr>
        </p:nvSpPr>
        <p:spPr/>
        <p:txBody>
          <a:bodyPr/>
          <a:lstStyle/>
          <a:p>
            <a:fld id="{0063EC4C-CFD8-4F45-A0A2-30028C1F73DB}" type="slidenum">
              <a:rPr lang="zh-CN" altLang="en-US" smtClean="0"/>
              <a:t>‹#›</a:t>
            </a:fld>
            <a:endParaRPr lang="zh-CN" altLang="en-US"/>
          </a:p>
        </p:txBody>
      </p:sp>
    </p:spTree>
    <p:extLst>
      <p:ext uri="{BB962C8B-B14F-4D97-AF65-F5344CB8AC3E}">
        <p14:creationId xmlns:p14="http://schemas.microsoft.com/office/powerpoint/2010/main" val="6006374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6F14CA4-FC0D-4565-92F0-914F3083E024}" type="datetime1">
              <a:rPr lang="zh-CN" altLang="en-US" smtClean="0"/>
              <a:t>2025/5/8</a:t>
            </a:fld>
            <a:endParaRPr lang="zh-CN" altLang="en-US"/>
          </a:p>
        </p:txBody>
      </p:sp>
      <p:sp>
        <p:nvSpPr>
          <p:cNvPr id="5" name="页脚占位符 4"/>
          <p:cNvSpPr>
            <a:spLocks noGrp="1"/>
          </p:cNvSpPr>
          <p:nvPr>
            <p:ph type="ftr" sz="quarter" idx="11"/>
          </p:nvPr>
        </p:nvSpPr>
        <p:spPr/>
        <p:txBody>
          <a:bodyPr/>
          <a:lstStyle/>
          <a:p>
            <a:r>
              <a:rPr lang="zh-CN" altLang="en-US"/>
              <a:t>哈工大（深圳）计算机</a:t>
            </a:r>
          </a:p>
        </p:txBody>
      </p:sp>
      <p:sp>
        <p:nvSpPr>
          <p:cNvPr id="6" name="灯片编号占位符 5"/>
          <p:cNvSpPr>
            <a:spLocks noGrp="1"/>
          </p:cNvSpPr>
          <p:nvPr>
            <p:ph type="sldNum" sz="quarter" idx="12"/>
          </p:nvPr>
        </p:nvSpPr>
        <p:spPr/>
        <p:txBody>
          <a:bodyPr/>
          <a:lstStyle/>
          <a:p>
            <a:fld id="{0063EC4C-CFD8-4F45-A0A2-30028C1F73DB}" type="slidenum">
              <a:rPr lang="zh-CN" altLang="en-US" smtClean="0"/>
              <a:t>‹#›</a:t>
            </a:fld>
            <a:endParaRPr lang="zh-CN" altLang="en-US"/>
          </a:p>
        </p:txBody>
      </p:sp>
    </p:spTree>
    <p:extLst>
      <p:ext uri="{BB962C8B-B14F-4D97-AF65-F5344CB8AC3E}">
        <p14:creationId xmlns:p14="http://schemas.microsoft.com/office/powerpoint/2010/main" val="3954695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278CAC5-B499-478E-A60F-E20028F4B02C}" type="datetime1">
              <a:rPr lang="zh-CN" altLang="en-US" smtClean="0"/>
              <a:t>2025/5/8</a:t>
            </a:fld>
            <a:endParaRPr lang="zh-CN" altLang="en-US"/>
          </a:p>
        </p:txBody>
      </p:sp>
      <p:sp>
        <p:nvSpPr>
          <p:cNvPr id="5" name="页脚占位符 4"/>
          <p:cNvSpPr>
            <a:spLocks noGrp="1"/>
          </p:cNvSpPr>
          <p:nvPr>
            <p:ph type="ftr" sz="quarter" idx="11"/>
          </p:nvPr>
        </p:nvSpPr>
        <p:spPr/>
        <p:txBody>
          <a:bodyPr/>
          <a:lstStyle/>
          <a:p>
            <a:r>
              <a:rPr lang="zh-CN" altLang="en-US"/>
              <a:t>哈工大（深圳）计算机</a:t>
            </a:r>
          </a:p>
        </p:txBody>
      </p:sp>
      <p:sp>
        <p:nvSpPr>
          <p:cNvPr id="6" name="灯片编号占位符 5"/>
          <p:cNvSpPr>
            <a:spLocks noGrp="1"/>
          </p:cNvSpPr>
          <p:nvPr>
            <p:ph type="sldNum" sz="quarter" idx="12"/>
          </p:nvPr>
        </p:nvSpPr>
        <p:spPr/>
        <p:txBody>
          <a:bodyPr/>
          <a:lstStyle/>
          <a:p>
            <a:fld id="{0063EC4C-CFD8-4F45-A0A2-30028C1F73DB}" type="slidenum">
              <a:rPr lang="zh-CN" altLang="en-US" smtClean="0"/>
              <a:t>‹#›</a:t>
            </a:fld>
            <a:endParaRPr lang="zh-CN" altLang="en-US"/>
          </a:p>
        </p:txBody>
      </p:sp>
    </p:spTree>
    <p:extLst>
      <p:ext uri="{BB962C8B-B14F-4D97-AF65-F5344CB8AC3E}">
        <p14:creationId xmlns:p14="http://schemas.microsoft.com/office/powerpoint/2010/main" val="27508461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a:prstGeom prst="rect">
            <a:avLst/>
          </a:prstGeom>
        </p:spPr>
        <p:txBody>
          <a:bodyPr/>
          <a:lstStyle/>
          <a:p>
            <a:pPr fontAlgn="base"/>
            <a:r>
              <a:rPr lang="en-US" altLang="zh-CN" strike="noStrike" noProof="1"/>
              <a:t>Click to edit Master title style</a:t>
            </a:r>
            <a:endParaRPr lang="zh-CN" altLang="en-US" strike="noStrike" noProof="1"/>
          </a:p>
        </p:txBody>
      </p:sp>
      <p:sp>
        <p:nvSpPr>
          <p:cNvPr id="10" name="Rectangle 5"/>
          <p:cNvSpPr>
            <a:spLocks noGrp="1" noChangeArrowheads="1"/>
          </p:cNvSpPr>
          <p:nvPr>
            <p:ph type="ftr" sz="quarter" idx="3"/>
          </p:nvPr>
        </p:nvSpPr>
        <p:spPr>
          <a:xfrm>
            <a:off x="3124200" y="6356350"/>
            <a:ext cx="2895600" cy="365125"/>
          </a:xfrm>
          <a:prstGeom prst="rect">
            <a:avLst/>
          </a:prstGeom>
        </p:spPr>
        <p:txBody>
          <a:bodyPr vert="horz" lIns="91440" tIns="45720" rIns="91440" bIns="45720"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tint val="75000"/>
                </a:schemeClr>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544658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9859D48-BA28-4A64-A033-0834FE627DAE}" type="datetime1">
              <a:rPr lang="zh-CN" altLang="en-US" smtClean="0"/>
              <a:t>2025/5/8</a:t>
            </a:fld>
            <a:endParaRPr lang="zh-CN" altLang="en-US"/>
          </a:p>
        </p:txBody>
      </p:sp>
      <p:sp>
        <p:nvSpPr>
          <p:cNvPr id="5" name="页脚占位符 4"/>
          <p:cNvSpPr>
            <a:spLocks noGrp="1"/>
          </p:cNvSpPr>
          <p:nvPr>
            <p:ph type="ftr" sz="quarter" idx="11"/>
          </p:nvPr>
        </p:nvSpPr>
        <p:spPr/>
        <p:txBody>
          <a:bodyPr/>
          <a:lstStyle/>
          <a:p>
            <a:r>
              <a:rPr lang="zh-CN" altLang="en-US"/>
              <a:t>哈工大（深圳）计算机</a:t>
            </a:r>
          </a:p>
        </p:txBody>
      </p:sp>
      <p:sp>
        <p:nvSpPr>
          <p:cNvPr id="6" name="灯片编号占位符 5"/>
          <p:cNvSpPr>
            <a:spLocks noGrp="1"/>
          </p:cNvSpPr>
          <p:nvPr>
            <p:ph type="sldNum" sz="quarter" idx="12"/>
          </p:nvPr>
        </p:nvSpPr>
        <p:spPr/>
        <p:txBody>
          <a:bodyPr/>
          <a:lstStyle/>
          <a:p>
            <a:fld id="{0063EC4C-CFD8-4F45-A0A2-30028C1F73DB}" type="slidenum">
              <a:rPr lang="zh-CN" altLang="en-US" smtClean="0"/>
              <a:t>‹#›</a:t>
            </a:fld>
            <a:endParaRPr lang="zh-CN" altLang="en-US"/>
          </a:p>
        </p:txBody>
      </p:sp>
    </p:spTree>
    <p:extLst>
      <p:ext uri="{BB962C8B-B14F-4D97-AF65-F5344CB8AC3E}">
        <p14:creationId xmlns:p14="http://schemas.microsoft.com/office/powerpoint/2010/main" val="1424970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A17F6BD-C064-4307-8B9D-6B8D92FFC1FB}" type="datetime1">
              <a:rPr lang="zh-CN" altLang="en-US" smtClean="0"/>
              <a:t>2025/5/8</a:t>
            </a:fld>
            <a:endParaRPr lang="zh-CN" altLang="en-US"/>
          </a:p>
        </p:txBody>
      </p:sp>
      <p:sp>
        <p:nvSpPr>
          <p:cNvPr id="5" name="页脚占位符 4"/>
          <p:cNvSpPr>
            <a:spLocks noGrp="1"/>
          </p:cNvSpPr>
          <p:nvPr>
            <p:ph type="ftr" sz="quarter" idx="11"/>
          </p:nvPr>
        </p:nvSpPr>
        <p:spPr/>
        <p:txBody>
          <a:bodyPr/>
          <a:lstStyle/>
          <a:p>
            <a:r>
              <a:rPr lang="zh-CN" altLang="en-US"/>
              <a:t>哈工大（深圳）计算机</a:t>
            </a:r>
          </a:p>
        </p:txBody>
      </p:sp>
      <p:sp>
        <p:nvSpPr>
          <p:cNvPr id="6" name="灯片编号占位符 5"/>
          <p:cNvSpPr>
            <a:spLocks noGrp="1"/>
          </p:cNvSpPr>
          <p:nvPr>
            <p:ph type="sldNum" sz="quarter" idx="12"/>
          </p:nvPr>
        </p:nvSpPr>
        <p:spPr/>
        <p:txBody>
          <a:bodyPr/>
          <a:lstStyle/>
          <a:p>
            <a:fld id="{0063EC4C-CFD8-4F45-A0A2-30028C1F73DB}" type="slidenum">
              <a:rPr lang="zh-CN" altLang="en-US" smtClean="0"/>
              <a:t>‹#›</a:t>
            </a:fld>
            <a:endParaRPr lang="zh-CN" altLang="en-US"/>
          </a:p>
        </p:txBody>
      </p:sp>
    </p:spTree>
    <p:extLst>
      <p:ext uri="{BB962C8B-B14F-4D97-AF65-F5344CB8AC3E}">
        <p14:creationId xmlns:p14="http://schemas.microsoft.com/office/powerpoint/2010/main" val="3700641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74BFAC7-440F-41E4-9D07-096CEAA5D684}" type="datetime1">
              <a:rPr lang="zh-CN" altLang="en-US" smtClean="0"/>
              <a:t>2025/5/8</a:t>
            </a:fld>
            <a:endParaRPr lang="zh-CN" altLang="en-US"/>
          </a:p>
        </p:txBody>
      </p:sp>
      <p:sp>
        <p:nvSpPr>
          <p:cNvPr id="6" name="页脚占位符 5"/>
          <p:cNvSpPr>
            <a:spLocks noGrp="1"/>
          </p:cNvSpPr>
          <p:nvPr>
            <p:ph type="ftr" sz="quarter" idx="11"/>
          </p:nvPr>
        </p:nvSpPr>
        <p:spPr/>
        <p:txBody>
          <a:bodyPr/>
          <a:lstStyle/>
          <a:p>
            <a:r>
              <a:rPr lang="zh-CN" altLang="en-US"/>
              <a:t>哈工大（深圳）计算机</a:t>
            </a:r>
          </a:p>
        </p:txBody>
      </p:sp>
      <p:sp>
        <p:nvSpPr>
          <p:cNvPr id="7" name="灯片编号占位符 6"/>
          <p:cNvSpPr>
            <a:spLocks noGrp="1"/>
          </p:cNvSpPr>
          <p:nvPr>
            <p:ph type="sldNum" sz="quarter" idx="12"/>
          </p:nvPr>
        </p:nvSpPr>
        <p:spPr/>
        <p:txBody>
          <a:bodyPr/>
          <a:lstStyle/>
          <a:p>
            <a:fld id="{0063EC4C-CFD8-4F45-A0A2-30028C1F73DB}" type="slidenum">
              <a:rPr lang="zh-CN" altLang="en-US" smtClean="0"/>
              <a:t>‹#›</a:t>
            </a:fld>
            <a:endParaRPr lang="zh-CN" altLang="en-US"/>
          </a:p>
        </p:txBody>
      </p:sp>
    </p:spTree>
    <p:extLst>
      <p:ext uri="{BB962C8B-B14F-4D97-AF65-F5344CB8AC3E}">
        <p14:creationId xmlns:p14="http://schemas.microsoft.com/office/powerpoint/2010/main" val="17996108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A78D545-5EED-4172-9AFB-A745123F6525}" type="datetime1">
              <a:rPr lang="zh-CN" altLang="en-US" smtClean="0"/>
              <a:t>2025/5/8</a:t>
            </a:fld>
            <a:endParaRPr lang="zh-CN" altLang="en-US"/>
          </a:p>
        </p:txBody>
      </p:sp>
      <p:sp>
        <p:nvSpPr>
          <p:cNvPr id="8" name="页脚占位符 7"/>
          <p:cNvSpPr>
            <a:spLocks noGrp="1"/>
          </p:cNvSpPr>
          <p:nvPr>
            <p:ph type="ftr" sz="quarter" idx="11"/>
          </p:nvPr>
        </p:nvSpPr>
        <p:spPr/>
        <p:txBody>
          <a:bodyPr/>
          <a:lstStyle/>
          <a:p>
            <a:r>
              <a:rPr lang="zh-CN" altLang="en-US"/>
              <a:t>哈工大（深圳）计算机</a:t>
            </a:r>
          </a:p>
        </p:txBody>
      </p:sp>
      <p:sp>
        <p:nvSpPr>
          <p:cNvPr id="9" name="灯片编号占位符 8"/>
          <p:cNvSpPr>
            <a:spLocks noGrp="1"/>
          </p:cNvSpPr>
          <p:nvPr>
            <p:ph type="sldNum" sz="quarter" idx="12"/>
          </p:nvPr>
        </p:nvSpPr>
        <p:spPr/>
        <p:txBody>
          <a:bodyPr/>
          <a:lstStyle/>
          <a:p>
            <a:fld id="{0063EC4C-CFD8-4F45-A0A2-30028C1F73DB}" type="slidenum">
              <a:rPr lang="zh-CN" altLang="en-US" smtClean="0"/>
              <a:t>‹#›</a:t>
            </a:fld>
            <a:endParaRPr lang="zh-CN" altLang="en-US"/>
          </a:p>
        </p:txBody>
      </p:sp>
    </p:spTree>
    <p:extLst>
      <p:ext uri="{BB962C8B-B14F-4D97-AF65-F5344CB8AC3E}">
        <p14:creationId xmlns:p14="http://schemas.microsoft.com/office/powerpoint/2010/main" val="712419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F7C2260-243D-4172-A5BF-709955E861AE}" type="datetime1">
              <a:rPr lang="zh-CN" altLang="en-US" smtClean="0"/>
              <a:t>2025/5/8</a:t>
            </a:fld>
            <a:endParaRPr lang="zh-CN" altLang="en-US"/>
          </a:p>
        </p:txBody>
      </p:sp>
      <p:sp>
        <p:nvSpPr>
          <p:cNvPr id="4" name="页脚占位符 3"/>
          <p:cNvSpPr>
            <a:spLocks noGrp="1"/>
          </p:cNvSpPr>
          <p:nvPr>
            <p:ph type="ftr" sz="quarter" idx="11"/>
          </p:nvPr>
        </p:nvSpPr>
        <p:spPr/>
        <p:txBody>
          <a:bodyPr/>
          <a:lstStyle/>
          <a:p>
            <a:r>
              <a:rPr lang="zh-CN" altLang="en-US"/>
              <a:t>哈工大（深圳）计算机</a:t>
            </a:r>
          </a:p>
        </p:txBody>
      </p:sp>
      <p:sp>
        <p:nvSpPr>
          <p:cNvPr id="5" name="灯片编号占位符 4"/>
          <p:cNvSpPr>
            <a:spLocks noGrp="1"/>
          </p:cNvSpPr>
          <p:nvPr>
            <p:ph type="sldNum" sz="quarter" idx="12"/>
          </p:nvPr>
        </p:nvSpPr>
        <p:spPr/>
        <p:txBody>
          <a:bodyPr/>
          <a:lstStyle/>
          <a:p>
            <a:fld id="{0063EC4C-CFD8-4F45-A0A2-30028C1F73DB}" type="slidenum">
              <a:rPr lang="zh-CN" altLang="en-US" smtClean="0"/>
              <a:t>‹#›</a:t>
            </a:fld>
            <a:endParaRPr lang="zh-CN" altLang="en-US"/>
          </a:p>
        </p:txBody>
      </p:sp>
    </p:spTree>
    <p:extLst>
      <p:ext uri="{BB962C8B-B14F-4D97-AF65-F5344CB8AC3E}">
        <p14:creationId xmlns:p14="http://schemas.microsoft.com/office/powerpoint/2010/main" val="3989747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09AF5B2-5B8E-4A3D-A6B7-887879183DDB}" type="datetime1">
              <a:rPr lang="zh-CN" altLang="en-US" smtClean="0"/>
              <a:t>2025/5/8</a:t>
            </a:fld>
            <a:endParaRPr lang="zh-CN" altLang="en-US"/>
          </a:p>
        </p:txBody>
      </p:sp>
      <p:sp>
        <p:nvSpPr>
          <p:cNvPr id="3" name="页脚占位符 2"/>
          <p:cNvSpPr>
            <a:spLocks noGrp="1"/>
          </p:cNvSpPr>
          <p:nvPr>
            <p:ph type="ftr" sz="quarter" idx="11"/>
          </p:nvPr>
        </p:nvSpPr>
        <p:spPr/>
        <p:txBody>
          <a:bodyPr/>
          <a:lstStyle/>
          <a:p>
            <a:r>
              <a:rPr lang="zh-CN" altLang="en-US"/>
              <a:t>哈工大（深圳）计算机</a:t>
            </a:r>
          </a:p>
        </p:txBody>
      </p:sp>
      <p:sp>
        <p:nvSpPr>
          <p:cNvPr id="4" name="灯片编号占位符 3"/>
          <p:cNvSpPr>
            <a:spLocks noGrp="1"/>
          </p:cNvSpPr>
          <p:nvPr>
            <p:ph type="sldNum" sz="quarter" idx="12"/>
          </p:nvPr>
        </p:nvSpPr>
        <p:spPr/>
        <p:txBody>
          <a:bodyPr/>
          <a:lstStyle/>
          <a:p>
            <a:fld id="{0063EC4C-CFD8-4F45-A0A2-30028C1F73DB}" type="slidenum">
              <a:rPr lang="zh-CN" altLang="en-US" smtClean="0"/>
              <a:t>‹#›</a:t>
            </a:fld>
            <a:endParaRPr lang="zh-CN" altLang="en-US"/>
          </a:p>
        </p:txBody>
      </p:sp>
    </p:spTree>
    <p:extLst>
      <p:ext uri="{BB962C8B-B14F-4D97-AF65-F5344CB8AC3E}">
        <p14:creationId xmlns:p14="http://schemas.microsoft.com/office/powerpoint/2010/main" val="9323395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907925C-2363-4870-8478-1920328B4796}" type="datetime1">
              <a:rPr lang="zh-CN" altLang="en-US" smtClean="0"/>
              <a:t>2025/5/8</a:t>
            </a:fld>
            <a:endParaRPr lang="zh-CN" altLang="en-US"/>
          </a:p>
        </p:txBody>
      </p:sp>
      <p:sp>
        <p:nvSpPr>
          <p:cNvPr id="6" name="页脚占位符 5"/>
          <p:cNvSpPr>
            <a:spLocks noGrp="1"/>
          </p:cNvSpPr>
          <p:nvPr>
            <p:ph type="ftr" sz="quarter" idx="11"/>
          </p:nvPr>
        </p:nvSpPr>
        <p:spPr/>
        <p:txBody>
          <a:bodyPr/>
          <a:lstStyle/>
          <a:p>
            <a:r>
              <a:rPr lang="zh-CN" altLang="en-US"/>
              <a:t>哈工大（深圳）计算机</a:t>
            </a:r>
          </a:p>
        </p:txBody>
      </p:sp>
      <p:sp>
        <p:nvSpPr>
          <p:cNvPr id="7" name="灯片编号占位符 6"/>
          <p:cNvSpPr>
            <a:spLocks noGrp="1"/>
          </p:cNvSpPr>
          <p:nvPr>
            <p:ph type="sldNum" sz="quarter" idx="12"/>
          </p:nvPr>
        </p:nvSpPr>
        <p:spPr/>
        <p:txBody>
          <a:bodyPr/>
          <a:lstStyle/>
          <a:p>
            <a:fld id="{0063EC4C-CFD8-4F45-A0A2-30028C1F73DB}" type="slidenum">
              <a:rPr lang="zh-CN" altLang="en-US" smtClean="0"/>
              <a:t>‹#›</a:t>
            </a:fld>
            <a:endParaRPr lang="zh-CN" altLang="en-US"/>
          </a:p>
        </p:txBody>
      </p:sp>
    </p:spTree>
    <p:extLst>
      <p:ext uri="{BB962C8B-B14F-4D97-AF65-F5344CB8AC3E}">
        <p14:creationId xmlns:p14="http://schemas.microsoft.com/office/powerpoint/2010/main" val="4258448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0E10A46-DA21-49B7-99D5-69E1D8E90E0E}" type="datetime1">
              <a:rPr lang="zh-CN" altLang="en-US" smtClean="0"/>
              <a:t>2025/5/8</a:t>
            </a:fld>
            <a:endParaRPr lang="zh-CN" altLang="en-US"/>
          </a:p>
        </p:txBody>
      </p:sp>
      <p:sp>
        <p:nvSpPr>
          <p:cNvPr id="6" name="页脚占位符 5"/>
          <p:cNvSpPr>
            <a:spLocks noGrp="1"/>
          </p:cNvSpPr>
          <p:nvPr>
            <p:ph type="ftr" sz="quarter" idx="11"/>
          </p:nvPr>
        </p:nvSpPr>
        <p:spPr/>
        <p:txBody>
          <a:bodyPr/>
          <a:lstStyle/>
          <a:p>
            <a:r>
              <a:rPr lang="zh-CN" altLang="en-US"/>
              <a:t>哈工大（深圳）计算机</a:t>
            </a:r>
          </a:p>
        </p:txBody>
      </p:sp>
      <p:sp>
        <p:nvSpPr>
          <p:cNvPr id="7" name="灯片编号占位符 6"/>
          <p:cNvSpPr>
            <a:spLocks noGrp="1"/>
          </p:cNvSpPr>
          <p:nvPr>
            <p:ph type="sldNum" sz="quarter" idx="12"/>
          </p:nvPr>
        </p:nvSpPr>
        <p:spPr/>
        <p:txBody>
          <a:bodyPr/>
          <a:lstStyle/>
          <a:p>
            <a:fld id="{0063EC4C-CFD8-4F45-A0A2-30028C1F73DB}" type="slidenum">
              <a:rPr lang="zh-CN" altLang="en-US" smtClean="0"/>
              <a:t>‹#›</a:t>
            </a:fld>
            <a:endParaRPr lang="zh-CN" altLang="en-US"/>
          </a:p>
        </p:txBody>
      </p:sp>
    </p:spTree>
    <p:extLst>
      <p:ext uri="{BB962C8B-B14F-4D97-AF65-F5344CB8AC3E}">
        <p14:creationId xmlns:p14="http://schemas.microsoft.com/office/powerpoint/2010/main" val="1316365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018D77-67AD-41F4-ABFF-290AF2076944}" type="datetime1">
              <a:rPr lang="zh-CN" altLang="en-US" smtClean="0"/>
              <a:t>2025/5/8</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a:t>哈工大（深圳）计算机</a:t>
            </a: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63EC4C-CFD8-4F45-A0A2-30028C1F73DB}" type="slidenum">
              <a:rPr lang="zh-CN" altLang="en-US" smtClean="0"/>
              <a:t>‹#›</a:t>
            </a:fld>
            <a:endParaRPr lang="zh-CN" altLang="en-US"/>
          </a:p>
        </p:txBody>
      </p:sp>
    </p:spTree>
    <p:extLst>
      <p:ext uri="{BB962C8B-B14F-4D97-AF65-F5344CB8AC3E}">
        <p14:creationId xmlns:p14="http://schemas.microsoft.com/office/powerpoint/2010/main" val="1875591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5.xml"/><Relationship Id="rId7"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32.emf"/><Relationship Id="rId5" Type="http://schemas.openxmlformats.org/officeDocument/2006/relationships/oleObject" Target="../embeddings/oleObject11.bin"/><Relationship Id="rId4" Type="http://schemas.openxmlformats.org/officeDocument/2006/relationships/image" Target="../media/image1.png"/></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35.emf"/><Relationship Id="rId5" Type="http://schemas.openxmlformats.org/officeDocument/2006/relationships/oleObject" Target="../embeddings/oleObject12.bin"/><Relationship Id="rId4" Type="http://schemas.openxmlformats.org/officeDocument/2006/relationships/image" Target="../media/image1.png"/></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slide" Target="slide11.xml"/></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6.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slide" Target="slide16.xml"/><Relationship Id="rId5" Type="http://schemas.openxmlformats.org/officeDocument/2006/relationships/slide" Target="slide15.xml"/><Relationship Id="rId4" Type="http://schemas.openxmlformats.org/officeDocument/2006/relationships/slide" Target="slide3.xml"/></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slide" Target="slide127.xml"/><Relationship Id="rId2" Type="http://schemas.openxmlformats.org/officeDocument/2006/relationships/notesSlide" Target="../notesSlides/notesSlide139.xml"/><Relationship Id="rId1" Type="http://schemas.openxmlformats.org/officeDocument/2006/relationships/slideLayout" Target="../slideLayouts/slideLayout2.xml"/><Relationship Id="rId6" Type="http://schemas.openxmlformats.org/officeDocument/2006/relationships/slide" Target="slide100.xml"/><Relationship Id="rId5" Type="http://schemas.openxmlformats.org/officeDocument/2006/relationships/slide" Target="slide86.xml"/><Relationship Id="rId4" Type="http://schemas.openxmlformats.org/officeDocument/2006/relationships/slide" Target="slide180.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8" Type="http://schemas.openxmlformats.org/officeDocument/2006/relationships/slide" Target="slide163.xml"/><Relationship Id="rId3" Type="http://schemas.openxmlformats.org/officeDocument/2006/relationships/image" Target="../media/image1.png"/><Relationship Id="rId7" Type="http://schemas.openxmlformats.org/officeDocument/2006/relationships/slide" Target="slide168.xml"/><Relationship Id="rId2" Type="http://schemas.openxmlformats.org/officeDocument/2006/relationships/notesSlide" Target="../notesSlides/notesSlide151.xml"/><Relationship Id="rId1" Type="http://schemas.openxmlformats.org/officeDocument/2006/relationships/slideLayout" Target="../slideLayouts/slideLayout2.xml"/><Relationship Id="rId6" Type="http://schemas.openxmlformats.org/officeDocument/2006/relationships/slide" Target="slide165.xml"/><Relationship Id="rId5" Type="http://schemas.openxmlformats.org/officeDocument/2006/relationships/slide" Target="slide166.xml"/><Relationship Id="rId4" Type="http://schemas.openxmlformats.org/officeDocument/2006/relationships/slide" Target="slide164.xml"/></Relationships>
</file>

<file path=ppt/slides/_rels/slide1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6.xml"/><Relationship Id="rId1" Type="http://schemas.openxmlformats.org/officeDocument/2006/relationships/slideLayout" Target="../slideLayouts/slideLayout2.xml"/><Relationship Id="rId4" Type="http://schemas.openxmlformats.org/officeDocument/2006/relationships/slide" Target="slide176.xml"/></Relationships>
</file>

<file path=ppt/slides/_rels/slide1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7.xml"/><Relationship Id="rId1" Type="http://schemas.openxmlformats.org/officeDocument/2006/relationships/slideLayout" Target="../slideLayouts/slideLayout2.xml"/><Relationship Id="rId4" Type="http://schemas.openxmlformats.org/officeDocument/2006/relationships/hyperlink" Target="&#24320;&#25918;&#22320;&#22336;&#27861;.swf" TargetMode="External"/></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168.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50.emf"/><Relationship Id="rId5" Type="http://schemas.openxmlformats.org/officeDocument/2006/relationships/oleObject" Target="../embeddings/oleObject13.bin"/><Relationship Id="rId4" Type="http://schemas.openxmlformats.org/officeDocument/2006/relationships/image" Target="../media/image1.png"/></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169.xml"/><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51.emf"/><Relationship Id="rId5" Type="http://schemas.openxmlformats.org/officeDocument/2006/relationships/oleObject" Target="../embeddings/oleObject14.bin"/><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8" Type="http://schemas.openxmlformats.org/officeDocument/2006/relationships/image" Target="../media/image53.emf"/><Relationship Id="rId3" Type="http://schemas.openxmlformats.org/officeDocument/2006/relationships/notesSlide" Target="../notesSlides/notesSlide178.xml"/><Relationship Id="rId7"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52.emf"/><Relationship Id="rId5" Type="http://schemas.openxmlformats.org/officeDocument/2006/relationships/oleObject" Target="../embeddings/oleObject15.bin"/><Relationship Id="rId10" Type="http://schemas.openxmlformats.org/officeDocument/2006/relationships/image" Target="../media/image54.emf"/><Relationship Id="rId4" Type="http://schemas.openxmlformats.org/officeDocument/2006/relationships/image" Target="../media/image1.png"/><Relationship Id="rId9" Type="http://schemas.openxmlformats.org/officeDocument/2006/relationships/oleObject" Target="../embeddings/oleObject17.bin"/></Relationships>
</file>

<file path=ppt/slides/_rels/slide1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wmf"/><Relationship Id="rId5" Type="http://schemas.openxmlformats.org/officeDocument/2006/relationships/oleObject" Target="../embeddings/oleObject1.bin"/><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wmf"/><Relationship Id="rId5" Type="http://schemas.openxmlformats.org/officeDocument/2006/relationships/oleObject" Target="../embeddings/oleObject2.bin"/><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8" Type="http://schemas.openxmlformats.org/officeDocument/2006/relationships/image" Target="../media/image5.wmf"/><Relationship Id="rId3" Type="http://schemas.openxmlformats.org/officeDocument/2006/relationships/notesSlide" Target="../notesSlides/notesSlide25.xml"/><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4.wmf"/><Relationship Id="rId5" Type="http://schemas.openxmlformats.org/officeDocument/2006/relationships/oleObject" Target="../embeddings/oleObject3.bin"/><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6.wmf"/><Relationship Id="rId5" Type="http://schemas.openxmlformats.org/officeDocument/2006/relationships/oleObject" Target="../embeddings/oleObject5.bin"/><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notesSlide" Target="../notesSlides/notesSlide34.xml"/><Relationship Id="rId7"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7.wmf"/><Relationship Id="rId5" Type="http://schemas.openxmlformats.org/officeDocument/2006/relationships/oleObject" Target="../embeddings/oleObject6.bin"/><Relationship Id="rId4" Type="http://schemas.openxmlformats.org/officeDocument/2006/relationships/image" Target="../media/image1.png"/><Relationship Id="rId9" Type="http://schemas.openxmlformats.org/officeDocument/2006/relationships/image" Target="../media/image9.png"/></Relationships>
</file>

<file path=ppt/slides/_rels/slide35.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notesSlide" Target="../notesSlides/notesSlide35.xml"/><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0.wmf"/><Relationship Id="rId5" Type="http://schemas.openxmlformats.org/officeDocument/2006/relationships/oleObject" Target="../embeddings/oleObject8.bin"/><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44.xml"/><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2.wmf"/><Relationship Id="rId5" Type="http://schemas.openxmlformats.org/officeDocument/2006/relationships/oleObject" Target="../embeddings/oleObject10.bin"/><Relationship Id="rId4" Type="http://schemas.openxmlformats.org/officeDocument/2006/relationships/image" Target="../media/image1.png"/><Relationship Id="rId9" Type="http://schemas.openxmlformats.org/officeDocument/2006/relationships/image" Target="../media/image15.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image" Target="../media/image1.png"/><Relationship Id="rId7" Type="http://schemas.openxmlformats.org/officeDocument/2006/relationships/slide" Target="slide50.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slide" Target="slide49.xml"/><Relationship Id="rId5" Type="http://schemas.openxmlformats.org/officeDocument/2006/relationships/slide" Target="slide48.xml"/><Relationship Id="rId4" Type="http://schemas.openxmlformats.org/officeDocument/2006/relationships/slide" Target="slide47.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a:spLocks noChangeArrowheads="1"/>
          </p:cNvSpPr>
          <p:nvPr/>
        </p:nvSpPr>
        <p:spPr bwMode="auto">
          <a:xfrm>
            <a:off x="1292225" y="1433513"/>
            <a:ext cx="6873875" cy="193899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4000" b="1"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cs typeface="+mn-cs"/>
                <a:sym typeface="+mn-ea"/>
              </a:rPr>
              <a:t>数据结构与算法</a:t>
            </a:r>
            <a:endParaRPr kumimoji="1" lang="en-US" altLang="zh-CN" sz="4000" b="1"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cs typeface="+mn-cs"/>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1" lang="en-US" altLang="zh-CN" sz="4000" b="1" i="0" u="none" strike="noStrike" kern="120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cs typeface="+mn-cs"/>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4000" b="1" i="0" u="none" strike="noStrike" kern="1200" cap="none" spc="0" normalizeH="0" baseline="0" noProof="0" dirty="0">
                <a:ln>
                  <a:noFill/>
                </a:ln>
                <a:solidFill>
                  <a:srgbClr val="1A9EE9"/>
                </a:solidFill>
                <a:effectLst/>
                <a:uLnTx/>
                <a:uFillTx/>
                <a:latin typeface="华文琥珀" panose="02010800040101010101" pitchFamily="2" charset="-122"/>
                <a:ea typeface="华文琥珀" panose="02010800040101010101" pitchFamily="2" charset="-122"/>
                <a:cs typeface="+mn-cs"/>
                <a:sym typeface="+mn-ea"/>
              </a:rPr>
              <a:t>第十章 </a:t>
            </a:r>
            <a:r>
              <a:rPr kumimoji="1" lang="zh-CN" altLang="en-US" sz="4000" b="1" dirty="0">
                <a:solidFill>
                  <a:srgbClr val="1A9EE9"/>
                </a:solidFill>
                <a:latin typeface="华文琥珀" panose="02010800040101010101" pitchFamily="2" charset="-122"/>
                <a:ea typeface="华文琥珀" panose="02010800040101010101" pitchFamily="2" charset="-122"/>
                <a:cs typeface="+mn-cs"/>
                <a:sym typeface="+mn-ea"/>
              </a:rPr>
              <a:t>查找</a:t>
            </a:r>
            <a:endParaRPr kumimoji="1" lang="zh-CN" altLang="en-US" sz="4000" b="1" i="0" u="none" strike="noStrike" kern="1200" cap="none" spc="0" normalizeH="0" baseline="0" noProof="0" dirty="0">
              <a:ln>
                <a:noFill/>
              </a:ln>
              <a:solidFill>
                <a:srgbClr val="1A9EE9"/>
              </a:solidFill>
              <a:effectLst/>
              <a:uLnTx/>
              <a:uFillTx/>
              <a:latin typeface="华文琥珀" panose="02010800040101010101" pitchFamily="2" charset="-122"/>
              <a:ea typeface="华文琥珀" panose="02010800040101010101" pitchFamily="2" charset="-122"/>
              <a:cs typeface="+mn-cs"/>
              <a:sym typeface="+mn-ea"/>
            </a:endParaRPr>
          </a:p>
        </p:txBody>
      </p:sp>
      <p:sp>
        <p:nvSpPr>
          <p:cNvPr id="6" name="副标题 2">
            <a:extLst>
              <a:ext uri="{FF2B5EF4-FFF2-40B4-BE49-F238E27FC236}">
                <a16:creationId xmlns:a16="http://schemas.microsoft.com/office/drawing/2014/main" id="{AA8C28D8-BB6C-8E48-8907-CB656389EB22}"/>
              </a:ext>
            </a:extLst>
          </p:cNvPr>
          <p:cNvSpPr txBox="1">
            <a:spLocks/>
          </p:cNvSpPr>
          <p:nvPr/>
        </p:nvSpPr>
        <p:spPr>
          <a:xfrm>
            <a:off x="1528762" y="3717032"/>
            <a:ext cx="6400800" cy="1752600"/>
          </a:xfrm>
          <a:prstGeom prst="rect">
            <a:avLst/>
          </a:prstGeom>
        </p:spPr>
        <p:txBody>
          <a:bodyPr>
            <a:noAutofit/>
          </a:bodyPr>
          <a:lstStyle>
            <a:lvl1pPr marL="342900" indent="-342900" algn="just"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just"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just"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just"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just"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spcAft>
                <a:spcPts val="0"/>
              </a:spcAft>
              <a:buNone/>
            </a:pPr>
            <a:r>
              <a:rPr lang="zh-CN" altLang="en-US" b="1" u="sng" dirty="0">
                <a:effectLst>
                  <a:outerShdw blurRad="38100" dist="38100" dir="2700000" algn="tl">
                    <a:srgbClr val="000000">
                      <a:alpha val="43137"/>
                    </a:srgbClr>
                  </a:outerShdw>
                </a:effectLst>
              </a:rPr>
              <a:t>裴文杰</a:t>
            </a:r>
            <a:endParaRPr lang="en-US" altLang="zh-CN" b="1" u="sng" dirty="0">
              <a:effectLst>
                <a:outerShdw blurRad="38100" dist="38100" dir="2700000" algn="tl">
                  <a:srgbClr val="000000">
                    <a:alpha val="43137"/>
                  </a:srgbClr>
                </a:outerShdw>
              </a:effectLst>
            </a:endParaRPr>
          </a:p>
          <a:p>
            <a:pPr marL="0" indent="0" algn="ctr" fontAlgn="auto">
              <a:spcAft>
                <a:spcPts val="0"/>
              </a:spcAft>
              <a:buNone/>
            </a:pPr>
            <a:r>
              <a:rPr lang="zh-CN" altLang="en-US" sz="2000" b="1" dirty="0"/>
              <a:t>计算机科学与技术学院 教授</a:t>
            </a:r>
            <a:endParaRPr lang="en-US" altLang="zh-CN" sz="2000" b="1" dirty="0"/>
          </a:p>
        </p:txBody>
      </p:sp>
    </p:spTree>
    <p:extLst>
      <p:ext uri="{BB962C8B-B14F-4D97-AF65-F5344CB8AC3E}">
        <p14:creationId xmlns:p14="http://schemas.microsoft.com/office/powerpoint/2010/main" val="2879042714"/>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a:solidFill>
                  <a:srgbClr val="FF0000"/>
                </a:solidFill>
              </a:rPr>
              <a:t>第十章 查找</a:t>
            </a:r>
          </a:p>
        </p:txBody>
      </p:sp>
      <p:sp>
        <p:nvSpPr>
          <p:cNvPr id="3" name="内容占位符 2"/>
          <p:cNvSpPr>
            <a:spLocks noGrp="1"/>
          </p:cNvSpPr>
          <p:nvPr>
            <p:ph idx="1"/>
          </p:nvPr>
        </p:nvSpPr>
        <p:spPr>
          <a:xfrm>
            <a:off x="457200" y="1295400"/>
            <a:ext cx="8229600" cy="5105400"/>
          </a:xfrm>
        </p:spPr>
        <p:txBody>
          <a:bodyPr>
            <a:normAutofit/>
          </a:bodyPr>
          <a:lstStyle/>
          <a:p>
            <a:pPr marL="0" lvl="0" indent="0" fontAlgn="base">
              <a:lnSpc>
                <a:spcPct val="150000"/>
              </a:lnSpc>
              <a:spcBef>
                <a:spcPct val="5000"/>
              </a:spcBef>
              <a:spcAft>
                <a:spcPct val="5000"/>
              </a:spcAft>
              <a:buNone/>
            </a:pPr>
            <a:r>
              <a:rPr kumimoji="1" lang="zh-CN" altLang="en-US" b="1" dirty="0">
                <a:solidFill>
                  <a:srgbClr val="0000FF"/>
                </a:solidFill>
                <a:latin typeface="Arial" charset="0"/>
                <a:ea typeface="宋体" charset="-122"/>
              </a:rPr>
              <a:t> </a:t>
            </a:r>
            <a:r>
              <a:rPr kumimoji="1" lang="en-US" altLang="zh-CN" b="1" dirty="0">
                <a:solidFill>
                  <a:srgbClr val="0000FF"/>
                </a:solidFill>
                <a:latin typeface="Arial" charset="0"/>
                <a:ea typeface="宋体" charset="-122"/>
              </a:rPr>
              <a:t>10.1  </a:t>
            </a:r>
            <a:r>
              <a:rPr kumimoji="1" lang="zh-CN" altLang="en-US" b="1" dirty="0">
                <a:solidFill>
                  <a:srgbClr val="0000FF"/>
                </a:solidFill>
                <a:latin typeface="Arial" charset="0"/>
                <a:ea typeface="宋体" charset="-122"/>
              </a:rPr>
              <a:t>静态查找表</a:t>
            </a:r>
          </a:p>
          <a:p>
            <a:pPr marL="0" lvl="0" indent="0" fontAlgn="base">
              <a:lnSpc>
                <a:spcPct val="150000"/>
              </a:lnSpc>
              <a:spcBef>
                <a:spcPct val="5000"/>
              </a:spcBef>
              <a:spcAft>
                <a:spcPct val="5000"/>
              </a:spcAft>
              <a:buNone/>
            </a:pPr>
            <a:r>
              <a:rPr kumimoji="1" lang="zh-CN" altLang="en-US" b="1" dirty="0">
                <a:solidFill>
                  <a:schemeClr val="bg1">
                    <a:lumMod val="65000"/>
                  </a:schemeClr>
                </a:solidFill>
                <a:latin typeface="Arial" charset="0"/>
                <a:ea typeface="宋体" charset="-122"/>
              </a:rPr>
              <a:t> </a:t>
            </a:r>
            <a:r>
              <a:rPr kumimoji="1" lang="en-US" altLang="zh-CN" b="1" dirty="0">
                <a:solidFill>
                  <a:schemeClr val="bg1">
                    <a:lumMod val="65000"/>
                  </a:schemeClr>
                </a:solidFill>
                <a:latin typeface="Arial" charset="0"/>
                <a:ea typeface="宋体" charset="-122"/>
              </a:rPr>
              <a:t>10.2  </a:t>
            </a:r>
            <a:r>
              <a:rPr kumimoji="1" lang="zh-CN" altLang="en-US" b="1" dirty="0">
                <a:solidFill>
                  <a:schemeClr val="bg1">
                    <a:lumMod val="65000"/>
                  </a:schemeClr>
                </a:solidFill>
                <a:latin typeface="Arial" charset="0"/>
                <a:ea typeface="宋体" charset="-122"/>
              </a:rPr>
              <a:t>动态查找表</a:t>
            </a:r>
          </a:p>
          <a:p>
            <a:pPr marL="0" lvl="0" indent="0" fontAlgn="base">
              <a:lnSpc>
                <a:spcPct val="150000"/>
              </a:lnSpc>
              <a:spcBef>
                <a:spcPct val="5000"/>
              </a:spcBef>
              <a:spcAft>
                <a:spcPct val="5000"/>
              </a:spcAft>
              <a:buNone/>
            </a:pPr>
            <a:r>
              <a:rPr kumimoji="1" lang="zh-CN" altLang="en-US" b="1" dirty="0">
                <a:solidFill>
                  <a:schemeClr val="bg1">
                    <a:lumMod val="65000"/>
                  </a:schemeClr>
                </a:solidFill>
                <a:latin typeface="Arial" charset="0"/>
                <a:ea typeface="宋体" charset="-122"/>
              </a:rPr>
              <a:t> </a:t>
            </a:r>
            <a:r>
              <a:rPr kumimoji="1" lang="en-US" altLang="zh-CN" b="1" dirty="0">
                <a:solidFill>
                  <a:schemeClr val="bg1">
                    <a:lumMod val="65000"/>
                  </a:schemeClr>
                </a:solidFill>
                <a:latin typeface="Arial" charset="0"/>
                <a:ea typeface="宋体" charset="-122"/>
              </a:rPr>
              <a:t>10.3  </a:t>
            </a:r>
            <a:r>
              <a:rPr kumimoji="1" lang="zh-CN" altLang="en-US" b="1" dirty="0">
                <a:solidFill>
                  <a:schemeClr val="bg1">
                    <a:lumMod val="65000"/>
                  </a:schemeClr>
                </a:solidFill>
                <a:latin typeface="Arial" charset="0"/>
                <a:ea typeface="宋体" charset="-122"/>
              </a:rPr>
              <a:t>哈希表</a:t>
            </a:r>
          </a:p>
        </p:txBody>
      </p:sp>
      <p:sp>
        <p:nvSpPr>
          <p:cNvPr id="4" name="日期占位符 3"/>
          <p:cNvSpPr>
            <a:spLocks noGrp="1"/>
          </p:cNvSpPr>
          <p:nvPr>
            <p:ph type="dt" sz="half" idx="10"/>
          </p:nvPr>
        </p:nvSpPr>
        <p:spPr/>
        <p:txBody>
          <a:bodyPr/>
          <a:lstStyle/>
          <a:p>
            <a:fld id="{3B18F064-D86C-4F38-A8F0-DE4CBC17547B}"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10</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Tree>
    <p:extLst>
      <p:ext uri="{BB962C8B-B14F-4D97-AF65-F5344CB8AC3E}">
        <p14:creationId xmlns:p14="http://schemas.microsoft.com/office/powerpoint/2010/main" val="36593570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4000" b="1" dirty="0">
                <a:solidFill>
                  <a:srgbClr val="0000FF"/>
                </a:solidFill>
                <a:latin typeface="Arial" charset="0"/>
                <a:ea typeface="宋体" charset="-122"/>
                <a:cs typeface="+mn-cs"/>
              </a:rPr>
              <a:t>10.2  </a:t>
            </a:r>
            <a:r>
              <a:rPr kumimoji="1" lang="zh-CN" altLang="en-US" sz="4000" b="1" dirty="0">
                <a:solidFill>
                  <a:srgbClr val="0000FF"/>
                </a:solidFill>
                <a:latin typeface="Arial" charset="0"/>
                <a:ea typeface="宋体" charset="-122"/>
                <a:cs typeface="+mn-cs"/>
              </a:rPr>
              <a:t>动态查找表</a:t>
            </a:r>
          </a:p>
        </p:txBody>
      </p:sp>
      <p:sp>
        <p:nvSpPr>
          <p:cNvPr id="3" name="内容占位符 2"/>
          <p:cNvSpPr>
            <a:spLocks noGrp="1"/>
          </p:cNvSpPr>
          <p:nvPr>
            <p:ph idx="1"/>
          </p:nvPr>
        </p:nvSpPr>
        <p:spPr>
          <a:xfrm>
            <a:off x="457200" y="1295400"/>
            <a:ext cx="8229600" cy="5105400"/>
          </a:xfrm>
        </p:spPr>
        <p:txBody>
          <a:bodyPr>
            <a:normAutofit/>
          </a:bodyPr>
          <a:lstStyle/>
          <a:p>
            <a:pPr marL="0" lvl="0" indent="0" fontAlgn="base">
              <a:lnSpc>
                <a:spcPct val="150000"/>
              </a:lnSpc>
              <a:spcBef>
                <a:spcPct val="5000"/>
              </a:spcBef>
              <a:spcAft>
                <a:spcPct val="5000"/>
              </a:spcAft>
              <a:buNone/>
            </a:pPr>
            <a:r>
              <a:rPr kumimoji="1" lang="zh-CN" altLang="en-US" b="1" dirty="0">
                <a:solidFill>
                  <a:schemeClr val="bg1">
                    <a:lumMod val="65000"/>
                  </a:schemeClr>
                </a:solidFill>
                <a:latin typeface="Arial" charset="0"/>
                <a:ea typeface="宋体" charset="-122"/>
              </a:rPr>
              <a:t> </a:t>
            </a:r>
            <a:r>
              <a:rPr kumimoji="1" lang="en-US" altLang="zh-CN" b="1" dirty="0">
                <a:solidFill>
                  <a:schemeClr val="bg1">
                    <a:lumMod val="65000"/>
                  </a:schemeClr>
                </a:solidFill>
                <a:latin typeface="Arial" charset="0"/>
                <a:ea typeface="宋体" charset="-122"/>
              </a:rPr>
              <a:t>10.2.1 </a:t>
            </a:r>
            <a:r>
              <a:rPr kumimoji="1" lang="zh-CN" altLang="en-US" b="1" dirty="0">
                <a:solidFill>
                  <a:schemeClr val="bg1">
                    <a:lumMod val="65000"/>
                  </a:schemeClr>
                </a:solidFill>
                <a:latin typeface="Arial" charset="0"/>
                <a:ea typeface="宋体" charset="-122"/>
              </a:rPr>
              <a:t>二叉排序树和平衡二叉树</a:t>
            </a:r>
          </a:p>
          <a:p>
            <a:pPr marL="0" lvl="0" indent="0" fontAlgn="base">
              <a:lnSpc>
                <a:spcPct val="150000"/>
              </a:lnSpc>
              <a:spcBef>
                <a:spcPct val="5000"/>
              </a:spcBef>
              <a:spcAft>
                <a:spcPct val="5000"/>
              </a:spcAft>
              <a:buNone/>
            </a:pPr>
            <a:r>
              <a:rPr kumimoji="1" lang="zh-CN" altLang="en-US" b="1" dirty="0">
                <a:solidFill>
                  <a:srgbClr val="0000FF"/>
                </a:solidFill>
                <a:latin typeface="Arial" charset="0"/>
                <a:ea typeface="宋体" charset="-122"/>
              </a:rPr>
              <a:t> </a:t>
            </a:r>
            <a:r>
              <a:rPr kumimoji="1" lang="en-US" altLang="zh-CN" b="1" dirty="0">
                <a:solidFill>
                  <a:srgbClr val="0000FF"/>
                </a:solidFill>
                <a:latin typeface="Arial" charset="0"/>
                <a:ea typeface="宋体" charset="-122"/>
              </a:rPr>
              <a:t>10.2.2 B_</a:t>
            </a:r>
            <a:r>
              <a:rPr kumimoji="1" lang="zh-CN" altLang="en-US" b="1" dirty="0">
                <a:solidFill>
                  <a:srgbClr val="0000FF"/>
                </a:solidFill>
                <a:latin typeface="Arial" charset="0"/>
                <a:ea typeface="宋体" charset="-122"/>
              </a:rPr>
              <a:t>树和</a:t>
            </a:r>
            <a:r>
              <a:rPr kumimoji="1" lang="en-US" altLang="zh-CN" b="1" dirty="0">
                <a:solidFill>
                  <a:srgbClr val="0000FF"/>
                </a:solidFill>
                <a:latin typeface="Arial" charset="0"/>
                <a:ea typeface="宋体" charset="-122"/>
              </a:rPr>
              <a:t>B+</a:t>
            </a:r>
            <a:r>
              <a:rPr kumimoji="1" lang="zh-CN" altLang="en-US" b="1" dirty="0">
                <a:solidFill>
                  <a:srgbClr val="0000FF"/>
                </a:solidFill>
                <a:latin typeface="Arial" charset="0"/>
                <a:ea typeface="宋体" charset="-122"/>
              </a:rPr>
              <a:t>树</a:t>
            </a:r>
          </a:p>
        </p:txBody>
      </p:sp>
      <p:sp>
        <p:nvSpPr>
          <p:cNvPr id="4" name="日期占位符 3"/>
          <p:cNvSpPr>
            <a:spLocks noGrp="1"/>
          </p:cNvSpPr>
          <p:nvPr>
            <p:ph type="dt" sz="half" idx="10"/>
          </p:nvPr>
        </p:nvSpPr>
        <p:spPr/>
        <p:txBody>
          <a:bodyPr/>
          <a:lstStyle/>
          <a:p>
            <a:fld id="{3105B459-A2B8-4300-8B6C-373CEBBC3337}"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100</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Tree>
    <p:extLst>
      <p:ext uri="{BB962C8B-B14F-4D97-AF65-F5344CB8AC3E}">
        <p14:creationId xmlns:p14="http://schemas.microsoft.com/office/powerpoint/2010/main" val="19757788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10.2.2 B-</a:t>
            </a:r>
            <a:r>
              <a:rPr kumimoji="1" lang="zh-CN" altLang="en-US" sz="3200" b="1" dirty="0">
                <a:latin typeface="Arial" charset="0"/>
                <a:ea typeface="宋体" charset="-122"/>
                <a:cs typeface="+mn-cs"/>
              </a:rPr>
              <a:t>树和</a:t>
            </a:r>
            <a:r>
              <a:rPr kumimoji="1" lang="en-US" altLang="zh-CN" sz="3200" b="1" dirty="0">
                <a:latin typeface="Arial" charset="0"/>
                <a:ea typeface="宋体" charset="-122"/>
                <a:cs typeface="+mn-cs"/>
              </a:rPr>
              <a:t>B+</a:t>
            </a:r>
            <a:r>
              <a:rPr kumimoji="1" lang="zh-CN" altLang="en-US" sz="3200" b="1" dirty="0">
                <a:latin typeface="Arial" charset="0"/>
                <a:ea typeface="宋体" charset="-122"/>
                <a:cs typeface="+mn-cs"/>
              </a:rPr>
              <a:t>树</a:t>
            </a:r>
          </a:p>
        </p:txBody>
      </p:sp>
      <p:sp>
        <p:nvSpPr>
          <p:cNvPr id="4" name="日期占位符 3"/>
          <p:cNvSpPr>
            <a:spLocks noGrp="1"/>
          </p:cNvSpPr>
          <p:nvPr>
            <p:ph type="dt" sz="half" idx="10"/>
          </p:nvPr>
        </p:nvSpPr>
        <p:spPr/>
        <p:txBody>
          <a:bodyPr/>
          <a:lstStyle/>
          <a:p>
            <a:fld id="{8B0BFC2F-7024-4DC6-BDF0-4A81CB4E0A3B}"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101</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Rectangle 21"/>
          <p:cNvSpPr>
            <a:spLocks noChangeArrowheads="1"/>
          </p:cNvSpPr>
          <p:nvPr/>
        </p:nvSpPr>
        <p:spPr bwMode="auto">
          <a:xfrm>
            <a:off x="684213" y="1778000"/>
            <a:ext cx="7704137"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just" eaLnBrk="1" fontAlgn="base" hangingPunct="1">
              <a:lnSpc>
                <a:spcPct val="120000"/>
              </a:lnSpc>
              <a:spcBef>
                <a:spcPct val="0"/>
              </a:spcBef>
              <a:spcAft>
                <a:spcPct val="0"/>
              </a:spcAft>
            </a:pPr>
            <a:r>
              <a:rPr kumimoji="0" lang="en-US" altLang="zh-CN" sz="2800" dirty="0">
                <a:solidFill>
                  <a:srgbClr val="0000FF"/>
                </a:solidFill>
                <a:ea typeface="宋体" charset="-122"/>
              </a:rPr>
              <a:t>        </a:t>
            </a:r>
            <a:r>
              <a:rPr kumimoji="0" lang="zh-CN" altLang="en-US" sz="2800" dirty="0">
                <a:solidFill>
                  <a:srgbClr val="0000FF"/>
                </a:solidFill>
                <a:ea typeface="宋体" charset="-122"/>
              </a:rPr>
              <a:t>当数据量太大时，不可能一次调入内存</a:t>
            </a:r>
            <a:r>
              <a:rPr kumimoji="0" lang="en-US" altLang="zh-CN" sz="2800" dirty="0">
                <a:solidFill>
                  <a:srgbClr val="0000FF"/>
                </a:solidFill>
                <a:ea typeface="宋体" charset="-122"/>
              </a:rPr>
              <a:t>,</a:t>
            </a:r>
            <a:r>
              <a:rPr kumimoji="0" lang="zh-CN" altLang="en-US" sz="2800" dirty="0">
                <a:solidFill>
                  <a:srgbClr val="0000FF"/>
                </a:solidFill>
                <a:ea typeface="宋体" charset="-122"/>
              </a:rPr>
              <a:t>要多次访问外存。硬盘的访问速度慢。主要矛盾变为减少访问外存次数。</a:t>
            </a:r>
          </a:p>
        </p:txBody>
      </p:sp>
      <p:sp>
        <p:nvSpPr>
          <p:cNvPr id="14" name="Text Box 22"/>
          <p:cNvSpPr txBox="1">
            <a:spLocks noChangeArrowheads="1"/>
          </p:cNvSpPr>
          <p:nvPr/>
        </p:nvSpPr>
        <p:spPr bwMode="auto">
          <a:xfrm>
            <a:off x="755650" y="3651250"/>
            <a:ext cx="7488238"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just" eaLnBrk="1" fontAlgn="base" hangingPunct="1">
              <a:lnSpc>
                <a:spcPct val="120000"/>
              </a:lnSpc>
              <a:spcBef>
                <a:spcPct val="0"/>
              </a:spcBef>
              <a:spcAft>
                <a:spcPct val="0"/>
              </a:spcAft>
            </a:pPr>
            <a:r>
              <a:rPr kumimoji="0" lang="en-US" altLang="zh-CN" sz="2800" dirty="0">
                <a:solidFill>
                  <a:srgbClr val="0000FF"/>
                </a:solidFill>
                <a:ea typeface="宋体" charset="-122"/>
              </a:rPr>
              <a:t>        </a:t>
            </a:r>
            <a:r>
              <a:rPr kumimoji="0" lang="zh-CN" altLang="zh-CN" sz="2800" dirty="0">
                <a:solidFill>
                  <a:srgbClr val="0000FF"/>
                </a:solidFill>
                <a:ea typeface="宋体" charset="-122"/>
              </a:rPr>
              <a:t>用二叉树组织文件，</a:t>
            </a:r>
            <a:r>
              <a:rPr kumimoji="0" lang="zh-CN" altLang="en-US" sz="2800" dirty="0">
                <a:solidFill>
                  <a:srgbClr val="0000FF"/>
                </a:solidFill>
                <a:ea typeface="宋体" charset="-122"/>
              </a:rPr>
              <a:t>若在查找时</a:t>
            </a:r>
            <a:r>
              <a:rPr kumimoji="0" lang="zh-CN" altLang="en-US" sz="2800" dirty="0">
                <a:solidFill>
                  <a:srgbClr val="FF0000"/>
                </a:solidFill>
                <a:ea typeface="宋体" charset="-122"/>
              </a:rPr>
              <a:t>一次调入一个结点进内存</a:t>
            </a:r>
            <a:r>
              <a:rPr kumimoji="0" lang="zh-CN" altLang="en-US" sz="2800" dirty="0">
                <a:solidFill>
                  <a:srgbClr val="0000FF"/>
                </a:solidFill>
                <a:ea typeface="宋体" charset="-122"/>
              </a:rPr>
              <a:t>，</a:t>
            </a:r>
            <a:r>
              <a:rPr kumimoji="0" lang="zh-CN" altLang="zh-CN" sz="2800" dirty="0">
                <a:solidFill>
                  <a:srgbClr val="0000FF"/>
                </a:solidFill>
                <a:ea typeface="宋体" charset="-122"/>
              </a:rPr>
              <a:t>当文件的记录个数为100000时</a:t>
            </a:r>
            <a:r>
              <a:rPr kumimoji="0" lang="en-US" altLang="zh-CN" sz="2800" dirty="0">
                <a:solidFill>
                  <a:srgbClr val="0000FF"/>
                </a:solidFill>
                <a:ea typeface="宋体" charset="-122"/>
              </a:rPr>
              <a:t>,</a:t>
            </a:r>
            <a:r>
              <a:rPr kumimoji="0" lang="zh-CN" altLang="zh-CN" sz="2800" dirty="0">
                <a:solidFill>
                  <a:srgbClr val="0000FF"/>
                </a:solidFill>
                <a:ea typeface="宋体" charset="-122"/>
              </a:rPr>
              <a:t>要找到给定关键字的记录，</a:t>
            </a:r>
            <a:r>
              <a:rPr kumimoji="0" lang="zh-CN" altLang="en-US" sz="2800" dirty="0">
                <a:solidFill>
                  <a:srgbClr val="0000FF"/>
                </a:solidFill>
                <a:ea typeface="宋体" charset="-122"/>
              </a:rPr>
              <a:t>平均</a:t>
            </a:r>
            <a:r>
              <a:rPr kumimoji="0" lang="zh-CN" altLang="zh-CN" sz="2800" dirty="0">
                <a:solidFill>
                  <a:srgbClr val="0000FF"/>
                </a:solidFill>
                <a:ea typeface="宋体" charset="-122"/>
              </a:rPr>
              <a:t>需访问外存17次</a:t>
            </a:r>
            <a:r>
              <a:rPr kumimoji="0" lang="en-US" altLang="zh-CN" sz="2800" dirty="0">
                <a:solidFill>
                  <a:srgbClr val="0000FF"/>
                </a:solidFill>
                <a:ea typeface="宋体" charset="-122"/>
              </a:rPr>
              <a:t>(log100000)</a:t>
            </a:r>
          </a:p>
        </p:txBody>
      </p:sp>
      <p:sp>
        <p:nvSpPr>
          <p:cNvPr id="16" name="Text Box 23"/>
          <p:cNvSpPr txBox="1">
            <a:spLocks noChangeArrowheads="1"/>
          </p:cNvSpPr>
          <p:nvPr/>
        </p:nvSpPr>
        <p:spPr bwMode="auto">
          <a:xfrm>
            <a:off x="611188" y="914400"/>
            <a:ext cx="2927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solidFill>
                  <a:srgbClr val="003300"/>
                </a:solidFill>
                <a:ea typeface="宋体" charset="-122"/>
              </a:rPr>
              <a:t> B-</a:t>
            </a:r>
            <a:r>
              <a:rPr lang="zh-CN" altLang="en-US" sz="2800">
                <a:solidFill>
                  <a:srgbClr val="003300"/>
                </a:solidFill>
                <a:ea typeface="宋体" charset="-122"/>
              </a:rPr>
              <a:t>树的引入</a:t>
            </a:r>
          </a:p>
        </p:txBody>
      </p:sp>
    </p:spTree>
    <p:extLst>
      <p:ext uri="{BB962C8B-B14F-4D97-AF65-F5344CB8AC3E}">
        <p14:creationId xmlns:p14="http://schemas.microsoft.com/office/powerpoint/2010/main" val="185837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10.2.2 B-</a:t>
            </a:r>
            <a:r>
              <a:rPr kumimoji="1" lang="zh-CN" altLang="en-US" sz="3200" b="1" dirty="0">
                <a:latin typeface="Arial" charset="0"/>
                <a:ea typeface="宋体" charset="-122"/>
                <a:cs typeface="+mn-cs"/>
              </a:rPr>
              <a:t>树和</a:t>
            </a:r>
            <a:r>
              <a:rPr kumimoji="1" lang="en-US" altLang="zh-CN" sz="3200" b="1" dirty="0">
                <a:latin typeface="Arial" charset="0"/>
                <a:ea typeface="宋体" charset="-122"/>
                <a:cs typeface="+mn-cs"/>
              </a:rPr>
              <a:t>B+</a:t>
            </a:r>
            <a:r>
              <a:rPr kumimoji="1" lang="zh-CN" altLang="en-US" sz="3200" b="1" dirty="0">
                <a:latin typeface="Arial" charset="0"/>
                <a:ea typeface="宋体" charset="-122"/>
                <a:cs typeface="+mn-cs"/>
              </a:rPr>
              <a:t>树</a:t>
            </a:r>
          </a:p>
        </p:txBody>
      </p:sp>
      <p:sp>
        <p:nvSpPr>
          <p:cNvPr id="3" name="内容占位符 2"/>
          <p:cNvSpPr>
            <a:spLocks noGrp="1"/>
          </p:cNvSpPr>
          <p:nvPr>
            <p:ph idx="1"/>
          </p:nvPr>
        </p:nvSpPr>
        <p:spPr>
          <a:xfrm>
            <a:off x="457200" y="1371600"/>
            <a:ext cx="8229600" cy="5105400"/>
          </a:xfrm>
        </p:spPr>
        <p:txBody>
          <a:bodyPr>
            <a:normAutofit/>
          </a:bodyPr>
          <a:lstStyle/>
          <a:p>
            <a:pPr algn="just">
              <a:lnSpc>
                <a:spcPts val="3100"/>
              </a:lnSpc>
            </a:pPr>
            <a:r>
              <a:rPr lang="zh-CN" altLang="en-US" sz="2400" b="1" dirty="0"/>
              <a:t>当符号表的大小超过内存容量时，由于必须从磁盘等辅助存储设备上去读取这些查找树结构中的结点，</a:t>
            </a:r>
            <a:r>
              <a:rPr lang="zh-CN" altLang="en-US" sz="2400" b="1" dirty="0">
                <a:solidFill>
                  <a:srgbClr val="FF0000"/>
                </a:solidFill>
              </a:rPr>
              <a:t>每次只能根据需要读取一个结点</a:t>
            </a:r>
            <a:r>
              <a:rPr lang="zh-CN" altLang="en-US" sz="2400" b="1" dirty="0"/>
              <a:t>，因此，</a:t>
            </a:r>
            <a:r>
              <a:rPr lang="en-US" altLang="zh-CN" sz="2400" b="1" dirty="0">
                <a:solidFill>
                  <a:srgbClr val="FF0000"/>
                </a:solidFill>
              </a:rPr>
              <a:t>AVL</a:t>
            </a:r>
            <a:r>
              <a:rPr lang="zh-CN" altLang="en-US" sz="2400" b="1" dirty="0">
                <a:solidFill>
                  <a:srgbClr val="FF0000"/>
                </a:solidFill>
              </a:rPr>
              <a:t>树性能就不是很高</a:t>
            </a:r>
            <a:r>
              <a:rPr lang="zh-CN" altLang="en-US" sz="2400" b="1" dirty="0"/>
              <a:t>。 </a:t>
            </a:r>
            <a:endParaRPr lang="en-US" altLang="zh-CN" sz="2400" b="1" dirty="0"/>
          </a:p>
          <a:p>
            <a:pPr algn="just">
              <a:lnSpc>
                <a:spcPts val="3100"/>
              </a:lnSpc>
            </a:pPr>
            <a:r>
              <a:rPr lang="zh-CN" altLang="en-US" sz="2400" b="1" dirty="0"/>
              <a:t>在</a:t>
            </a:r>
            <a:r>
              <a:rPr lang="en-US" altLang="zh-CN" sz="2400" b="1" dirty="0"/>
              <a:t>AVL</a:t>
            </a:r>
            <a:r>
              <a:rPr lang="zh-CN" altLang="en-US" sz="2400" b="1" dirty="0"/>
              <a:t>树在结点高度上采用相对平衡的策略，使其平均性能接近于</a:t>
            </a:r>
            <a:r>
              <a:rPr lang="en-US" altLang="zh-CN" sz="2400" b="1" dirty="0"/>
              <a:t>BST</a:t>
            </a:r>
            <a:r>
              <a:rPr lang="zh-CN" altLang="en-US" sz="2400" b="1" dirty="0"/>
              <a:t>的最好情况下的性能。如果</a:t>
            </a:r>
            <a:r>
              <a:rPr lang="zh-CN" altLang="en-US" sz="2400" b="1" dirty="0">
                <a:solidFill>
                  <a:srgbClr val="FF0000"/>
                </a:solidFill>
              </a:rPr>
              <a:t>保持查找树在高度上的绝对平衡</a:t>
            </a:r>
            <a:r>
              <a:rPr lang="zh-CN" altLang="en-US" sz="2400" b="1" dirty="0"/>
              <a:t>，而</a:t>
            </a:r>
            <a:r>
              <a:rPr lang="zh-CN" altLang="en-US" sz="2400" b="1" dirty="0">
                <a:solidFill>
                  <a:srgbClr val="FF0000"/>
                </a:solidFill>
              </a:rPr>
              <a:t>允许查找树结点的子树个数（分支个数）在一定范围内变化</a:t>
            </a:r>
            <a:r>
              <a:rPr lang="zh-CN" altLang="en-US" sz="2400" b="1" dirty="0"/>
              <a:t>，能否获得很好的查找性能呢？ </a:t>
            </a:r>
            <a:endParaRPr lang="en-US" altLang="zh-CN" sz="2400" b="1" dirty="0"/>
          </a:p>
          <a:p>
            <a:pPr algn="just">
              <a:lnSpc>
                <a:spcPts val="3100"/>
              </a:lnSpc>
            </a:pPr>
            <a:r>
              <a:rPr lang="zh-CN" altLang="en-US" sz="2400" b="1" dirty="0"/>
              <a:t>基于这样的想法，人们设计了许多在</a:t>
            </a:r>
            <a:r>
              <a:rPr lang="zh-CN" altLang="en-US" sz="2400" b="1" dirty="0">
                <a:solidFill>
                  <a:srgbClr val="FF0000"/>
                </a:solidFill>
              </a:rPr>
              <a:t>高度上保持绝对平衡</a:t>
            </a:r>
            <a:r>
              <a:rPr lang="zh-CN" altLang="en-US" sz="2400" b="1" dirty="0"/>
              <a:t>， 而</a:t>
            </a:r>
            <a:r>
              <a:rPr lang="zh-CN" altLang="en-US" sz="2400" b="1" dirty="0">
                <a:solidFill>
                  <a:srgbClr val="FF0000"/>
                </a:solidFill>
              </a:rPr>
              <a:t>在宽度上保持相对平衡</a:t>
            </a:r>
            <a:r>
              <a:rPr lang="zh-CN" altLang="en-US" sz="2400" b="1" dirty="0"/>
              <a:t>的查找结构 。</a:t>
            </a:r>
            <a:endParaRPr lang="en-US" altLang="zh-CN" sz="2400" b="1" dirty="0"/>
          </a:p>
          <a:p>
            <a:pPr algn="just">
              <a:lnSpc>
                <a:spcPts val="3100"/>
              </a:lnSpc>
            </a:pPr>
            <a:r>
              <a:rPr lang="zh-CN" altLang="en-US" sz="2400" b="1" dirty="0"/>
              <a:t>如</a:t>
            </a:r>
            <a:r>
              <a:rPr lang="en-US" altLang="zh-CN" sz="2400" b="1" dirty="0">
                <a:solidFill>
                  <a:srgbClr val="00B0F0"/>
                </a:solidFill>
              </a:rPr>
              <a:t>B-</a:t>
            </a:r>
            <a:r>
              <a:rPr lang="zh-CN" altLang="en-US" sz="2400" b="1" dirty="0">
                <a:solidFill>
                  <a:srgbClr val="00B0F0"/>
                </a:solidFill>
              </a:rPr>
              <a:t>树及其各种变形结构</a:t>
            </a:r>
            <a:r>
              <a:rPr lang="zh-CN" altLang="en-US" sz="2400" b="1" dirty="0"/>
              <a:t>，这些查找结构不再是二叉结构， 而是</a:t>
            </a:r>
            <a:r>
              <a:rPr lang="en-US" altLang="zh-CN" sz="2400" b="1" dirty="0">
                <a:solidFill>
                  <a:srgbClr val="00B0F0"/>
                </a:solidFill>
              </a:rPr>
              <a:t>m-</a:t>
            </a:r>
            <a:r>
              <a:rPr lang="zh-CN" altLang="en-US" sz="2400" b="1" dirty="0">
                <a:solidFill>
                  <a:srgbClr val="00B0F0"/>
                </a:solidFill>
              </a:rPr>
              <a:t>路查找树（</a:t>
            </a:r>
            <a:r>
              <a:rPr lang="en-US" altLang="zh-CN" sz="2400" b="1" dirty="0">
                <a:solidFill>
                  <a:srgbClr val="00B0F0"/>
                </a:solidFill>
              </a:rPr>
              <a:t>m-way search tree</a:t>
            </a:r>
            <a:r>
              <a:rPr lang="zh-CN" altLang="en-US" sz="2400" b="1" dirty="0">
                <a:solidFill>
                  <a:srgbClr val="00B0F0"/>
                </a:solidFill>
              </a:rPr>
              <a:t>），</a:t>
            </a:r>
            <a:r>
              <a:rPr lang="zh-CN" altLang="en-US" sz="2400" b="1" dirty="0"/>
              <a:t>且以其子树保持等高为其基本性质，在实际中都有着广泛的应用。</a:t>
            </a:r>
          </a:p>
        </p:txBody>
      </p:sp>
      <p:sp>
        <p:nvSpPr>
          <p:cNvPr id="4" name="日期占位符 3"/>
          <p:cNvSpPr>
            <a:spLocks noGrp="1"/>
          </p:cNvSpPr>
          <p:nvPr>
            <p:ph type="dt" sz="half" idx="10"/>
          </p:nvPr>
        </p:nvSpPr>
        <p:spPr/>
        <p:txBody>
          <a:bodyPr/>
          <a:lstStyle/>
          <a:p>
            <a:fld id="{3AE1B164-7D91-4C23-BF4B-DB3363A321FF}"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102</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6" name="Text Box 23"/>
          <p:cNvSpPr txBox="1">
            <a:spLocks noChangeArrowheads="1"/>
          </p:cNvSpPr>
          <p:nvPr/>
        </p:nvSpPr>
        <p:spPr bwMode="auto">
          <a:xfrm>
            <a:off x="611188" y="914400"/>
            <a:ext cx="2927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solidFill>
                  <a:srgbClr val="003300"/>
                </a:solidFill>
                <a:ea typeface="宋体" charset="-122"/>
              </a:rPr>
              <a:t> B-</a:t>
            </a:r>
            <a:r>
              <a:rPr lang="zh-CN" altLang="en-US" sz="2800">
                <a:solidFill>
                  <a:srgbClr val="003300"/>
                </a:solidFill>
                <a:ea typeface="宋体" charset="-122"/>
              </a:rPr>
              <a:t>树的引入</a:t>
            </a:r>
          </a:p>
        </p:txBody>
      </p:sp>
    </p:spTree>
    <p:extLst>
      <p:ext uri="{BB962C8B-B14F-4D97-AF65-F5344CB8AC3E}">
        <p14:creationId xmlns:p14="http://schemas.microsoft.com/office/powerpoint/2010/main" val="17405494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10.2.2 B-</a:t>
            </a:r>
            <a:r>
              <a:rPr kumimoji="1" lang="zh-CN" altLang="en-US" sz="3200" b="1" dirty="0">
                <a:latin typeface="Arial" charset="0"/>
                <a:ea typeface="宋体" charset="-122"/>
                <a:cs typeface="+mn-cs"/>
              </a:rPr>
              <a:t>树和</a:t>
            </a:r>
            <a:r>
              <a:rPr kumimoji="1" lang="en-US" altLang="zh-CN" sz="3200" b="1" dirty="0">
                <a:latin typeface="Arial" charset="0"/>
                <a:ea typeface="宋体" charset="-122"/>
                <a:cs typeface="+mn-cs"/>
              </a:rPr>
              <a:t>B+</a:t>
            </a:r>
            <a:r>
              <a:rPr kumimoji="1" lang="zh-CN" altLang="en-US" sz="3200" b="1" dirty="0">
                <a:latin typeface="Arial" charset="0"/>
                <a:ea typeface="宋体" charset="-122"/>
                <a:cs typeface="+mn-cs"/>
              </a:rPr>
              <a:t>树</a:t>
            </a:r>
          </a:p>
        </p:txBody>
      </p:sp>
      <p:sp>
        <p:nvSpPr>
          <p:cNvPr id="4" name="日期占位符 3"/>
          <p:cNvSpPr>
            <a:spLocks noGrp="1"/>
          </p:cNvSpPr>
          <p:nvPr>
            <p:ph type="dt" sz="half" idx="10"/>
          </p:nvPr>
        </p:nvSpPr>
        <p:spPr/>
        <p:txBody>
          <a:bodyPr/>
          <a:lstStyle/>
          <a:p>
            <a:fld id="{984F6BA2-9740-4263-B611-C040239C851B}"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103</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6" name="Text Box 4"/>
          <p:cNvSpPr txBox="1">
            <a:spLocks noChangeArrowheads="1"/>
          </p:cNvSpPr>
          <p:nvPr/>
        </p:nvSpPr>
        <p:spPr bwMode="auto">
          <a:xfrm>
            <a:off x="539750" y="920750"/>
            <a:ext cx="2927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dirty="0">
                <a:solidFill>
                  <a:srgbClr val="003300"/>
                </a:solidFill>
                <a:ea typeface="宋体" charset="-122"/>
              </a:rPr>
              <a:t> B-</a:t>
            </a:r>
            <a:r>
              <a:rPr lang="zh-CN" altLang="en-US" sz="2800" dirty="0">
                <a:solidFill>
                  <a:srgbClr val="003300"/>
                </a:solidFill>
                <a:ea typeface="宋体" charset="-122"/>
              </a:rPr>
              <a:t>树的示例</a:t>
            </a:r>
          </a:p>
        </p:txBody>
      </p:sp>
      <p:pic>
        <p:nvPicPr>
          <p:cNvPr id="296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1439863"/>
            <a:ext cx="8894827" cy="47217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548084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10.2.2 B-</a:t>
            </a:r>
            <a:r>
              <a:rPr kumimoji="1" lang="zh-CN" altLang="en-US" sz="3200" b="1" dirty="0">
                <a:latin typeface="Arial" charset="0"/>
                <a:ea typeface="宋体" charset="-122"/>
                <a:cs typeface="+mn-cs"/>
              </a:rPr>
              <a:t>树和</a:t>
            </a:r>
            <a:r>
              <a:rPr kumimoji="1" lang="en-US" altLang="zh-CN" sz="3200" b="1" dirty="0">
                <a:latin typeface="Arial" charset="0"/>
                <a:ea typeface="宋体" charset="-122"/>
                <a:cs typeface="+mn-cs"/>
              </a:rPr>
              <a:t>B+</a:t>
            </a:r>
            <a:r>
              <a:rPr kumimoji="1" lang="zh-CN" altLang="en-US" sz="3200" b="1" dirty="0">
                <a:latin typeface="Arial" charset="0"/>
                <a:ea typeface="宋体" charset="-122"/>
                <a:cs typeface="+mn-cs"/>
              </a:rPr>
              <a:t>树</a:t>
            </a:r>
          </a:p>
        </p:txBody>
      </p:sp>
      <p:sp>
        <p:nvSpPr>
          <p:cNvPr id="4" name="日期占位符 3"/>
          <p:cNvSpPr>
            <a:spLocks noGrp="1"/>
          </p:cNvSpPr>
          <p:nvPr>
            <p:ph type="dt" sz="half" idx="10"/>
          </p:nvPr>
        </p:nvSpPr>
        <p:spPr/>
        <p:txBody>
          <a:bodyPr/>
          <a:lstStyle/>
          <a:p>
            <a:fld id="{AA1ABD81-5E85-4649-8E65-73964731C199}"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104</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mc:AlternateContent xmlns:mc="http://schemas.openxmlformats.org/markup-compatibility/2006">
        <mc:Choice xmlns:a14="http://schemas.microsoft.com/office/drawing/2010/main" Requires="a14">
          <p:sp>
            <p:nvSpPr>
              <p:cNvPr id="13" name="Rectangle 3"/>
              <p:cNvSpPr>
                <a:spLocks noChangeArrowheads="1"/>
              </p:cNvSpPr>
              <p:nvPr/>
            </p:nvSpPr>
            <p:spPr bwMode="auto">
              <a:xfrm>
                <a:off x="395287" y="1491903"/>
                <a:ext cx="8353425" cy="4795865"/>
              </a:xfrm>
              <a:prstGeom prst="rect">
                <a:avLst/>
              </a:prstGeom>
              <a:solidFill>
                <a:schemeClr val="bg1"/>
              </a:solidFill>
              <a:ln w="38100" cmpd="dbl" algn="ctr">
                <a:solidFill>
                  <a:srgbClr val="808000"/>
                </a:solidFill>
                <a:miter lim="800000"/>
                <a:headEnd/>
                <a:tailEnd/>
              </a:ln>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just" eaLnBrk="1" fontAlgn="base" hangingPunct="1">
                  <a:lnSpc>
                    <a:spcPct val="130000"/>
                  </a:lnSpc>
                  <a:spcBef>
                    <a:spcPct val="25000"/>
                  </a:spcBef>
                  <a:spcAft>
                    <a:spcPct val="0"/>
                  </a:spcAft>
                </a:pPr>
                <a:r>
                  <a:rPr lang="zh-CN" altLang="en-US" sz="1800" dirty="0">
                    <a:solidFill>
                      <a:srgbClr val="0707F9"/>
                    </a:solidFill>
                    <a:ea typeface="宋体" charset="-122"/>
                  </a:rPr>
                  <a:t>一棵</a:t>
                </a:r>
                <a:r>
                  <a:rPr lang="en-US" altLang="zh-CN" sz="1800" dirty="0">
                    <a:solidFill>
                      <a:srgbClr val="0707F9"/>
                    </a:solidFill>
                    <a:ea typeface="宋体" charset="-122"/>
                  </a:rPr>
                  <a:t>m</a:t>
                </a:r>
                <a:r>
                  <a:rPr lang="zh-CN" altLang="en-US" sz="1800" dirty="0">
                    <a:solidFill>
                      <a:srgbClr val="0707F9"/>
                    </a:solidFill>
                    <a:ea typeface="宋体" charset="-122"/>
                  </a:rPr>
                  <a:t>阶</a:t>
                </a:r>
                <a:r>
                  <a:rPr lang="en-US" altLang="zh-CN" sz="1800" dirty="0">
                    <a:solidFill>
                      <a:srgbClr val="0707F9"/>
                    </a:solidFill>
                    <a:ea typeface="宋体" charset="-122"/>
                  </a:rPr>
                  <a:t>B-</a:t>
                </a:r>
                <a:r>
                  <a:rPr lang="zh-CN" altLang="en-US" sz="1800" dirty="0">
                    <a:solidFill>
                      <a:srgbClr val="0707F9"/>
                    </a:solidFill>
                    <a:ea typeface="宋体" charset="-122"/>
                  </a:rPr>
                  <a:t>树，它或者为空，或者满足以下性质的</a:t>
                </a:r>
                <a:r>
                  <a:rPr lang="en-US" altLang="zh-CN" sz="1800" dirty="0">
                    <a:solidFill>
                      <a:srgbClr val="FF3300"/>
                    </a:solidFill>
                    <a:ea typeface="宋体" charset="-122"/>
                  </a:rPr>
                  <a:t>m</a:t>
                </a:r>
                <a:r>
                  <a:rPr lang="zh-CN" altLang="en-US" sz="1800" dirty="0">
                    <a:solidFill>
                      <a:srgbClr val="FF3300"/>
                    </a:solidFill>
                    <a:ea typeface="宋体" charset="-122"/>
                  </a:rPr>
                  <a:t>叉树</a:t>
                </a:r>
                <a:r>
                  <a:rPr lang="zh-CN" altLang="en-US" sz="1800" dirty="0">
                    <a:solidFill>
                      <a:srgbClr val="0707F9"/>
                    </a:solidFill>
                    <a:ea typeface="宋体" charset="-122"/>
                  </a:rPr>
                  <a:t>：</a:t>
                </a:r>
              </a:p>
              <a:p>
                <a:pPr algn="just" eaLnBrk="1" fontAlgn="base" hangingPunct="1">
                  <a:lnSpc>
                    <a:spcPct val="130000"/>
                  </a:lnSpc>
                  <a:spcBef>
                    <a:spcPct val="25000"/>
                  </a:spcBef>
                  <a:spcAft>
                    <a:spcPct val="0"/>
                  </a:spcAft>
                </a:pPr>
                <a:r>
                  <a:rPr lang="en-US" altLang="zh-CN" sz="1800" dirty="0">
                    <a:solidFill>
                      <a:srgbClr val="0707F9"/>
                    </a:solidFill>
                    <a:ea typeface="宋体" charset="-122"/>
                  </a:rPr>
                  <a:t>(1)</a:t>
                </a:r>
                <a:r>
                  <a:rPr lang="zh-CN" altLang="en-US" sz="1800" dirty="0">
                    <a:solidFill>
                      <a:srgbClr val="0707F9"/>
                    </a:solidFill>
                    <a:ea typeface="宋体" charset="-122"/>
                  </a:rPr>
                  <a:t>树中每个结点</a:t>
                </a:r>
                <a:r>
                  <a:rPr lang="zh-CN" altLang="en-US" sz="1800" dirty="0">
                    <a:solidFill>
                      <a:srgbClr val="FF3300"/>
                    </a:solidFill>
                    <a:ea typeface="宋体" charset="-122"/>
                  </a:rPr>
                  <a:t>最多有</a:t>
                </a:r>
                <a:r>
                  <a:rPr lang="en-US" altLang="zh-CN" sz="1800" dirty="0">
                    <a:solidFill>
                      <a:srgbClr val="FF3300"/>
                    </a:solidFill>
                    <a:ea typeface="宋体" charset="-122"/>
                  </a:rPr>
                  <a:t>m</a:t>
                </a:r>
                <a:r>
                  <a:rPr lang="zh-CN" altLang="en-US" sz="1800" dirty="0">
                    <a:solidFill>
                      <a:srgbClr val="FF3300"/>
                    </a:solidFill>
                    <a:ea typeface="宋体" charset="-122"/>
                  </a:rPr>
                  <a:t>个子树</a:t>
                </a:r>
                <a:r>
                  <a:rPr lang="zh-CN" altLang="en-US" sz="1800" dirty="0">
                    <a:solidFill>
                      <a:srgbClr val="0707F9"/>
                    </a:solidFill>
                    <a:ea typeface="宋体" charset="-122"/>
                  </a:rPr>
                  <a:t>；</a:t>
                </a:r>
              </a:p>
              <a:p>
                <a:pPr algn="just" eaLnBrk="1" fontAlgn="base" hangingPunct="1">
                  <a:lnSpc>
                    <a:spcPct val="130000"/>
                  </a:lnSpc>
                  <a:spcBef>
                    <a:spcPct val="25000"/>
                  </a:spcBef>
                  <a:spcAft>
                    <a:spcPct val="0"/>
                  </a:spcAft>
                </a:pPr>
                <a:r>
                  <a:rPr lang="en-US" altLang="zh-CN" sz="1800" dirty="0">
                    <a:solidFill>
                      <a:srgbClr val="0707F9"/>
                    </a:solidFill>
                    <a:ea typeface="宋体" charset="-122"/>
                  </a:rPr>
                  <a:t>(2)</a:t>
                </a:r>
                <a:r>
                  <a:rPr lang="zh-CN" altLang="en-US" sz="1800" dirty="0">
                    <a:solidFill>
                      <a:srgbClr val="0707F9"/>
                    </a:solidFill>
                    <a:ea typeface="宋体" charset="-122"/>
                  </a:rPr>
                  <a:t>若根结点不是叶子结点</a:t>
                </a:r>
                <a:r>
                  <a:rPr lang="zh-CN" altLang="en-US" sz="1800" dirty="0">
                    <a:solidFill>
                      <a:srgbClr val="FF3300"/>
                    </a:solidFill>
                    <a:ea typeface="宋体" charset="-122"/>
                  </a:rPr>
                  <a:t>至少有</a:t>
                </a:r>
                <a:r>
                  <a:rPr lang="en-US" altLang="zh-CN" sz="1800" dirty="0">
                    <a:solidFill>
                      <a:srgbClr val="FF3300"/>
                    </a:solidFill>
                    <a:ea typeface="宋体" charset="-122"/>
                  </a:rPr>
                  <a:t>2</a:t>
                </a:r>
                <a:r>
                  <a:rPr lang="zh-CN" altLang="en-US" sz="1800" dirty="0">
                    <a:solidFill>
                      <a:srgbClr val="FF3300"/>
                    </a:solidFill>
                    <a:ea typeface="宋体" charset="-122"/>
                  </a:rPr>
                  <a:t>棵子树</a:t>
                </a:r>
                <a:r>
                  <a:rPr lang="zh-CN" altLang="en-US" sz="1800" dirty="0">
                    <a:solidFill>
                      <a:srgbClr val="0707F9"/>
                    </a:solidFill>
                    <a:ea typeface="宋体" charset="-122"/>
                  </a:rPr>
                  <a:t>。</a:t>
                </a:r>
              </a:p>
              <a:p>
                <a:pPr algn="just" eaLnBrk="1" fontAlgn="base" hangingPunct="1">
                  <a:lnSpc>
                    <a:spcPct val="130000"/>
                  </a:lnSpc>
                  <a:spcBef>
                    <a:spcPct val="25000"/>
                  </a:spcBef>
                  <a:spcAft>
                    <a:spcPct val="0"/>
                  </a:spcAft>
                </a:pPr>
                <a:r>
                  <a:rPr lang="en-US" altLang="zh-CN" sz="1800" dirty="0">
                    <a:solidFill>
                      <a:srgbClr val="0707F9"/>
                    </a:solidFill>
                    <a:ea typeface="宋体" charset="-122"/>
                  </a:rPr>
                  <a:t>(3)</a:t>
                </a:r>
                <a:r>
                  <a:rPr lang="zh-CN" altLang="en-US" sz="1800" dirty="0">
                    <a:solidFill>
                      <a:srgbClr val="0707F9"/>
                    </a:solidFill>
                    <a:ea typeface="宋体" charset="-122"/>
                  </a:rPr>
                  <a:t>除根结点以外的所有</a:t>
                </a:r>
                <a:r>
                  <a:rPr lang="zh-CN" altLang="en-US" sz="1800" dirty="0">
                    <a:solidFill>
                      <a:srgbClr val="FF3300"/>
                    </a:solidFill>
                    <a:ea typeface="宋体" charset="-122"/>
                  </a:rPr>
                  <a:t>非叶结点至少有 </a:t>
                </a:r>
                <a:r>
                  <a:rPr lang="zh-CN" altLang="en-US" sz="1800" dirty="0">
                    <a:solidFill>
                      <a:srgbClr val="FF3300"/>
                    </a:solidFill>
                    <a:ea typeface="宋体" charset="-122"/>
                    <a:sym typeface="Symbol" pitchFamily="18" charset="2"/>
                  </a:rPr>
                  <a:t></a:t>
                </a:r>
                <a:r>
                  <a:rPr lang="en-US" altLang="zh-CN" sz="1800" dirty="0">
                    <a:solidFill>
                      <a:srgbClr val="FF3300"/>
                    </a:solidFill>
                    <a:ea typeface="宋体" charset="-122"/>
                  </a:rPr>
                  <a:t>m/2</a:t>
                </a:r>
                <a:r>
                  <a:rPr lang="en-US" altLang="zh-CN" sz="1800" dirty="0">
                    <a:solidFill>
                      <a:srgbClr val="FF3300"/>
                    </a:solidFill>
                    <a:ea typeface="宋体" charset="-122"/>
                    <a:sym typeface="Symbol" pitchFamily="18" charset="2"/>
                  </a:rPr>
                  <a:t></a:t>
                </a:r>
                <a:r>
                  <a:rPr lang="zh-CN" altLang="en-US" sz="1800" dirty="0">
                    <a:solidFill>
                      <a:srgbClr val="FF3300"/>
                    </a:solidFill>
                    <a:ea typeface="宋体" charset="-122"/>
                  </a:rPr>
                  <a:t>棵子树</a:t>
                </a:r>
                <a:r>
                  <a:rPr lang="zh-CN" altLang="en-US" sz="1800" dirty="0">
                    <a:solidFill>
                      <a:srgbClr val="0707F9"/>
                    </a:solidFill>
                    <a:ea typeface="宋体" charset="-122"/>
                  </a:rPr>
                  <a:t>。</a:t>
                </a:r>
                <a:endParaRPr lang="en-US" altLang="zh-CN" sz="1800" dirty="0">
                  <a:solidFill>
                    <a:srgbClr val="0707F9"/>
                  </a:solidFill>
                  <a:ea typeface="宋体" charset="-122"/>
                </a:endParaRPr>
              </a:p>
              <a:p>
                <a:pPr algn="just" eaLnBrk="1" fontAlgn="base" hangingPunct="1">
                  <a:lnSpc>
                    <a:spcPct val="130000"/>
                  </a:lnSpc>
                  <a:spcBef>
                    <a:spcPct val="25000"/>
                  </a:spcBef>
                  <a:spcAft>
                    <a:spcPct val="0"/>
                  </a:spcAft>
                </a:pPr>
                <a:r>
                  <a:rPr lang="en-US" altLang="zh-CN" sz="1800" dirty="0">
                    <a:solidFill>
                      <a:srgbClr val="0707F9"/>
                    </a:solidFill>
                    <a:ea typeface="宋体" charset="-122"/>
                  </a:rPr>
                  <a:t>(4)</a:t>
                </a:r>
                <a:r>
                  <a:rPr lang="zh-CN" altLang="en-US" sz="1800" dirty="0">
                    <a:solidFill>
                      <a:srgbClr val="0707F9"/>
                    </a:solidFill>
                    <a:ea typeface="宋体" charset="-122"/>
                  </a:rPr>
                  <a:t>所有的</a:t>
                </a:r>
                <a:r>
                  <a:rPr lang="zh-CN" altLang="en-US" sz="1800" dirty="0">
                    <a:solidFill>
                      <a:srgbClr val="FF0000"/>
                    </a:solidFill>
                    <a:ea typeface="宋体" charset="-122"/>
                  </a:rPr>
                  <a:t>终端结点</a:t>
                </a:r>
                <a:r>
                  <a:rPr lang="zh-CN" altLang="en-US" sz="1800" dirty="0">
                    <a:solidFill>
                      <a:srgbClr val="0707F9"/>
                    </a:solidFill>
                    <a:ea typeface="宋体" charset="-122"/>
                  </a:rPr>
                  <a:t>都位于同一层，所有的</a:t>
                </a:r>
                <a:r>
                  <a:rPr lang="zh-CN" altLang="en-US" sz="1800" dirty="0">
                    <a:solidFill>
                      <a:srgbClr val="FF0000"/>
                    </a:solidFill>
                    <a:ea typeface="宋体" charset="-122"/>
                  </a:rPr>
                  <a:t>叶子结点（失败结点）</a:t>
                </a:r>
                <a:r>
                  <a:rPr lang="zh-CN" altLang="en-US" sz="1800" dirty="0">
                    <a:solidFill>
                      <a:srgbClr val="0707F9"/>
                    </a:solidFill>
                    <a:ea typeface="宋体" charset="-122"/>
                  </a:rPr>
                  <a:t>都位于同一层，并且叶子结点不带信息（可以看作是外部结点或查找失败的结点，实际上这些结点不存在，指向这些结点的指针为空）。（高度绝对平衡）</a:t>
                </a:r>
              </a:p>
              <a:p>
                <a:pPr algn="just" eaLnBrk="1" fontAlgn="base" hangingPunct="1">
                  <a:lnSpc>
                    <a:spcPct val="130000"/>
                  </a:lnSpc>
                  <a:spcBef>
                    <a:spcPct val="25000"/>
                  </a:spcBef>
                  <a:spcAft>
                    <a:spcPct val="0"/>
                  </a:spcAft>
                </a:pPr>
                <a:r>
                  <a:rPr lang="en-US" altLang="zh-CN" sz="1800" dirty="0">
                    <a:solidFill>
                      <a:srgbClr val="0707F9"/>
                    </a:solidFill>
                    <a:ea typeface="宋体" charset="-122"/>
                  </a:rPr>
                  <a:t>(5)</a:t>
                </a:r>
                <a:r>
                  <a:rPr lang="zh-CN" altLang="en-US" sz="1800" dirty="0">
                    <a:solidFill>
                      <a:srgbClr val="0707F9"/>
                    </a:solidFill>
                    <a:ea typeface="宋体" charset="-122"/>
                  </a:rPr>
                  <a:t>所有的非叶子结点中包含下列信息数据 （</a:t>
                </a:r>
                <a:r>
                  <a:rPr lang="en-US" altLang="zh-CN" sz="1800" dirty="0">
                    <a:solidFill>
                      <a:srgbClr val="0707F9"/>
                    </a:solidFill>
                    <a:ea typeface="宋体" charset="-122"/>
                  </a:rPr>
                  <a:t>n</a:t>
                </a:r>
                <a:r>
                  <a:rPr lang="zh-CN" altLang="en-US" sz="1800" dirty="0">
                    <a:solidFill>
                      <a:srgbClr val="0707F9"/>
                    </a:solidFill>
                    <a:ea typeface="宋体" charset="-122"/>
                  </a:rPr>
                  <a:t>，</a:t>
                </a:r>
                <a:r>
                  <a:rPr lang="en-US" altLang="zh-CN" sz="1800" dirty="0">
                    <a:solidFill>
                      <a:srgbClr val="0707F9"/>
                    </a:solidFill>
                    <a:ea typeface="宋体" charset="-122"/>
                  </a:rPr>
                  <a:t>A</a:t>
                </a:r>
                <a:r>
                  <a:rPr lang="en-US" altLang="zh-CN" sz="1800" baseline="-25000" dirty="0">
                    <a:solidFill>
                      <a:srgbClr val="0707F9"/>
                    </a:solidFill>
                    <a:ea typeface="宋体" charset="-122"/>
                  </a:rPr>
                  <a:t>0</a:t>
                </a:r>
                <a:r>
                  <a:rPr lang="zh-CN" altLang="en-US" sz="1800" dirty="0">
                    <a:solidFill>
                      <a:srgbClr val="0707F9"/>
                    </a:solidFill>
                    <a:ea typeface="宋体" charset="-122"/>
                  </a:rPr>
                  <a:t>，</a:t>
                </a:r>
                <a:r>
                  <a:rPr lang="en-US" altLang="zh-CN" sz="1800" dirty="0">
                    <a:solidFill>
                      <a:srgbClr val="0707F9"/>
                    </a:solidFill>
                    <a:ea typeface="宋体" charset="-122"/>
                  </a:rPr>
                  <a:t>K</a:t>
                </a:r>
                <a:r>
                  <a:rPr lang="en-US" altLang="zh-CN" sz="1800" baseline="-25000" dirty="0">
                    <a:solidFill>
                      <a:srgbClr val="0707F9"/>
                    </a:solidFill>
                    <a:ea typeface="宋体" charset="-122"/>
                  </a:rPr>
                  <a:t>1</a:t>
                </a:r>
                <a:r>
                  <a:rPr lang="zh-CN" altLang="en-US" sz="1800" dirty="0">
                    <a:solidFill>
                      <a:srgbClr val="0707F9"/>
                    </a:solidFill>
                    <a:ea typeface="宋体" charset="-122"/>
                  </a:rPr>
                  <a:t>，</a:t>
                </a:r>
                <a:r>
                  <a:rPr lang="en-US" altLang="zh-CN" sz="1800" dirty="0">
                    <a:solidFill>
                      <a:srgbClr val="0707F9"/>
                    </a:solidFill>
                    <a:ea typeface="宋体" charset="-122"/>
                  </a:rPr>
                  <a:t>A</a:t>
                </a:r>
                <a:r>
                  <a:rPr lang="en-US" altLang="zh-CN" sz="1800" baseline="-25000" dirty="0">
                    <a:solidFill>
                      <a:srgbClr val="0707F9"/>
                    </a:solidFill>
                    <a:ea typeface="宋体" charset="-122"/>
                  </a:rPr>
                  <a:t>1</a:t>
                </a:r>
                <a:r>
                  <a:rPr lang="zh-CN" altLang="en-US" sz="1800" dirty="0">
                    <a:solidFill>
                      <a:srgbClr val="0707F9"/>
                    </a:solidFill>
                    <a:ea typeface="宋体" charset="-122"/>
                  </a:rPr>
                  <a:t>，</a:t>
                </a:r>
                <a:r>
                  <a:rPr lang="en-US" altLang="zh-CN" sz="1800" dirty="0">
                    <a:solidFill>
                      <a:srgbClr val="0707F9"/>
                    </a:solidFill>
                    <a:ea typeface="宋体" charset="-122"/>
                  </a:rPr>
                  <a:t>K</a:t>
                </a:r>
                <a:r>
                  <a:rPr lang="en-US" altLang="zh-CN" sz="1800" baseline="-25000" dirty="0">
                    <a:solidFill>
                      <a:srgbClr val="0707F9"/>
                    </a:solidFill>
                    <a:ea typeface="宋体" charset="-122"/>
                  </a:rPr>
                  <a:t>2</a:t>
                </a:r>
                <a:r>
                  <a:rPr lang="zh-CN" altLang="en-US" sz="1800" dirty="0">
                    <a:solidFill>
                      <a:srgbClr val="0707F9"/>
                    </a:solidFill>
                    <a:ea typeface="宋体" charset="-122"/>
                  </a:rPr>
                  <a:t>，</a:t>
                </a:r>
                <a:r>
                  <a:rPr lang="en-US" altLang="zh-CN" sz="1800" dirty="0">
                    <a:solidFill>
                      <a:srgbClr val="0707F9"/>
                    </a:solidFill>
                    <a:ea typeface="宋体" charset="-122"/>
                  </a:rPr>
                  <a:t>…</a:t>
                </a:r>
                <a:r>
                  <a:rPr lang="zh-CN" altLang="en-US" sz="1800" dirty="0">
                    <a:solidFill>
                      <a:srgbClr val="0707F9"/>
                    </a:solidFill>
                    <a:ea typeface="宋体" charset="-122"/>
                  </a:rPr>
                  <a:t>，</a:t>
                </a:r>
                <a:r>
                  <a:rPr lang="en-US" altLang="zh-CN" sz="1800" dirty="0" err="1">
                    <a:solidFill>
                      <a:srgbClr val="0707F9"/>
                    </a:solidFill>
                    <a:ea typeface="宋体" charset="-122"/>
                  </a:rPr>
                  <a:t>K</a:t>
                </a:r>
                <a:r>
                  <a:rPr lang="en-US" altLang="zh-CN" sz="1800" baseline="-25000" dirty="0" err="1">
                    <a:solidFill>
                      <a:srgbClr val="0707F9"/>
                    </a:solidFill>
                    <a:ea typeface="宋体" charset="-122"/>
                  </a:rPr>
                  <a:t>n</a:t>
                </a:r>
                <a:r>
                  <a:rPr lang="zh-CN" altLang="en-US" sz="1800" dirty="0">
                    <a:solidFill>
                      <a:srgbClr val="0707F9"/>
                    </a:solidFill>
                    <a:ea typeface="宋体" charset="-122"/>
                  </a:rPr>
                  <a:t>，</a:t>
                </a:r>
                <a:r>
                  <a:rPr lang="en-US" altLang="zh-CN" sz="1800" dirty="0">
                    <a:solidFill>
                      <a:srgbClr val="0707F9"/>
                    </a:solidFill>
                    <a:ea typeface="宋体" charset="-122"/>
                  </a:rPr>
                  <a:t>A</a:t>
                </a:r>
                <a:r>
                  <a:rPr lang="en-US" altLang="zh-CN" sz="1800" baseline="-25000" dirty="0">
                    <a:solidFill>
                      <a:srgbClr val="0707F9"/>
                    </a:solidFill>
                    <a:ea typeface="宋体" charset="-122"/>
                  </a:rPr>
                  <a:t>n</a:t>
                </a:r>
                <a:r>
                  <a:rPr lang="zh-CN" altLang="en-US" sz="1800" dirty="0">
                    <a:solidFill>
                      <a:srgbClr val="0707F9"/>
                    </a:solidFill>
                    <a:ea typeface="宋体" charset="-122"/>
                  </a:rPr>
                  <a:t>）      </a:t>
                </a:r>
              </a:p>
              <a:p>
                <a:pPr algn="just" eaLnBrk="1" fontAlgn="base" hangingPunct="1">
                  <a:lnSpc>
                    <a:spcPct val="130000"/>
                  </a:lnSpc>
                  <a:spcBef>
                    <a:spcPct val="25000"/>
                  </a:spcBef>
                  <a:spcAft>
                    <a:spcPct val="0"/>
                  </a:spcAft>
                </a:pPr>
                <a:r>
                  <a:rPr lang="en-US" altLang="zh-CN" sz="1800" dirty="0">
                    <a:solidFill>
                      <a:srgbClr val="0707F9"/>
                    </a:solidFill>
                    <a:ea typeface="宋体" charset="-122"/>
                  </a:rPr>
                  <a:t>n</a:t>
                </a:r>
                <a:r>
                  <a:rPr lang="zh-CN" altLang="en-US" sz="1800" dirty="0">
                    <a:solidFill>
                      <a:srgbClr val="0707F9"/>
                    </a:solidFill>
                    <a:ea typeface="宋体" charset="-122"/>
                  </a:rPr>
                  <a:t>为关键字的个数，</a:t>
                </a:r>
                <a14:m>
                  <m:oMath xmlns:m="http://schemas.openxmlformats.org/officeDocument/2006/math">
                    <m:d>
                      <m:dPr>
                        <m:begChr m:val="⌈"/>
                        <m:endChr m:val="⌉"/>
                        <m:ctrlPr>
                          <a:rPr lang="en-US" altLang="zh-CN" sz="1800" i="1" smtClean="0">
                            <a:solidFill>
                              <a:srgbClr val="0707F9"/>
                            </a:solidFill>
                            <a:latin typeface="Cambria Math" panose="02040503050406030204" pitchFamily="18" charset="0"/>
                            <a:ea typeface="宋体" charset="-122"/>
                          </a:rPr>
                        </m:ctrlPr>
                      </m:dPr>
                      <m:e>
                        <m:r>
                          <m:rPr>
                            <m:sty m:val="p"/>
                          </m:rPr>
                          <a:rPr lang="en-US" altLang="zh-CN" sz="1800" i="1">
                            <a:solidFill>
                              <a:srgbClr val="0707F9"/>
                            </a:solidFill>
                            <a:latin typeface="Cambria Math" panose="02040503050406030204" pitchFamily="18" charset="0"/>
                            <a:ea typeface="宋体" charset="-122"/>
                          </a:rPr>
                          <m:t>m</m:t>
                        </m:r>
                        <m:r>
                          <a:rPr lang="en-US" altLang="zh-CN" sz="1800" b="1" i="1" smtClean="0">
                            <a:solidFill>
                              <a:srgbClr val="0707F9"/>
                            </a:solidFill>
                            <a:latin typeface="Cambria Math" panose="02040503050406030204" pitchFamily="18" charset="0"/>
                            <a:ea typeface="宋体" charset="-122"/>
                          </a:rPr>
                          <m:t>/</m:t>
                        </m:r>
                        <m:r>
                          <a:rPr lang="en-US" altLang="zh-CN" sz="1800" b="1" i="1" smtClean="0">
                            <a:solidFill>
                              <a:srgbClr val="0707F9"/>
                            </a:solidFill>
                            <a:latin typeface="Cambria Math" panose="02040503050406030204" pitchFamily="18" charset="0"/>
                            <a:ea typeface="宋体" charset="-122"/>
                          </a:rPr>
                          <m:t>𝟐</m:t>
                        </m:r>
                      </m:e>
                    </m:d>
                    <m:r>
                      <a:rPr lang="en-US" altLang="zh-CN" sz="1800" b="1" i="1" smtClean="0">
                        <a:solidFill>
                          <a:srgbClr val="0707F9"/>
                        </a:solidFill>
                        <a:latin typeface="Cambria Math" panose="02040503050406030204" pitchFamily="18" charset="0"/>
                        <a:ea typeface="宋体" charset="-122"/>
                      </a:rPr>
                      <m:t>−</m:t>
                    </m:r>
                    <m:r>
                      <a:rPr lang="en-US" altLang="zh-CN" sz="1800" b="1" i="1" smtClean="0">
                        <a:solidFill>
                          <a:srgbClr val="0707F9"/>
                        </a:solidFill>
                        <a:latin typeface="Cambria Math" panose="02040503050406030204" pitchFamily="18" charset="0"/>
                        <a:ea typeface="宋体" charset="-122"/>
                      </a:rPr>
                      <m:t>𝟏</m:t>
                    </m:r>
                    <m:r>
                      <a:rPr lang="en-US" altLang="zh-CN" sz="1800" b="1" i="1" smtClean="0">
                        <a:solidFill>
                          <a:srgbClr val="0707F9"/>
                        </a:solidFill>
                        <a:latin typeface="Cambria Math" panose="02040503050406030204" pitchFamily="18" charset="0"/>
                        <a:ea typeface="Cambria Math" panose="02040503050406030204" pitchFamily="18" charset="0"/>
                      </a:rPr>
                      <m:t>≤</m:t>
                    </m:r>
                    <m:r>
                      <a:rPr lang="en-US" altLang="zh-CN" sz="1800" b="1" i="1" smtClean="0">
                        <a:solidFill>
                          <a:srgbClr val="0707F9"/>
                        </a:solidFill>
                        <a:latin typeface="Cambria Math" panose="02040503050406030204" pitchFamily="18" charset="0"/>
                        <a:ea typeface="Cambria Math" panose="02040503050406030204" pitchFamily="18" charset="0"/>
                      </a:rPr>
                      <m:t>𝒏</m:t>
                    </m:r>
                    <m:r>
                      <a:rPr lang="en-US" altLang="zh-CN" sz="1800" i="1">
                        <a:solidFill>
                          <a:srgbClr val="0707F9"/>
                        </a:solidFill>
                        <a:latin typeface="Cambria Math" panose="02040503050406030204" pitchFamily="18" charset="0"/>
                        <a:ea typeface="Cambria Math" panose="02040503050406030204" pitchFamily="18" charset="0"/>
                      </a:rPr>
                      <m:t>≤</m:t>
                    </m:r>
                    <m:r>
                      <a:rPr lang="en-US" altLang="zh-CN" sz="1800" b="1" i="1" smtClean="0">
                        <a:solidFill>
                          <a:srgbClr val="0707F9"/>
                        </a:solidFill>
                        <a:latin typeface="Cambria Math" panose="02040503050406030204" pitchFamily="18" charset="0"/>
                        <a:ea typeface="Cambria Math" panose="02040503050406030204" pitchFamily="18" charset="0"/>
                      </a:rPr>
                      <m:t>𝒎</m:t>
                    </m:r>
                    <m:r>
                      <a:rPr lang="en-US" altLang="zh-CN" sz="1800" b="1" i="1" smtClean="0">
                        <a:solidFill>
                          <a:srgbClr val="0707F9"/>
                        </a:solidFill>
                        <a:latin typeface="Cambria Math" panose="02040503050406030204" pitchFamily="18" charset="0"/>
                        <a:ea typeface="Cambria Math" panose="02040503050406030204" pitchFamily="18" charset="0"/>
                      </a:rPr>
                      <m:t>−</m:t>
                    </m:r>
                    <m:r>
                      <a:rPr lang="en-US" altLang="zh-CN" sz="1800" b="1" i="1" smtClean="0">
                        <a:solidFill>
                          <a:srgbClr val="0707F9"/>
                        </a:solidFill>
                        <a:latin typeface="Cambria Math" panose="02040503050406030204" pitchFamily="18" charset="0"/>
                        <a:ea typeface="Cambria Math" panose="02040503050406030204" pitchFamily="18" charset="0"/>
                      </a:rPr>
                      <m:t>𝟏</m:t>
                    </m:r>
                  </m:oMath>
                </a14:m>
                <a:r>
                  <a:rPr lang="en-US" altLang="zh-CN" sz="1800" dirty="0">
                    <a:solidFill>
                      <a:srgbClr val="0707F9"/>
                    </a:solidFill>
                    <a:ea typeface="宋体" charset="-122"/>
                  </a:rPr>
                  <a:t>(n</a:t>
                </a:r>
                <a:r>
                  <a:rPr lang="zh-CN" altLang="en-US" sz="1800" dirty="0">
                    <a:solidFill>
                      <a:srgbClr val="0707F9"/>
                    </a:solidFill>
                    <a:ea typeface="宋体" charset="-122"/>
                  </a:rPr>
                  <a:t>比子树的数量少</a:t>
                </a:r>
                <a:r>
                  <a:rPr lang="en-US" altLang="zh-CN" sz="1800" dirty="0">
                    <a:solidFill>
                      <a:srgbClr val="0707F9"/>
                    </a:solidFill>
                    <a:ea typeface="宋体" charset="-122"/>
                  </a:rPr>
                  <a:t>1)</a:t>
                </a:r>
                <a:r>
                  <a:rPr lang="zh-CN" altLang="en-US" sz="1800" dirty="0">
                    <a:solidFill>
                      <a:srgbClr val="0707F9"/>
                    </a:solidFill>
                    <a:ea typeface="宋体" charset="-122"/>
                  </a:rPr>
                  <a:t>，</a:t>
                </a:r>
                <a:r>
                  <a:rPr lang="en-US" altLang="zh-CN" sz="1800" dirty="0">
                    <a:solidFill>
                      <a:srgbClr val="0707F9"/>
                    </a:solidFill>
                    <a:ea typeface="宋体" charset="-122"/>
                  </a:rPr>
                  <a:t>K</a:t>
                </a:r>
                <a:r>
                  <a:rPr lang="en-US" altLang="zh-CN" sz="1800" baseline="-25000" dirty="0">
                    <a:solidFill>
                      <a:srgbClr val="0707F9"/>
                    </a:solidFill>
                    <a:ea typeface="宋体" charset="-122"/>
                  </a:rPr>
                  <a:t>i</a:t>
                </a:r>
                <a:r>
                  <a:rPr lang="zh-CN" altLang="en-US" sz="1800" dirty="0">
                    <a:solidFill>
                      <a:srgbClr val="0707F9"/>
                    </a:solidFill>
                    <a:ea typeface="宋体" charset="-122"/>
                  </a:rPr>
                  <a:t>为关键字</a:t>
                </a:r>
                <a:r>
                  <a:rPr lang="en-US" altLang="zh-CN" sz="1800" dirty="0">
                    <a:solidFill>
                      <a:srgbClr val="0707F9"/>
                    </a:solidFill>
                    <a:ea typeface="宋体" charset="-122"/>
                  </a:rPr>
                  <a:t>,</a:t>
                </a:r>
                <a:r>
                  <a:rPr lang="zh-CN" altLang="en-US" sz="1800" dirty="0">
                    <a:solidFill>
                      <a:srgbClr val="0707F9"/>
                    </a:solidFill>
                    <a:ea typeface="宋体" charset="-122"/>
                  </a:rPr>
                  <a:t>且</a:t>
                </a:r>
                <a:r>
                  <a:rPr lang="en-US" altLang="zh-CN" sz="1800" dirty="0">
                    <a:solidFill>
                      <a:srgbClr val="0707F9"/>
                    </a:solidFill>
                    <a:ea typeface="宋体" charset="-122"/>
                  </a:rPr>
                  <a:t>K</a:t>
                </a:r>
                <a:r>
                  <a:rPr lang="en-US" altLang="zh-CN" sz="1800" baseline="-25000" dirty="0">
                    <a:solidFill>
                      <a:srgbClr val="0707F9"/>
                    </a:solidFill>
                    <a:ea typeface="宋体" charset="-122"/>
                  </a:rPr>
                  <a:t>i</a:t>
                </a:r>
                <a:r>
                  <a:rPr lang="en-US" altLang="zh-CN" sz="1800" dirty="0">
                    <a:solidFill>
                      <a:srgbClr val="0707F9"/>
                    </a:solidFill>
                    <a:ea typeface="宋体" charset="-122"/>
                  </a:rPr>
                  <a:t>&lt;K</a:t>
                </a:r>
                <a:r>
                  <a:rPr lang="en-US" altLang="zh-CN" sz="1800" baseline="-25000" dirty="0">
                    <a:solidFill>
                      <a:srgbClr val="0707F9"/>
                    </a:solidFill>
                    <a:ea typeface="宋体" charset="-122"/>
                  </a:rPr>
                  <a:t>i+1</a:t>
                </a:r>
                <a:r>
                  <a:rPr lang="en-US" altLang="zh-CN" sz="1800" dirty="0">
                    <a:solidFill>
                      <a:srgbClr val="0707F9"/>
                    </a:solidFill>
                    <a:ea typeface="宋体" charset="-122"/>
                  </a:rPr>
                  <a:t>,A</a:t>
                </a:r>
                <a:r>
                  <a:rPr lang="en-US" altLang="zh-CN" sz="1800" baseline="-25000" dirty="0">
                    <a:solidFill>
                      <a:srgbClr val="0707F9"/>
                    </a:solidFill>
                    <a:ea typeface="宋体" charset="-122"/>
                  </a:rPr>
                  <a:t>i</a:t>
                </a:r>
                <a:r>
                  <a:rPr lang="zh-CN" altLang="en-US" sz="1800" dirty="0">
                    <a:solidFill>
                      <a:srgbClr val="0707F9"/>
                    </a:solidFill>
                    <a:ea typeface="宋体" charset="-122"/>
                  </a:rPr>
                  <a:t>为指向子树根节点的指针，且</a:t>
                </a:r>
                <a:r>
                  <a:rPr lang="en-US" altLang="zh-CN" sz="1800" dirty="0">
                    <a:solidFill>
                      <a:srgbClr val="0707F9"/>
                    </a:solidFill>
                    <a:ea typeface="宋体" charset="-122"/>
                  </a:rPr>
                  <a:t>A</a:t>
                </a:r>
                <a:r>
                  <a:rPr lang="en-US" altLang="zh-CN" sz="1800" baseline="-25000" dirty="0">
                    <a:solidFill>
                      <a:srgbClr val="0707F9"/>
                    </a:solidFill>
                    <a:ea typeface="宋体" charset="-122"/>
                  </a:rPr>
                  <a:t>i</a:t>
                </a:r>
                <a:r>
                  <a:rPr lang="zh-CN" altLang="en-US" sz="1800" dirty="0">
                    <a:solidFill>
                      <a:srgbClr val="0707F9"/>
                    </a:solidFill>
                    <a:ea typeface="宋体" charset="-122"/>
                  </a:rPr>
                  <a:t>所指子树中所有结点的关键字均小于</a:t>
                </a:r>
                <a:r>
                  <a:rPr lang="en-US" altLang="zh-CN" sz="1800" dirty="0">
                    <a:solidFill>
                      <a:srgbClr val="0707F9"/>
                    </a:solidFill>
                    <a:ea typeface="宋体" charset="-122"/>
                  </a:rPr>
                  <a:t>K</a:t>
                </a:r>
                <a:r>
                  <a:rPr lang="en-US" altLang="zh-CN" sz="1800" baseline="-25000" dirty="0">
                    <a:solidFill>
                      <a:srgbClr val="0707F9"/>
                    </a:solidFill>
                    <a:ea typeface="宋体" charset="-122"/>
                  </a:rPr>
                  <a:t>i+1</a:t>
                </a:r>
                <a:r>
                  <a:rPr lang="en-US" altLang="zh-CN" sz="1800" dirty="0">
                    <a:solidFill>
                      <a:srgbClr val="0707F9"/>
                    </a:solidFill>
                    <a:ea typeface="宋体" charset="-122"/>
                  </a:rPr>
                  <a:t>,</a:t>
                </a:r>
                <a:r>
                  <a:rPr lang="zh-CN" altLang="en-US" sz="1800" dirty="0">
                    <a:solidFill>
                      <a:srgbClr val="0707F9"/>
                    </a:solidFill>
                    <a:ea typeface="宋体" charset="-122"/>
                  </a:rPr>
                  <a:t>大于</a:t>
                </a:r>
                <a:r>
                  <a:rPr lang="en-US" altLang="zh-CN" sz="1800" dirty="0">
                    <a:solidFill>
                      <a:srgbClr val="0707F9"/>
                    </a:solidFill>
                    <a:ea typeface="宋体" charset="-122"/>
                  </a:rPr>
                  <a:t>K</a:t>
                </a:r>
                <a:r>
                  <a:rPr lang="en-US" altLang="zh-CN" sz="1800" baseline="-25000" dirty="0">
                    <a:solidFill>
                      <a:srgbClr val="0707F9"/>
                    </a:solidFill>
                    <a:ea typeface="宋体" charset="-122"/>
                  </a:rPr>
                  <a:t>i</a:t>
                </a:r>
                <a:r>
                  <a:rPr lang="zh-CN" altLang="en-US" sz="1800" dirty="0">
                    <a:solidFill>
                      <a:srgbClr val="0707F9"/>
                    </a:solidFill>
                    <a:ea typeface="宋体" charset="-122"/>
                  </a:rPr>
                  <a:t>；</a:t>
                </a:r>
                <a:r>
                  <a:rPr lang="en-US" altLang="zh-CN" sz="1800" dirty="0">
                    <a:solidFill>
                      <a:srgbClr val="0707F9"/>
                    </a:solidFill>
                    <a:ea typeface="宋体" charset="-122"/>
                  </a:rPr>
                  <a:t>A</a:t>
                </a:r>
                <a:r>
                  <a:rPr lang="en-US" altLang="zh-CN" sz="1800" baseline="-25000" dirty="0">
                    <a:solidFill>
                      <a:srgbClr val="0707F9"/>
                    </a:solidFill>
                    <a:ea typeface="宋体" charset="-122"/>
                  </a:rPr>
                  <a:t>n</a:t>
                </a:r>
                <a:r>
                  <a:rPr lang="zh-CN" altLang="en-US" sz="1800" dirty="0">
                    <a:solidFill>
                      <a:srgbClr val="0707F9"/>
                    </a:solidFill>
                    <a:ea typeface="宋体" charset="-122"/>
                  </a:rPr>
                  <a:t>所指子树中所有结点的关键码均大于</a:t>
                </a:r>
                <a:r>
                  <a:rPr lang="en-US" altLang="zh-CN" sz="1800" dirty="0" err="1">
                    <a:solidFill>
                      <a:srgbClr val="0707F9"/>
                    </a:solidFill>
                    <a:ea typeface="宋体" charset="-122"/>
                  </a:rPr>
                  <a:t>K</a:t>
                </a:r>
                <a:r>
                  <a:rPr lang="en-US" altLang="zh-CN" sz="1800" baseline="-25000" dirty="0" err="1">
                    <a:solidFill>
                      <a:srgbClr val="0707F9"/>
                    </a:solidFill>
                    <a:ea typeface="宋体" charset="-122"/>
                  </a:rPr>
                  <a:t>n</a:t>
                </a:r>
                <a:r>
                  <a:rPr lang="en-US" altLang="zh-CN" sz="1800" dirty="0">
                    <a:solidFill>
                      <a:srgbClr val="0707F9"/>
                    </a:solidFill>
                    <a:ea typeface="宋体" charset="-122"/>
                  </a:rPr>
                  <a:t>, </a:t>
                </a:r>
                <a:r>
                  <a:rPr lang="zh-CN" altLang="en-US" sz="1800" dirty="0">
                    <a:solidFill>
                      <a:srgbClr val="0707F9"/>
                    </a:solidFill>
                    <a:ea typeface="宋体" charset="-122"/>
                  </a:rPr>
                  <a:t>每棵子树</a:t>
                </a:r>
                <a:r>
                  <a:rPr lang="en-US" altLang="zh-CN" sz="1800" dirty="0">
                    <a:solidFill>
                      <a:srgbClr val="0707F9"/>
                    </a:solidFill>
                    <a:ea typeface="宋体" charset="-122"/>
                  </a:rPr>
                  <a:t>A</a:t>
                </a:r>
                <a:r>
                  <a:rPr lang="en-US" altLang="zh-CN" sz="1800" baseline="-25000" dirty="0">
                    <a:solidFill>
                      <a:srgbClr val="0707F9"/>
                    </a:solidFill>
                    <a:ea typeface="宋体" charset="-122"/>
                  </a:rPr>
                  <a:t>i</a:t>
                </a:r>
                <a:r>
                  <a:rPr lang="zh-CN" altLang="en-US" sz="1800" dirty="0">
                    <a:solidFill>
                      <a:srgbClr val="0707F9"/>
                    </a:solidFill>
                    <a:ea typeface="宋体" charset="-122"/>
                  </a:rPr>
                  <a:t>都是</a:t>
                </a:r>
                <a:r>
                  <a:rPr lang="en-US" altLang="zh-CN" sz="1800" dirty="0">
                    <a:solidFill>
                      <a:srgbClr val="0707F9"/>
                    </a:solidFill>
                    <a:ea typeface="宋体" charset="-122"/>
                  </a:rPr>
                  <a:t>m-</a:t>
                </a:r>
                <a:r>
                  <a:rPr lang="zh-CN" altLang="en-US" sz="1800" dirty="0">
                    <a:solidFill>
                      <a:srgbClr val="0707F9"/>
                    </a:solidFill>
                    <a:ea typeface="宋体" charset="-122"/>
                  </a:rPr>
                  <a:t>路</a:t>
                </a:r>
                <a:r>
                  <a:rPr lang="en-US" altLang="zh-CN" sz="1800" dirty="0">
                    <a:solidFill>
                      <a:srgbClr val="0707F9"/>
                    </a:solidFill>
                    <a:ea typeface="宋体" charset="-122"/>
                  </a:rPr>
                  <a:t>B-</a:t>
                </a:r>
                <a:r>
                  <a:rPr lang="zh-CN" altLang="en-US" sz="1800" dirty="0">
                    <a:solidFill>
                      <a:srgbClr val="0707F9"/>
                    </a:solidFill>
                    <a:ea typeface="宋体" charset="-122"/>
                  </a:rPr>
                  <a:t>树，</a:t>
                </a:r>
                <a:r>
                  <a:rPr lang="en-US" altLang="zh-CN" sz="1800" dirty="0">
                    <a:solidFill>
                      <a:srgbClr val="0707F9"/>
                    </a:solidFill>
                    <a:ea typeface="宋体" charset="-122"/>
                  </a:rPr>
                  <a:t>0≦i≦n</a:t>
                </a:r>
                <a:r>
                  <a:rPr lang="zh-CN" altLang="en-US" sz="1800" dirty="0">
                    <a:solidFill>
                      <a:srgbClr val="0707F9"/>
                    </a:solidFill>
                    <a:ea typeface="宋体" charset="-122"/>
                  </a:rPr>
                  <a:t>。</a:t>
                </a:r>
              </a:p>
            </p:txBody>
          </p:sp>
        </mc:Choice>
        <mc:Fallback>
          <p:sp>
            <p:nvSpPr>
              <p:cNvPr id="13" name="Rectangle 3"/>
              <p:cNvSpPr>
                <a:spLocks noRot="1" noChangeAspect="1" noMove="1" noResize="1" noEditPoints="1" noAdjustHandles="1" noChangeArrowheads="1" noChangeShapeType="1" noTextEdit="1"/>
              </p:cNvSpPr>
              <p:nvPr/>
            </p:nvSpPr>
            <p:spPr bwMode="auto">
              <a:xfrm>
                <a:off x="395287" y="1491903"/>
                <a:ext cx="8353425" cy="4795865"/>
              </a:xfrm>
              <a:prstGeom prst="rect">
                <a:avLst/>
              </a:prstGeom>
              <a:blipFill>
                <a:blip r:embed="rId4"/>
                <a:stretch>
                  <a:fillRect l="-453" r="-302" b="-787"/>
                </a:stretch>
              </a:blipFill>
              <a:ln w="38100" cmpd="dbl" algn="ctr">
                <a:solidFill>
                  <a:srgbClr val="808000"/>
                </a:solidFill>
                <a:miter lim="800000"/>
                <a:headEnd/>
                <a:tailEnd/>
              </a:ln>
            </p:spPr>
            <p:txBody>
              <a:bodyPr/>
              <a:lstStyle/>
              <a:p>
                <a:r>
                  <a:rPr lang="en-CN">
                    <a:noFill/>
                  </a:rPr>
                  <a:t> </a:t>
                </a:r>
              </a:p>
            </p:txBody>
          </p:sp>
        </mc:Fallback>
      </mc:AlternateContent>
      <p:sp>
        <p:nvSpPr>
          <p:cNvPr id="14" name="Text Box 4"/>
          <p:cNvSpPr txBox="1">
            <a:spLocks noChangeArrowheads="1"/>
          </p:cNvSpPr>
          <p:nvPr/>
        </p:nvSpPr>
        <p:spPr bwMode="auto">
          <a:xfrm>
            <a:off x="698500" y="928687"/>
            <a:ext cx="2927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dirty="0">
                <a:solidFill>
                  <a:srgbClr val="003300"/>
                </a:solidFill>
                <a:ea typeface="宋体" charset="-122"/>
              </a:rPr>
              <a:t> B-</a:t>
            </a:r>
            <a:r>
              <a:rPr lang="zh-CN" altLang="en-US" sz="2800" dirty="0">
                <a:solidFill>
                  <a:srgbClr val="003300"/>
                </a:solidFill>
                <a:ea typeface="宋体" charset="-122"/>
              </a:rPr>
              <a:t>树的定义</a:t>
            </a:r>
          </a:p>
        </p:txBody>
      </p:sp>
      <p:pic>
        <p:nvPicPr>
          <p:cNvPr id="286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2362200"/>
            <a:ext cx="778751" cy="3345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26356" y="2792777"/>
            <a:ext cx="1253687" cy="389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4016840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10.2.2 B-</a:t>
            </a:r>
            <a:r>
              <a:rPr kumimoji="1" lang="zh-CN" altLang="en-US" sz="3200" b="1" dirty="0">
                <a:latin typeface="Arial" charset="0"/>
                <a:ea typeface="宋体" charset="-122"/>
                <a:cs typeface="+mn-cs"/>
              </a:rPr>
              <a:t>树和</a:t>
            </a:r>
            <a:r>
              <a:rPr kumimoji="1" lang="en-US" altLang="zh-CN" sz="3200" b="1" dirty="0">
                <a:latin typeface="Arial" charset="0"/>
                <a:ea typeface="宋体" charset="-122"/>
                <a:cs typeface="+mn-cs"/>
              </a:rPr>
              <a:t>B+</a:t>
            </a:r>
            <a:r>
              <a:rPr kumimoji="1" lang="zh-CN" altLang="en-US" sz="3200" b="1" dirty="0">
                <a:latin typeface="Arial" charset="0"/>
                <a:ea typeface="宋体" charset="-122"/>
                <a:cs typeface="+mn-cs"/>
              </a:rPr>
              <a:t>树</a:t>
            </a:r>
          </a:p>
        </p:txBody>
      </p:sp>
      <p:sp>
        <p:nvSpPr>
          <p:cNvPr id="4" name="日期占位符 3"/>
          <p:cNvSpPr>
            <a:spLocks noGrp="1"/>
          </p:cNvSpPr>
          <p:nvPr>
            <p:ph type="dt" sz="half" idx="10"/>
          </p:nvPr>
        </p:nvSpPr>
        <p:spPr/>
        <p:txBody>
          <a:bodyPr/>
          <a:lstStyle/>
          <a:p>
            <a:fld id="{6D7587F5-C697-4B92-91B1-F11A38C19401}"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105</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8"/>
          <p:cNvSpPr txBox="1">
            <a:spLocks noChangeArrowheads="1"/>
          </p:cNvSpPr>
          <p:nvPr/>
        </p:nvSpPr>
        <p:spPr bwMode="auto">
          <a:xfrm>
            <a:off x="685800" y="1770063"/>
            <a:ext cx="4517583" cy="4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lnSpc>
                <a:spcPct val="110000"/>
              </a:lnSpc>
              <a:spcBef>
                <a:spcPct val="0"/>
              </a:spcBef>
              <a:spcAft>
                <a:spcPct val="0"/>
              </a:spcAft>
            </a:pPr>
            <a:r>
              <a:rPr lang="en-US" altLang="zh-CN" sz="2400" dirty="0">
                <a:solidFill>
                  <a:srgbClr val="0000CC"/>
                </a:solidFill>
                <a:latin typeface="宋体" charset="-122"/>
                <a:ea typeface="宋体" charset="-122"/>
              </a:rPr>
              <a:t>B-</a:t>
            </a:r>
            <a:r>
              <a:rPr lang="zh-CN" altLang="en-US" sz="2400" dirty="0">
                <a:solidFill>
                  <a:srgbClr val="0000CC"/>
                </a:solidFill>
                <a:latin typeface="宋体" charset="-122"/>
                <a:ea typeface="宋体" charset="-122"/>
              </a:rPr>
              <a:t>树是一种平衡的多路查找树：</a:t>
            </a:r>
          </a:p>
        </p:txBody>
      </p:sp>
      <p:graphicFrame>
        <p:nvGraphicFramePr>
          <p:cNvPr id="14" name="Object 11"/>
          <p:cNvGraphicFramePr>
            <a:graphicFrameLocks noChangeAspect="1"/>
          </p:cNvGraphicFramePr>
          <p:nvPr>
            <p:extLst>
              <p:ext uri="{D42A27DB-BD31-4B8C-83A1-F6EECF244321}">
                <p14:modId xmlns:p14="http://schemas.microsoft.com/office/powerpoint/2010/main" val="3822060018"/>
              </p:ext>
            </p:extLst>
          </p:nvPr>
        </p:nvGraphicFramePr>
        <p:xfrm>
          <a:off x="0" y="2733675"/>
          <a:ext cx="9144000" cy="3438525"/>
        </p:xfrm>
        <a:graphic>
          <a:graphicData uri="http://schemas.openxmlformats.org/presentationml/2006/ole">
            <mc:AlternateContent xmlns:mc="http://schemas.openxmlformats.org/markup-compatibility/2006">
              <mc:Choice xmlns:v="urn:schemas-microsoft-com:vml" Requires="v">
                <p:oleObj spid="_x0000_s12196" name="文档" r:id="rId5" imgW="9253080" imgH="2674800" progId="Word.Document.8">
                  <p:embed/>
                </p:oleObj>
              </mc:Choice>
              <mc:Fallback>
                <p:oleObj name="文档" r:id="rId5" imgW="9253080" imgH="2674800" progId="Word.Documen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733675"/>
                        <a:ext cx="9144000" cy="343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Text Box 4"/>
          <p:cNvSpPr txBox="1">
            <a:spLocks noChangeArrowheads="1"/>
          </p:cNvSpPr>
          <p:nvPr/>
        </p:nvSpPr>
        <p:spPr bwMode="auto">
          <a:xfrm>
            <a:off x="539750" y="920750"/>
            <a:ext cx="2927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dirty="0">
                <a:solidFill>
                  <a:srgbClr val="003300"/>
                </a:solidFill>
                <a:ea typeface="宋体" charset="-122"/>
              </a:rPr>
              <a:t> B-</a:t>
            </a:r>
            <a:r>
              <a:rPr lang="zh-CN" altLang="en-US" sz="2800" dirty="0">
                <a:solidFill>
                  <a:srgbClr val="003300"/>
                </a:solidFill>
                <a:ea typeface="宋体" charset="-122"/>
              </a:rPr>
              <a:t>树的示例</a:t>
            </a:r>
          </a:p>
        </p:txBody>
      </p:sp>
      <p:pic>
        <p:nvPicPr>
          <p:cNvPr id="11412" name="Picture 14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57800" y="1219200"/>
            <a:ext cx="3610655"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6235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10.2.2 B-</a:t>
            </a:r>
            <a:r>
              <a:rPr kumimoji="1" lang="zh-CN" altLang="en-US" sz="3200" b="1" dirty="0">
                <a:latin typeface="Arial" charset="0"/>
                <a:ea typeface="宋体" charset="-122"/>
                <a:cs typeface="+mn-cs"/>
              </a:rPr>
              <a:t>树和</a:t>
            </a:r>
            <a:r>
              <a:rPr kumimoji="1" lang="en-US" altLang="zh-CN" sz="3200" b="1" dirty="0">
                <a:latin typeface="Arial" charset="0"/>
                <a:ea typeface="宋体" charset="-122"/>
                <a:cs typeface="+mn-cs"/>
              </a:rPr>
              <a:t>B+</a:t>
            </a:r>
            <a:r>
              <a:rPr kumimoji="1" lang="zh-CN" altLang="en-US" sz="3200" b="1" dirty="0">
                <a:latin typeface="Arial" charset="0"/>
                <a:ea typeface="宋体" charset="-122"/>
                <a:cs typeface="+mn-cs"/>
              </a:rPr>
              <a:t>树</a:t>
            </a:r>
          </a:p>
        </p:txBody>
      </p:sp>
      <p:sp>
        <p:nvSpPr>
          <p:cNvPr id="4" name="日期占位符 3"/>
          <p:cNvSpPr>
            <a:spLocks noGrp="1"/>
          </p:cNvSpPr>
          <p:nvPr>
            <p:ph type="dt" sz="half" idx="10"/>
          </p:nvPr>
        </p:nvSpPr>
        <p:spPr/>
        <p:txBody>
          <a:bodyPr/>
          <a:lstStyle/>
          <a:p>
            <a:fld id="{955A9421-0FAF-48AB-99FE-7B5B69A03987}"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106</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mc:AlternateContent xmlns:mc="http://schemas.openxmlformats.org/markup-compatibility/2006">
        <mc:Choice xmlns:a14="http://schemas.microsoft.com/office/drawing/2010/main" Requires="a14">
          <p:sp>
            <p:nvSpPr>
              <p:cNvPr id="13" name="Text Box 2"/>
              <p:cNvSpPr txBox="1">
                <a:spLocks noChangeArrowheads="1"/>
              </p:cNvSpPr>
              <p:nvPr/>
            </p:nvSpPr>
            <p:spPr bwMode="auto">
              <a:xfrm>
                <a:off x="304800" y="1951038"/>
                <a:ext cx="8763000" cy="2959656"/>
              </a:xfrm>
              <a:prstGeom prst="rect">
                <a:avLst/>
              </a:prstGeom>
              <a:noFill/>
              <a:ln w="9525">
                <a:solidFill>
                  <a:srgbClr val="003300"/>
                </a:solidFill>
                <a:miter lim="800000"/>
                <a:headEnd/>
                <a:tailEnd/>
              </a:ln>
              <a:extLst>
                <a:ext uri="{909E8E84-426E-40DD-AFC4-6F175D3DCCD1}">
                  <a14:hiddenFill>
                    <a:solidFill>
                      <a:srgbClr val="FFFFFF"/>
                    </a:solidFill>
                  </a14:hiddenFill>
                </a:ext>
              </a:extLst>
            </p:spPr>
            <p:txBody>
              <a:bodyPr wrap="squar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50000"/>
                  </a:lnSpc>
                  <a:spcBef>
                    <a:spcPct val="0"/>
                  </a:spcBef>
                  <a:spcAft>
                    <a:spcPct val="0"/>
                  </a:spcAft>
                  <a:buClrTx/>
                  <a:buSzTx/>
                  <a:buFontTx/>
                  <a:buNone/>
                  <a:tabLst/>
                  <a:defRPr/>
                </a:pPr>
                <a:r>
                  <a:rPr kumimoji="1" lang="zh-CN" altLang="en-US" sz="3200" i="0" u="none" strike="noStrike" kern="0" cap="none" spc="0" normalizeH="0" baseline="0" noProof="0" dirty="0">
                    <a:ln>
                      <a:noFill/>
                    </a:ln>
                    <a:solidFill>
                      <a:srgbClr val="0000CC"/>
                    </a:solidFill>
                    <a:effectLst/>
                    <a:uLnTx/>
                    <a:uFillTx/>
                  </a:rPr>
                  <a:t>  在</a:t>
                </a:r>
                <a:r>
                  <a:rPr kumimoji="1" lang="zh-CN" altLang="en-US" sz="3200" i="1" u="none" strike="noStrike" kern="0" cap="none" spc="0" normalizeH="0" baseline="0" noProof="0" dirty="0">
                    <a:ln>
                      <a:noFill/>
                    </a:ln>
                    <a:solidFill>
                      <a:srgbClr val="0000CC"/>
                    </a:solidFill>
                    <a:effectLst/>
                    <a:uLnTx/>
                    <a:uFillTx/>
                  </a:rPr>
                  <a:t> </a:t>
                </a:r>
                <a:r>
                  <a:rPr kumimoji="1" lang="en-US" altLang="zh-CN" sz="3200" i="1" u="none" strike="noStrike" kern="0" cap="none" spc="0" normalizeH="0" baseline="0" noProof="0" dirty="0">
                    <a:ln>
                      <a:noFill/>
                    </a:ln>
                    <a:solidFill>
                      <a:srgbClr val="0000CC"/>
                    </a:solidFill>
                    <a:effectLst/>
                    <a:uLnTx/>
                    <a:uFillTx/>
                  </a:rPr>
                  <a:t>m</a:t>
                </a:r>
                <a:r>
                  <a:rPr kumimoji="1" lang="en-US" altLang="zh-CN" sz="3200" i="0" u="none" strike="noStrike" kern="0" cap="none" spc="0" normalizeH="0" baseline="0" noProof="0" dirty="0">
                    <a:ln>
                      <a:noFill/>
                    </a:ln>
                    <a:solidFill>
                      <a:srgbClr val="0000CC"/>
                    </a:solidFill>
                    <a:effectLst/>
                    <a:uLnTx/>
                    <a:uFillTx/>
                  </a:rPr>
                  <a:t> </a:t>
                </a:r>
                <a:r>
                  <a:rPr kumimoji="1" lang="zh-CN" altLang="en-US" sz="3200" i="0" u="none" strike="noStrike" kern="0" cap="none" spc="0" normalizeH="0" baseline="0" noProof="0" dirty="0">
                    <a:ln>
                      <a:noFill/>
                    </a:ln>
                    <a:solidFill>
                      <a:srgbClr val="0000CC"/>
                    </a:solidFill>
                    <a:effectLst/>
                    <a:uLnTx/>
                    <a:uFillTx/>
                  </a:rPr>
                  <a:t>阶的</a:t>
                </a:r>
                <a:r>
                  <a:rPr kumimoji="1" lang="en-US" altLang="zh-CN" sz="3200" i="0" u="none" strike="noStrike" kern="0" cap="none" spc="0" normalizeH="0" baseline="0" noProof="0" dirty="0">
                    <a:ln>
                      <a:noFill/>
                    </a:ln>
                    <a:solidFill>
                      <a:srgbClr val="0000CC"/>
                    </a:solidFill>
                    <a:effectLst/>
                    <a:uLnTx/>
                    <a:uFillTx/>
                  </a:rPr>
                  <a:t>B-</a:t>
                </a:r>
                <a:r>
                  <a:rPr kumimoji="1" lang="zh-CN" altLang="en-US" sz="3200" i="0" u="none" strike="noStrike" kern="0" cap="none" spc="0" normalizeH="0" baseline="0" noProof="0" dirty="0">
                    <a:ln>
                      <a:noFill/>
                    </a:ln>
                    <a:solidFill>
                      <a:srgbClr val="0000CC"/>
                    </a:solidFill>
                    <a:effectLst/>
                    <a:uLnTx/>
                    <a:uFillTx/>
                  </a:rPr>
                  <a:t>树上，每个非终端结点可能含有：</a:t>
                </a:r>
              </a:p>
              <a:p>
                <a:pPr lvl="0" eaLnBrk="1" fontAlgn="base" hangingPunct="1">
                  <a:lnSpc>
                    <a:spcPct val="150000"/>
                  </a:lnSpc>
                  <a:spcBef>
                    <a:spcPct val="0"/>
                  </a:spcBef>
                  <a:spcAft>
                    <a:spcPct val="0"/>
                  </a:spcAft>
                  <a:defRPr/>
                </a:pPr>
                <a:r>
                  <a:rPr kumimoji="1" lang="zh-CN" altLang="en-US" sz="3200" i="0" u="none" strike="noStrike" kern="0" cap="none" spc="0" normalizeH="0" baseline="0" noProof="0" dirty="0">
                    <a:ln>
                      <a:noFill/>
                    </a:ln>
                    <a:solidFill>
                      <a:srgbClr val="0000CC"/>
                    </a:solidFill>
                    <a:effectLst/>
                    <a:uLnTx/>
                    <a:uFillTx/>
                  </a:rPr>
                  <a:t>   </a:t>
                </a:r>
                <a:r>
                  <a:rPr kumimoji="1" lang="zh-CN" altLang="en-US" sz="3200" i="1" u="none" strike="noStrike" kern="0" cap="none" spc="0" normalizeH="0" baseline="0" noProof="0" dirty="0">
                    <a:ln>
                      <a:noFill/>
                    </a:ln>
                    <a:solidFill>
                      <a:srgbClr val="0000CC"/>
                    </a:solidFill>
                    <a:effectLst/>
                    <a:uLnTx/>
                    <a:uFillTx/>
                  </a:rPr>
                  <a:t> </a:t>
                </a:r>
                <a:r>
                  <a:rPr kumimoji="1" lang="en-US" altLang="zh-CN" sz="3200" i="1" u="none" strike="noStrike" kern="0" cap="none" spc="0" normalizeH="0" baseline="0" noProof="0" dirty="0">
                    <a:ln>
                      <a:noFill/>
                    </a:ln>
                    <a:solidFill>
                      <a:srgbClr val="0000CC"/>
                    </a:solidFill>
                    <a:effectLst/>
                    <a:uLnTx/>
                    <a:uFillTx/>
                  </a:rPr>
                  <a:t>n</a:t>
                </a:r>
                <a:r>
                  <a:rPr kumimoji="1" lang="en-US" altLang="zh-CN" sz="3200" i="0" u="none" strike="noStrike" kern="0" cap="none" spc="0" normalizeH="0" baseline="0" noProof="0" dirty="0">
                    <a:ln>
                      <a:noFill/>
                    </a:ln>
                    <a:solidFill>
                      <a:srgbClr val="0000CC"/>
                    </a:solidFill>
                    <a:effectLst/>
                    <a:uLnTx/>
                    <a:uFillTx/>
                  </a:rPr>
                  <a:t> </a:t>
                </a:r>
                <a:r>
                  <a:rPr kumimoji="1" lang="zh-CN" altLang="en-US" sz="3200" i="0" u="none" strike="noStrike" kern="0" cap="none" spc="0" normalizeH="0" baseline="0" noProof="0" dirty="0">
                    <a:ln>
                      <a:noFill/>
                    </a:ln>
                    <a:solidFill>
                      <a:srgbClr val="0000CC"/>
                    </a:solidFill>
                    <a:effectLst/>
                    <a:uLnTx/>
                    <a:uFillTx/>
                  </a:rPr>
                  <a:t>个</a:t>
                </a:r>
                <a:r>
                  <a:rPr kumimoji="1" lang="zh-CN" altLang="en-US" sz="3200" i="0" u="none" strike="noStrike" kern="0" cap="none" spc="0" normalizeH="0" baseline="0" noProof="0" dirty="0">
                    <a:ln>
                      <a:noFill/>
                    </a:ln>
                    <a:solidFill>
                      <a:srgbClr val="FF3300"/>
                    </a:solidFill>
                    <a:effectLst/>
                    <a:uLnTx/>
                    <a:uFillTx/>
                  </a:rPr>
                  <a:t>关键字</a:t>
                </a:r>
                <a:r>
                  <a:rPr kumimoji="1" lang="zh-CN" altLang="en-US" sz="3200" i="0" u="none" strike="noStrike" kern="0" cap="none" spc="0" normalizeH="0" baseline="0" noProof="0" dirty="0">
                    <a:ln>
                      <a:noFill/>
                    </a:ln>
                    <a:solidFill>
                      <a:srgbClr val="0000CC"/>
                    </a:solidFill>
                    <a:effectLst/>
                    <a:uLnTx/>
                    <a:uFillTx/>
                  </a:rPr>
                  <a:t> </a:t>
                </a:r>
                <a:r>
                  <a:rPr kumimoji="1" lang="en-US" altLang="zh-CN" sz="3200" i="0" u="none" strike="noStrike" kern="0" cap="none" spc="0" normalizeH="0" baseline="0" noProof="0" dirty="0">
                    <a:ln>
                      <a:noFill/>
                    </a:ln>
                    <a:solidFill>
                      <a:srgbClr val="0000CC"/>
                    </a:solidFill>
                    <a:effectLst/>
                    <a:uLnTx/>
                    <a:uFillTx/>
                  </a:rPr>
                  <a:t>K</a:t>
                </a:r>
                <a:r>
                  <a:rPr kumimoji="1" lang="en-US" altLang="zh-CN" sz="3200" i="0" u="none" strike="noStrike" kern="0" cap="none" spc="0" normalizeH="0" baseline="-25000" noProof="0" dirty="0">
                    <a:ln>
                      <a:noFill/>
                    </a:ln>
                    <a:solidFill>
                      <a:srgbClr val="0000CC"/>
                    </a:solidFill>
                    <a:effectLst/>
                    <a:uLnTx/>
                    <a:uFillTx/>
                  </a:rPr>
                  <a:t>i</a:t>
                </a:r>
                <a:r>
                  <a:rPr kumimoji="1" lang="zh-CN" altLang="en-US" sz="3200" i="0" u="none" strike="noStrike" kern="0" cap="none" spc="0" normalizeH="0" baseline="0" noProof="0" dirty="0">
                    <a:ln>
                      <a:noFill/>
                    </a:ln>
                    <a:solidFill>
                      <a:srgbClr val="0000CC"/>
                    </a:solidFill>
                    <a:effectLst/>
                    <a:uLnTx/>
                    <a:uFillTx/>
                  </a:rPr>
                  <a:t>（</a:t>
                </a:r>
                <a:r>
                  <a:rPr kumimoji="1" lang="en-US" altLang="zh-CN" sz="3200" i="1" u="none" strike="noStrike" kern="0" cap="none" spc="0" normalizeH="0" baseline="0" noProof="0" dirty="0">
                    <a:ln>
                      <a:noFill/>
                    </a:ln>
                    <a:solidFill>
                      <a:srgbClr val="0000CC"/>
                    </a:solidFill>
                    <a:effectLst/>
                    <a:uLnTx/>
                    <a:uFillTx/>
                  </a:rPr>
                  <a:t>1</a:t>
                </a:r>
                <a:r>
                  <a:rPr kumimoji="1" lang="en-US" altLang="zh-CN" sz="3200" i="0" u="none" strike="noStrike" kern="0" cap="none" spc="0" normalizeH="0" baseline="0" noProof="0" dirty="0">
                    <a:ln>
                      <a:noFill/>
                    </a:ln>
                    <a:solidFill>
                      <a:srgbClr val="0000CC"/>
                    </a:solidFill>
                    <a:effectLst/>
                    <a:uLnTx/>
                    <a:uFillTx/>
                  </a:rPr>
                  <a:t>≤ </a:t>
                </a:r>
                <a:r>
                  <a:rPr kumimoji="1" lang="en-US" altLang="zh-CN" sz="3200" i="1" u="none" strike="noStrike" kern="0" cap="none" spc="0" normalizeH="0" baseline="0" noProof="0" dirty="0" err="1">
                    <a:ln>
                      <a:noFill/>
                    </a:ln>
                    <a:solidFill>
                      <a:srgbClr val="0000CC"/>
                    </a:solidFill>
                    <a:effectLst/>
                    <a:uLnTx/>
                    <a:uFillTx/>
                  </a:rPr>
                  <a:t>i</a:t>
                </a:r>
                <a:r>
                  <a:rPr kumimoji="1" lang="en-US" altLang="zh-CN" sz="3200" i="0" u="none" strike="noStrike" kern="0" cap="none" spc="0" normalizeH="0" baseline="0" noProof="0" dirty="0" err="1">
                    <a:ln>
                      <a:noFill/>
                    </a:ln>
                    <a:solidFill>
                      <a:srgbClr val="0000CC"/>
                    </a:solidFill>
                    <a:effectLst/>
                    <a:uLnTx/>
                    <a:uFillTx/>
                  </a:rPr>
                  <a:t>≤</a:t>
                </a:r>
                <a:r>
                  <a:rPr kumimoji="1" lang="en-US" altLang="zh-CN" sz="3200" i="1" u="none" strike="noStrike" kern="0" cap="none" spc="0" normalizeH="0" baseline="0" noProof="0" dirty="0" err="1">
                    <a:ln>
                      <a:noFill/>
                    </a:ln>
                    <a:solidFill>
                      <a:srgbClr val="0000CC"/>
                    </a:solidFill>
                    <a:effectLst/>
                    <a:uLnTx/>
                    <a:uFillTx/>
                  </a:rPr>
                  <a:t>n</a:t>
                </a:r>
                <a:r>
                  <a:rPr kumimoji="1" lang="zh-CN" altLang="en-US" sz="3200" i="0" u="none" strike="noStrike" kern="0" cap="none" spc="0" normalizeH="0" baseline="0" noProof="0" dirty="0">
                    <a:ln>
                      <a:noFill/>
                    </a:ln>
                    <a:solidFill>
                      <a:srgbClr val="0000CC"/>
                    </a:solidFill>
                    <a:effectLst/>
                    <a:uLnTx/>
                    <a:uFillTx/>
                    <a:latin typeface="楷体_GB2312" pitchFamily="49" charset="-122"/>
                  </a:rPr>
                  <a:t>）</a:t>
                </a:r>
                <a:r>
                  <a:rPr lang="en-US" altLang="zh-CN" sz="3200" dirty="0">
                    <a:solidFill>
                      <a:srgbClr val="0707F9"/>
                    </a:solidFill>
                    <a:ea typeface="宋体" charset="-122"/>
                  </a:rPr>
                  <a:t> </a:t>
                </a:r>
                <a14:m>
                  <m:oMath xmlns:m="http://schemas.openxmlformats.org/officeDocument/2006/math">
                    <m:d>
                      <m:dPr>
                        <m:begChr m:val="⌈"/>
                        <m:endChr m:val="⌉"/>
                        <m:ctrlPr>
                          <a:rPr lang="en-US" altLang="zh-CN" sz="2800" i="1">
                            <a:solidFill>
                              <a:srgbClr val="0707F9"/>
                            </a:solidFill>
                            <a:latin typeface="Cambria Math" panose="02040503050406030204" pitchFamily="18" charset="0"/>
                            <a:ea typeface="宋体" charset="-122"/>
                          </a:rPr>
                        </m:ctrlPr>
                      </m:dPr>
                      <m:e>
                        <m:r>
                          <m:rPr>
                            <m:sty m:val="p"/>
                          </m:rPr>
                          <a:rPr lang="en-US" altLang="zh-CN" sz="2800" i="1">
                            <a:solidFill>
                              <a:srgbClr val="0707F9"/>
                            </a:solidFill>
                            <a:latin typeface="Cambria Math" panose="02040503050406030204" pitchFamily="18" charset="0"/>
                            <a:ea typeface="宋体" charset="-122"/>
                          </a:rPr>
                          <m:t>m</m:t>
                        </m:r>
                        <m:r>
                          <a:rPr lang="en-US" altLang="zh-CN" sz="2800" i="1">
                            <a:solidFill>
                              <a:srgbClr val="0707F9"/>
                            </a:solidFill>
                            <a:latin typeface="Cambria Math" panose="02040503050406030204" pitchFamily="18" charset="0"/>
                            <a:ea typeface="宋体" charset="-122"/>
                          </a:rPr>
                          <m:t>/</m:t>
                        </m:r>
                        <m:r>
                          <a:rPr lang="en-US" altLang="zh-CN" sz="2800" i="1">
                            <a:solidFill>
                              <a:srgbClr val="0707F9"/>
                            </a:solidFill>
                            <a:latin typeface="Cambria Math" panose="02040503050406030204" pitchFamily="18" charset="0"/>
                            <a:ea typeface="宋体" charset="-122"/>
                          </a:rPr>
                          <m:t>𝟐</m:t>
                        </m:r>
                      </m:e>
                    </m:d>
                    <m:r>
                      <a:rPr lang="en-US" altLang="zh-CN" sz="2800" i="1">
                        <a:solidFill>
                          <a:srgbClr val="0707F9"/>
                        </a:solidFill>
                        <a:latin typeface="Cambria Math" panose="02040503050406030204" pitchFamily="18" charset="0"/>
                        <a:ea typeface="宋体" charset="-122"/>
                      </a:rPr>
                      <m:t>−</m:t>
                    </m:r>
                    <m:r>
                      <a:rPr lang="en-US" altLang="zh-CN" sz="2800" i="1">
                        <a:solidFill>
                          <a:srgbClr val="0707F9"/>
                        </a:solidFill>
                        <a:latin typeface="Cambria Math" panose="02040503050406030204" pitchFamily="18" charset="0"/>
                        <a:ea typeface="宋体" charset="-122"/>
                      </a:rPr>
                      <m:t>𝟏</m:t>
                    </m:r>
                    <m:r>
                      <a:rPr lang="en-US" altLang="zh-CN" sz="2800" i="1">
                        <a:solidFill>
                          <a:srgbClr val="0707F9"/>
                        </a:solidFill>
                        <a:latin typeface="Cambria Math" panose="02040503050406030204" pitchFamily="18" charset="0"/>
                        <a:ea typeface="Cambria Math" panose="02040503050406030204" pitchFamily="18" charset="0"/>
                      </a:rPr>
                      <m:t>≤</m:t>
                    </m:r>
                    <m:r>
                      <a:rPr lang="en-US" altLang="zh-CN" sz="2800" i="1">
                        <a:solidFill>
                          <a:srgbClr val="0707F9"/>
                        </a:solidFill>
                        <a:latin typeface="Cambria Math" panose="02040503050406030204" pitchFamily="18" charset="0"/>
                        <a:ea typeface="Cambria Math" panose="02040503050406030204" pitchFamily="18" charset="0"/>
                      </a:rPr>
                      <m:t>𝒏</m:t>
                    </m:r>
                    <m:r>
                      <a:rPr lang="en-US" altLang="zh-CN" sz="2800" i="1">
                        <a:solidFill>
                          <a:srgbClr val="0707F9"/>
                        </a:solidFill>
                        <a:latin typeface="Cambria Math" panose="02040503050406030204" pitchFamily="18" charset="0"/>
                        <a:ea typeface="Cambria Math" panose="02040503050406030204" pitchFamily="18" charset="0"/>
                      </a:rPr>
                      <m:t>≤</m:t>
                    </m:r>
                    <m:r>
                      <a:rPr lang="en-US" altLang="zh-CN" sz="2800" i="1">
                        <a:solidFill>
                          <a:srgbClr val="0707F9"/>
                        </a:solidFill>
                        <a:latin typeface="Cambria Math" panose="02040503050406030204" pitchFamily="18" charset="0"/>
                        <a:ea typeface="Cambria Math" panose="02040503050406030204" pitchFamily="18" charset="0"/>
                      </a:rPr>
                      <m:t>𝒎</m:t>
                    </m:r>
                    <m:r>
                      <a:rPr lang="en-US" altLang="zh-CN" sz="2800" i="1">
                        <a:solidFill>
                          <a:srgbClr val="0707F9"/>
                        </a:solidFill>
                        <a:latin typeface="Cambria Math" panose="02040503050406030204" pitchFamily="18" charset="0"/>
                        <a:ea typeface="Cambria Math" panose="02040503050406030204" pitchFamily="18" charset="0"/>
                      </a:rPr>
                      <m:t>−</m:t>
                    </m:r>
                    <m:r>
                      <a:rPr lang="en-US" altLang="zh-CN" sz="2800" i="1">
                        <a:solidFill>
                          <a:srgbClr val="0707F9"/>
                        </a:solidFill>
                        <a:latin typeface="Cambria Math" panose="02040503050406030204" pitchFamily="18" charset="0"/>
                        <a:ea typeface="Cambria Math" panose="02040503050406030204" pitchFamily="18" charset="0"/>
                      </a:rPr>
                      <m:t>𝟏</m:t>
                    </m:r>
                  </m:oMath>
                </a14:m>
                <a:endParaRPr kumimoji="1" lang="en-US" altLang="zh-CN" sz="2800" i="0" u="none" strike="noStrike" kern="0" cap="none" spc="0" normalizeH="0" baseline="0" noProof="0" dirty="0">
                  <a:ln>
                    <a:noFill/>
                  </a:ln>
                  <a:solidFill>
                    <a:srgbClr val="0000CC"/>
                  </a:solidFill>
                  <a:effectLst/>
                  <a:uLnTx/>
                  <a:uFillTx/>
                </a:endParaRPr>
              </a:p>
              <a:p>
                <a:pPr marL="0" marR="0" lvl="0" indent="0" defTabSz="914400" eaLnBrk="1" fontAlgn="base" latinLnBrk="0" hangingPunct="1">
                  <a:lnSpc>
                    <a:spcPct val="150000"/>
                  </a:lnSpc>
                  <a:spcBef>
                    <a:spcPct val="0"/>
                  </a:spcBef>
                  <a:spcAft>
                    <a:spcPct val="0"/>
                  </a:spcAft>
                  <a:buClrTx/>
                  <a:buSzTx/>
                  <a:buFontTx/>
                  <a:buNone/>
                  <a:tabLst/>
                  <a:defRPr/>
                </a:pPr>
                <a:r>
                  <a:rPr kumimoji="1" lang="en-US" altLang="zh-CN" sz="3200" i="0" u="none" strike="noStrike" kern="0" cap="none" spc="0" normalizeH="0" baseline="0" noProof="0" dirty="0">
                    <a:ln>
                      <a:noFill/>
                    </a:ln>
                    <a:solidFill>
                      <a:srgbClr val="0000CC"/>
                    </a:solidFill>
                    <a:effectLst/>
                    <a:uLnTx/>
                    <a:uFillTx/>
                  </a:rPr>
                  <a:t>   </a:t>
                </a:r>
                <a:r>
                  <a:rPr kumimoji="1" lang="en-US" altLang="zh-CN" sz="3200" i="1" u="none" strike="noStrike" kern="0" cap="none" spc="0" normalizeH="0" baseline="0" noProof="0" dirty="0">
                    <a:ln>
                      <a:noFill/>
                    </a:ln>
                    <a:solidFill>
                      <a:srgbClr val="0000CC"/>
                    </a:solidFill>
                    <a:effectLst/>
                    <a:uLnTx/>
                    <a:uFillTx/>
                  </a:rPr>
                  <a:t> n</a:t>
                </a:r>
                <a:r>
                  <a:rPr kumimoji="1" lang="en-US" altLang="zh-CN" sz="3200" i="0" u="none" strike="noStrike" kern="0" cap="none" spc="0" normalizeH="0" baseline="0" noProof="0" dirty="0">
                    <a:ln>
                      <a:noFill/>
                    </a:ln>
                    <a:solidFill>
                      <a:srgbClr val="0000CC"/>
                    </a:solidFill>
                    <a:effectLst/>
                    <a:uLnTx/>
                    <a:uFillTx/>
                  </a:rPr>
                  <a:t> </a:t>
                </a:r>
                <a:r>
                  <a:rPr kumimoji="1" lang="zh-CN" altLang="en-US" sz="3200" i="0" u="none" strike="noStrike" kern="0" cap="none" spc="0" normalizeH="0" baseline="0" noProof="0" dirty="0">
                    <a:ln>
                      <a:noFill/>
                    </a:ln>
                    <a:solidFill>
                      <a:srgbClr val="0000CC"/>
                    </a:solidFill>
                    <a:effectLst/>
                    <a:uLnTx/>
                    <a:uFillTx/>
                  </a:rPr>
                  <a:t>个</a:t>
                </a:r>
                <a:r>
                  <a:rPr kumimoji="1" lang="zh-CN" altLang="en-US" sz="3200" i="0" u="none" strike="noStrike" kern="0" cap="none" spc="0" normalizeH="0" baseline="0" noProof="0" dirty="0">
                    <a:ln>
                      <a:noFill/>
                    </a:ln>
                    <a:solidFill>
                      <a:srgbClr val="FF3300"/>
                    </a:solidFill>
                    <a:effectLst/>
                    <a:uLnTx/>
                    <a:uFillTx/>
                  </a:rPr>
                  <a:t>指向</a:t>
                </a:r>
                <a:r>
                  <a:rPr lang="zh-CN" altLang="en-US" sz="3200" kern="0" dirty="0">
                    <a:solidFill>
                      <a:srgbClr val="FF3300"/>
                    </a:solidFill>
                  </a:rPr>
                  <a:t>关键字</a:t>
                </a:r>
                <a:r>
                  <a:rPr lang="en-US" altLang="zh-CN" sz="3200" kern="0" dirty="0">
                    <a:solidFill>
                      <a:srgbClr val="FF3300"/>
                    </a:solidFill>
                  </a:rPr>
                  <a:t>(</a:t>
                </a:r>
                <a:r>
                  <a:rPr lang="zh-CN" altLang="en-US" sz="3200" kern="0" dirty="0">
                    <a:solidFill>
                      <a:srgbClr val="FF3300"/>
                    </a:solidFill>
                  </a:rPr>
                  <a:t>记录</a:t>
                </a:r>
                <a:r>
                  <a:rPr lang="en-US" altLang="zh-CN" sz="3200" kern="0" dirty="0">
                    <a:solidFill>
                      <a:srgbClr val="FF3300"/>
                    </a:solidFill>
                  </a:rPr>
                  <a:t>)</a:t>
                </a:r>
                <a:r>
                  <a:rPr kumimoji="1" lang="zh-CN" altLang="en-US" sz="3200" i="0" u="none" strike="noStrike" kern="0" cap="none" spc="0" normalizeH="0" baseline="0" noProof="0" dirty="0">
                    <a:ln>
                      <a:noFill/>
                    </a:ln>
                    <a:solidFill>
                      <a:srgbClr val="FF3300"/>
                    </a:solidFill>
                    <a:effectLst/>
                    <a:uLnTx/>
                    <a:uFillTx/>
                  </a:rPr>
                  <a:t>的指针</a:t>
                </a:r>
                <a:r>
                  <a:rPr kumimoji="1" lang="zh-CN" altLang="en-US" sz="3200" i="0" u="none" strike="noStrike" kern="0" cap="none" spc="0" normalizeH="0" baseline="0" noProof="0" dirty="0">
                    <a:ln>
                      <a:noFill/>
                    </a:ln>
                    <a:solidFill>
                      <a:srgbClr val="0000CC"/>
                    </a:solidFill>
                    <a:effectLst/>
                    <a:uLnTx/>
                    <a:uFillTx/>
                  </a:rPr>
                  <a:t> </a:t>
                </a:r>
                <a:r>
                  <a:rPr kumimoji="1" lang="en-US" altLang="zh-CN" sz="3200" i="0" u="none" strike="noStrike" kern="0" cap="none" spc="0" normalizeH="0" baseline="0" noProof="0" dirty="0">
                    <a:ln>
                      <a:noFill/>
                    </a:ln>
                    <a:solidFill>
                      <a:srgbClr val="0000CC"/>
                    </a:solidFill>
                    <a:effectLst/>
                    <a:uLnTx/>
                    <a:uFillTx/>
                  </a:rPr>
                  <a:t>D</a:t>
                </a:r>
                <a:r>
                  <a:rPr kumimoji="1" lang="en-US" altLang="zh-CN" sz="3200" i="0" u="none" strike="noStrike" kern="0" cap="none" spc="0" normalizeH="0" baseline="-25000" noProof="0" dirty="0">
                    <a:ln>
                      <a:noFill/>
                    </a:ln>
                    <a:solidFill>
                      <a:srgbClr val="0000CC"/>
                    </a:solidFill>
                    <a:effectLst/>
                    <a:uLnTx/>
                    <a:uFillTx/>
                  </a:rPr>
                  <a:t>i</a:t>
                </a:r>
                <a:r>
                  <a:rPr kumimoji="1" lang="zh-CN" altLang="en-US" sz="3200" i="0" u="none" strike="noStrike" kern="0" cap="none" spc="0" normalizeH="0" baseline="0" noProof="0" dirty="0">
                    <a:ln>
                      <a:noFill/>
                    </a:ln>
                    <a:solidFill>
                      <a:srgbClr val="0000CC"/>
                    </a:solidFill>
                    <a:effectLst/>
                    <a:uLnTx/>
                    <a:uFillTx/>
                  </a:rPr>
                  <a:t>（</a:t>
                </a:r>
                <a:r>
                  <a:rPr kumimoji="1" lang="en-US" altLang="zh-CN" sz="3200" i="1" u="none" strike="noStrike" kern="0" cap="none" spc="0" normalizeH="0" baseline="0" noProof="0" dirty="0">
                    <a:ln>
                      <a:noFill/>
                    </a:ln>
                    <a:solidFill>
                      <a:srgbClr val="0000CC"/>
                    </a:solidFill>
                    <a:effectLst/>
                    <a:uLnTx/>
                    <a:uFillTx/>
                  </a:rPr>
                  <a:t>1≤i≤n</a:t>
                </a:r>
                <a:r>
                  <a:rPr kumimoji="1" lang="zh-CN" altLang="en-US" sz="3200" i="0" u="none" strike="noStrike" kern="0" cap="none" spc="0" normalizeH="0" baseline="0" noProof="0" dirty="0">
                    <a:ln>
                      <a:noFill/>
                    </a:ln>
                    <a:solidFill>
                      <a:srgbClr val="0000CC"/>
                    </a:solidFill>
                    <a:effectLst/>
                    <a:uLnTx/>
                    <a:uFillTx/>
                  </a:rPr>
                  <a:t>）</a:t>
                </a:r>
                <a:endParaRPr kumimoji="1" lang="zh-CN" altLang="en-US" sz="3200" i="0" u="none" strike="noStrike" kern="0" cap="none" spc="0" normalizeH="0" baseline="-25000" noProof="0" dirty="0">
                  <a:ln>
                    <a:noFill/>
                  </a:ln>
                  <a:solidFill>
                    <a:srgbClr val="0000CC"/>
                  </a:solidFill>
                  <a:effectLst/>
                  <a:uLnTx/>
                  <a:uFillTx/>
                </a:endParaRPr>
              </a:p>
              <a:p>
                <a:pPr marL="0" marR="0" lvl="0" indent="0" defTabSz="914400" eaLnBrk="1" fontAlgn="base" latinLnBrk="0" hangingPunct="1">
                  <a:lnSpc>
                    <a:spcPct val="150000"/>
                  </a:lnSpc>
                  <a:spcBef>
                    <a:spcPct val="0"/>
                  </a:spcBef>
                  <a:spcAft>
                    <a:spcPct val="0"/>
                  </a:spcAft>
                  <a:buClrTx/>
                  <a:buSzTx/>
                  <a:buFontTx/>
                  <a:buNone/>
                  <a:tabLst/>
                  <a:defRPr/>
                </a:pPr>
                <a:r>
                  <a:rPr kumimoji="1" lang="zh-CN" altLang="en-US" sz="3200" i="0" u="none" strike="noStrike" kern="0" cap="none" spc="0" normalizeH="0" baseline="0" noProof="0" dirty="0">
                    <a:ln>
                      <a:noFill/>
                    </a:ln>
                    <a:solidFill>
                      <a:srgbClr val="0000CC"/>
                    </a:solidFill>
                    <a:effectLst/>
                    <a:uLnTx/>
                    <a:uFillTx/>
                  </a:rPr>
                  <a:t>    </a:t>
                </a:r>
                <a:r>
                  <a:rPr kumimoji="1" lang="en-US" altLang="zh-CN" sz="3200" i="1" u="none" strike="noStrike" kern="0" cap="none" spc="0" normalizeH="0" baseline="0" noProof="0" dirty="0">
                    <a:ln>
                      <a:noFill/>
                    </a:ln>
                    <a:solidFill>
                      <a:srgbClr val="0000CC"/>
                    </a:solidFill>
                    <a:effectLst/>
                    <a:uLnTx/>
                    <a:uFillTx/>
                  </a:rPr>
                  <a:t>n+1</a:t>
                </a:r>
                <a:r>
                  <a:rPr kumimoji="1" lang="en-US" altLang="zh-CN" sz="3200" i="0" u="none" strike="noStrike" kern="0" cap="none" spc="0" normalizeH="0" baseline="0" noProof="0" dirty="0">
                    <a:ln>
                      <a:noFill/>
                    </a:ln>
                    <a:solidFill>
                      <a:srgbClr val="0000CC"/>
                    </a:solidFill>
                    <a:effectLst/>
                    <a:uLnTx/>
                    <a:uFillTx/>
                  </a:rPr>
                  <a:t> </a:t>
                </a:r>
                <a:r>
                  <a:rPr kumimoji="1" lang="zh-CN" altLang="en-US" sz="3200" i="0" u="none" strike="noStrike" kern="0" cap="none" spc="0" normalizeH="0" baseline="0" noProof="0" dirty="0">
                    <a:ln>
                      <a:noFill/>
                    </a:ln>
                    <a:solidFill>
                      <a:srgbClr val="0000CC"/>
                    </a:solidFill>
                    <a:effectLst/>
                    <a:uLnTx/>
                    <a:uFillTx/>
                  </a:rPr>
                  <a:t>个</a:t>
                </a:r>
                <a:r>
                  <a:rPr kumimoji="1" lang="zh-CN" altLang="en-US" sz="3200" i="0" u="none" strike="noStrike" kern="0" cap="none" spc="0" normalizeH="0" baseline="0" noProof="0" dirty="0">
                    <a:ln>
                      <a:noFill/>
                    </a:ln>
                    <a:solidFill>
                      <a:srgbClr val="FF3300"/>
                    </a:solidFill>
                    <a:effectLst/>
                    <a:uLnTx/>
                    <a:uFillTx/>
                  </a:rPr>
                  <a:t>指向子树的指针</a:t>
                </a:r>
                <a:r>
                  <a:rPr kumimoji="1" lang="zh-CN" altLang="en-US" sz="3200" i="0" u="none" strike="noStrike" kern="0" cap="none" spc="0" normalizeH="0" baseline="0" noProof="0" dirty="0">
                    <a:ln>
                      <a:noFill/>
                    </a:ln>
                    <a:solidFill>
                      <a:srgbClr val="0000CC"/>
                    </a:solidFill>
                    <a:effectLst/>
                    <a:uLnTx/>
                    <a:uFillTx/>
                  </a:rPr>
                  <a:t> </a:t>
                </a:r>
                <a:r>
                  <a:rPr kumimoji="1" lang="en-US" altLang="zh-CN" sz="3200" i="0" u="none" strike="noStrike" kern="0" cap="none" spc="0" normalizeH="0" baseline="0" noProof="0" dirty="0">
                    <a:ln>
                      <a:noFill/>
                    </a:ln>
                    <a:solidFill>
                      <a:srgbClr val="0000CC"/>
                    </a:solidFill>
                    <a:effectLst/>
                    <a:uLnTx/>
                    <a:uFillTx/>
                  </a:rPr>
                  <a:t>A</a:t>
                </a:r>
                <a:r>
                  <a:rPr kumimoji="1" lang="en-US" altLang="zh-CN" sz="3200" i="0" u="none" strike="noStrike" kern="0" cap="none" spc="0" normalizeH="0" baseline="-25000" noProof="0" dirty="0">
                    <a:ln>
                      <a:noFill/>
                    </a:ln>
                    <a:solidFill>
                      <a:srgbClr val="0000CC"/>
                    </a:solidFill>
                    <a:effectLst/>
                    <a:uLnTx/>
                    <a:uFillTx/>
                  </a:rPr>
                  <a:t>i</a:t>
                </a:r>
                <a:r>
                  <a:rPr kumimoji="1" lang="zh-CN" altLang="en-US" sz="3200" i="0" u="none" strike="noStrike" kern="0" cap="none" spc="0" normalizeH="0" baseline="0" noProof="0" dirty="0">
                    <a:ln>
                      <a:noFill/>
                    </a:ln>
                    <a:solidFill>
                      <a:srgbClr val="0000CC"/>
                    </a:solidFill>
                    <a:effectLst/>
                    <a:uLnTx/>
                    <a:uFillTx/>
                  </a:rPr>
                  <a:t>（</a:t>
                </a:r>
                <a:r>
                  <a:rPr kumimoji="1" lang="en-US" altLang="zh-CN" sz="3200" i="1" u="none" strike="noStrike" kern="0" cap="none" spc="0" normalizeH="0" baseline="0" noProof="0" dirty="0">
                    <a:ln>
                      <a:noFill/>
                    </a:ln>
                    <a:solidFill>
                      <a:srgbClr val="0000CC"/>
                    </a:solidFill>
                    <a:effectLst/>
                    <a:uLnTx/>
                    <a:uFillTx/>
                  </a:rPr>
                  <a:t>0≤i≤n</a:t>
                </a:r>
                <a:r>
                  <a:rPr kumimoji="1" lang="zh-CN" altLang="en-US" sz="3200" i="0" u="none" strike="noStrike" kern="0" cap="none" spc="0" normalizeH="0" baseline="0" noProof="0" dirty="0">
                    <a:ln>
                      <a:noFill/>
                    </a:ln>
                    <a:solidFill>
                      <a:srgbClr val="0000CC"/>
                    </a:solidFill>
                    <a:effectLst/>
                    <a:uLnTx/>
                    <a:uFillTx/>
                  </a:rPr>
                  <a:t>）</a:t>
                </a:r>
              </a:p>
            </p:txBody>
          </p:sp>
        </mc:Choice>
        <mc:Fallback>
          <p:sp>
            <p:nvSpPr>
              <p:cNvPr id="13" name="Text Box 2"/>
              <p:cNvSpPr txBox="1">
                <a:spLocks noRot="1" noChangeAspect="1" noMove="1" noResize="1" noEditPoints="1" noAdjustHandles="1" noChangeArrowheads="1" noChangeShapeType="1" noTextEdit="1"/>
              </p:cNvSpPr>
              <p:nvPr/>
            </p:nvSpPr>
            <p:spPr bwMode="auto">
              <a:xfrm>
                <a:off x="304800" y="1951038"/>
                <a:ext cx="8763000" cy="2959656"/>
              </a:xfrm>
              <a:prstGeom prst="rect">
                <a:avLst/>
              </a:prstGeom>
              <a:blipFill>
                <a:blip r:embed="rId4"/>
                <a:stretch>
                  <a:fillRect r="-145" b="-5532"/>
                </a:stretch>
              </a:blipFill>
              <a:ln w="9525">
                <a:solidFill>
                  <a:srgbClr val="003300"/>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en-CN">
                    <a:noFill/>
                  </a:rPr>
                  <a:t> </a:t>
                </a:r>
              </a:p>
            </p:txBody>
          </p:sp>
        </mc:Fallback>
      </mc:AlternateContent>
      <p:sp>
        <p:nvSpPr>
          <p:cNvPr id="14" name="Text Box 4"/>
          <p:cNvSpPr txBox="1">
            <a:spLocks noChangeArrowheads="1"/>
          </p:cNvSpPr>
          <p:nvPr/>
        </p:nvSpPr>
        <p:spPr bwMode="auto">
          <a:xfrm>
            <a:off x="250825" y="942975"/>
            <a:ext cx="33448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buFont typeface="Wingdings" pitchFamily="2" charset="2"/>
              <a:buChar char="p"/>
            </a:pPr>
            <a:r>
              <a:rPr lang="zh-CN" altLang="en-US" sz="3600">
                <a:solidFill>
                  <a:srgbClr val="003300"/>
                </a:solidFill>
                <a:ea typeface="宋体" charset="-122"/>
              </a:rPr>
              <a:t>多叉树的特性</a:t>
            </a:r>
            <a:endParaRPr lang="zh-CN" altLang="en-US" sz="2400">
              <a:solidFill>
                <a:srgbClr val="003300"/>
              </a:solidFill>
              <a:ea typeface="宋体" charset="-122"/>
            </a:endParaRPr>
          </a:p>
        </p:txBody>
      </p:sp>
    </p:spTree>
    <p:extLst>
      <p:ext uri="{BB962C8B-B14F-4D97-AF65-F5344CB8AC3E}">
        <p14:creationId xmlns:p14="http://schemas.microsoft.com/office/powerpoint/2010/main" val="31575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downRight)">
                                      <p:cBhvr>
                                        <p:cTn id="7" dur="500"/>
                                        <p:tgtEl>
                                          <p:spTgt spid="1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utoUpdateAnimBg="0"/>
      <p:bldP spid="14" grpId="0" autoUpdateAnimBg="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10.2.2 B-</a:t>
            </a:r>
            <a:r>
              <a:rPr kumimoji="1" lang="zh-CN" altLang="en-US" sz="3200" b="1" dirty="0">
                <a:latin typeface="Arial" charset="0"/>
                <a:ea typeface="宋体" charset="-122"/>
                <a:cs typeface="+mn-cs"/>
              </a:rPr>
              <a:t>树和</a:t>
            </a:r>
            <a:r>
              <a:rPr kumimoji="1" lang="en-US" altLang="zh-CN" sz="3200" b="1" dirty="0">
                <a:latin typeface="Arial" charset="0"/>
                <a:ea typeface="宋体" charset="-122"/>
                <a:cs typeface="+mn-cs"/>
              </a:rPr>
              <a:t>B+</a:t>
            </a:r>
            <a:r>
              <a:rPr kumimoji="1" lang="zh-CN" altLang="en-US" sz="3200" b="1" dirty="0">
                <a:latin typeface="Arial" charset="0"/>
                <a:ea typeface="宋体" charset="-122"/>
                <a:cs typeface="+mn-cs"/>
              </a:rPr>
              <a:t>树</a:t>
            </a:r>
          </a:p>
        </p:txBody>
      </p:sp>
      <p:sp>
        <p:nvSpPr>
          <p:cNvPr id="4" name="日期占位符 3"/>
          <p:cNvSpPr>
            <a:spLocks noGrp="1"/>
          </p:cNvSpPr>
          <p:nvPr>
            <p:ph type="dt" sz="half" idx="10"/>
          </p:nvPr>
        </p:nvSpPr>
        <p:spPr/>
        <p:txBody>
          <a:bodyPr/>
          <a:lstStyle/>
          <a:p>
            <a:fld id="{B5FA8269-BCE3-42BB-B66A-31E8517F2A65}"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107</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4"/>
          <p:cNvSpPr txBox="1">
            <a:spLocks noChangeArrowheads="1"/>
          </p:cNvSpPr>
          <p:nvPr/>
        </p:nvSpPr>
        <p:spPr bwMode="auto">
          <a:xfrm>
            <a:off x="539750" y="950912"/>
            <a:ext cx="576103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20000"/>
              </a:spcBef>
              <a:spcAft>
                <a:spcPct val="0"/>
              </a:spcAft>
              <a:buClrTx/>
              <a:buSzTx/>
              <a:buFont typeface="Wingdings" pitchFamily="2" charset="2"/>
              <a:buChar char="p"/>
              <a:tabLst/>
              <a:defRPr/>
            </a:pPr>
            <a:r>
              <a:rPr kumimoji="1" lang="en-US" altLang="zh-CN" sz="2800" b="1" i="0" u="none" strike="noStrike" kern="0" cap="none" spc="0" normalizeH="0" baseline="0" noProof="0">
                <a:ln>
                  <a:noFill/>
                </a:ln>
                <a:solidFill>
                  <a:srgbClr val="003300"/>
                </a:solidFill>
                <a:effectLst/>
                <a:uLnTx/>
                <a:uFillTx/>
                <a:latin typeface="Times New Roman" pitchFamily="18" charset="0"/>
                <a:ea typeface="宋体" charset="-122"/>
              </a:rPr>
              <a:t> </a:t>
            </a:r>
            <a:r>
              <a:rPr kumimoji="1" lang="en-US" altLang="zh-CN" sz="3000" b="1" i="0" u="none" strike="noStrike" kern="0" cap="none" spc="0" normalizeH="0" baseline="0" noProof="0">
                <a:ln>
                  <a:noFill/>
                </a:ln>
                <a:solidFill>
                  <a:srgbClr val="003300"/>
                </a:solidFill>
                <a:effectLst/>
                <a:uLnTx/>
                <a:uFillTx/>
                <a:latin typeface="Times New Roman" pitchFamily="18" charset="0"/>
                <a:ea typeface="楷体_GB2312" pitchFamily="49" charset="-122"/>
              </a:rPr>
              <a:t>B-</a:t>
            </a:r>
            <a:r>
              <a:rPr kumimoji="1" lang="zh-CN" altLang="en-US" sz="3000" b="1" i="0" u="none" strike="noStrike" kern="0" cap="none" spc="0" normalizeH="0" baseline="0" noProof="0">
                <a:ln>
                  <a:noFill/>
                </a:ln>
                <a:solidFill>
                  <a:srgbClr val="003300"/>
                </a:solidFill>
                <a:effectLst/>
                <a:uLnTx/>
                <a:uFillTx/>
                <a:latin typeface="Times New Roman" pitchFamily="18" charset="0"/>
                <a:ea typeface="楷体_GB2312" pitchFamily="49" charset="-122"/>
              </a:rPr>
              <a:t>树</a:t>
            </a:r>
            <a:r>
              <a:rPr kumimoji="1" lang="en-US" altLang="zh-CN" sz="3000" b="1" i="0" u="none" strike="noStrike" kern="0" cap="none" spc="0" normalizeH="0" baseline="0" noProof="0">
                <a:ln>
                  <a:noFill/>
                </a:ln>
                <a:solidFill>
                  <a:srgbClr val="003300"/>
                </a:solidFill>
                <a:effectLst/>
                <a:uLnTx/>
                <a:uFillTx/>
                <a:latin typeface="Times New Roman" pitchFamily="18" charset="0"/>
                <a:ea typeface="楷体_GB2312" pitchFamily="49" charset="-122"/>
              </a:rPr>
              <a:t>-</a:t>
            </a:r>
            <a:r>
              <a:rPr kumimoji="1" lang="zh-CN" altLang="en-US" sz="2800" b="1" i="0" u="none" strike="noStrike" kern="0" cap="none" spc="0" normalizeH="0" baseline="0" noProof="0">
                <a:ln>
                  <a:noFill/>
                </a:ln>
                <a:solidFill>
                  <a:srgbClr val="003300"/>
                </a:solidFill>
                <a:effectLst/>
                <a:uLnTx/>
                <a:uFillTx/>
                <a:latin typeface="Times New Roman" pitchFamily="18" charset="0"/>
                <a:ea typeface="宋体" charset="-122"/>
              </a:rPr>
              <a:t>查找树的特性</a:t>
            </a:r>
            <a:endParaRPr kumimoji="1" lang="en-US" altLang="zh-CN" sz="2800" b="1" i="0" u="none" strike="noStrike" kern="0" cap="none" spc="0" normalizeH="0" baseline="0" noProof="0">
              <a:ln>
                <a:noFill/>
              </a:ln>
              <a:solidFill>
                <a:srgbClr val="003300"/>
              </a:solidFill>
              <a:effectLst/>
              <a:uLnTx/>
              <a:uFillTx/>
              <a:latin typeface="Times New Roman" pitchFamily="18" charset="0"/>
              <a:ea typeface="宋体" charset="-122"/>
            </a:endParaRPr>
          </a:p>
        </p:txBody>
      </p:sp>
      <p:sp>
        <p:nvSpPr>
          <p:cNvPr id="14" name="Rectangle 6"/>
          <p:cNvSpPr>
            <a:spLocks noChangeArrowheads="1"/>
          </p:cNvSpPr>
          <p:nvPr/>
        </p:nvSpPr>
        <p:spPr bwMode="auto">
          <a:xfrm>
            <a:off x="179388" y="1828800"/>
            <a:ext cx="8782050" cy="3657600"/>
          </a:xfrm>
          <a:prstGeom prst="rect">
            <a:avLst/>
          </a:prstGeom>
          <a:noFill/>
          <a:ln w="9525">
            <a:solidFill>
              <a:srgbClr val="9933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273050" indent="-273050"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fontAlgn="base">
              <a:lnSpc>
                <a:spcPct val="150000"/>
              </a:lnSpc>
              <a:spcBef>
                <a:spcPct val="20000"/>
              </a:spcBef>
              <a:spcAft>
                <a:spcPct val="0"/>
              </a:spcAft>
              <a:buClr>
                <a:srgbClr val="0BD0D9"/>
              </a:buClr>
              <a:buSzPct val="95000"/>
              <a:buFont typeface="Wingdings 2" pitchFamily="18" charset="2"/>
              <a:buChar char=""/>
            </a:pPr>
            <a:r>
              <a:rPr kumimoji="0" lang="zh-CN" altLang="en-US" sz="3600" dirty="0">
                <a:solidFill>
                  <a:srgbClr val="0000CC"/>
                </a:solidFill>
                <a:latin typeface="楷体_GB2312" pitchFamily="49" charset="-122"/>
              </a:rPr>
              <a:t>非叶结点中的</a:t>
            </a:r>
            <a:r>
              <a:rPr kumimoji="0" lang="zh-CN" altLang="en-US" sz="3600" dirty="0">
                <a:solidFill>
                  <a:srgbClr val="FF3300"/>
                </a:solidFill>
                <a:latin typeface="楷体_GB2312" pitchFamily="49" charset="-122"/>
              </a:rPr>
              <a:t>多个关键字</a:t>
            </a:r>
            <a:r>
              <a:rPr kumimoji="0" lang="zh-CN" altLang="en-US" sz="3600" dirty="0">
                <a:solidFill>
                  <a:srgbClr val="0000CC"/>
                </a:solidFill>
                <a:latin typeface="楷体_GB2312" pitchFamily="49" charset="-122"/>
              </a:rPr>
              <a:t>均</a:t>
            </a:r>
            <a:r>
              <a:rPr kumimoji="0" lang="zh-CN" altLang="en-US" sz="3600" dirty="0">
                <a:solidFill>
                  <a:srgbClr val="FF3300"/>
                </a:solidFill>
                <a:latin typeface="楷体_GB2312" pitchFamily="49" charset="-122"/>
              </a:rPr>
              <a:t>自小至大</a:t>
            </a:r>
            <a:r>
              <a:rPr kumimoji="0" lang="zh-CN" altLang="en-US" sz="3600" dirty="0">
                <a:solidFill>
                  <a:srgbClr val="0000CC"/>
                </a:solidFill>
                <a:latin typeface="楷体_GB2312" pitchFamily="49" charset="-122"/>
              </a:rPr>
              <a:t>有序排列，即：</a:t>
            </a:r>
            <a:r>
              <a:rPr kumimoji="0" lang="en-US" altLang="zh-CN" sz="3600" dirty="0">
                <a:solidFill>
                  <a:srgbClr val="0000CC"/>
                </a:solidFill>
                <a:latin typeface="楷体_GB2312" pitchFamily="49" charset="-122"/>
              </a:rPr>
              <a:t>K</a:t>
            </a:r>
            <a:r>
              <a:rPr kumimoji="0" lang="en-US" altLang="zh-CN" sz="3600" baseline="-25000" dirty="0">
                <a:solidFill>
                  <a:srgbClr val="0000CC"/>
                </a:solidFill>
                <a:latin typeface="楷体_GB2312" pitchFamily="49" charset="-122"/>
              </a:rPr>
              <a:t>1</a:t>
            </a:r>
            <a:r>
              <a:rPr kumimoji="0" lang="en-US" altLang="zh-CN" sz="3600" dirty="0">
                <a:solidFill>
                  <a:srgbClr val="0000CC"/>
                </a:solidFill>
                <a:latin typeface="楷体_GB2312" pitchFamily="49" charset="-122"/>
              </a:rPr>
              <a:t>&lt; K</a:t>
            </a:r>
            <a:r>
              <a:rPr kumimoji="0" lang="en-US" altLang="zh-CN" sz="3600" baseline="-25000" dirty="0">
                <a:solidFill>
                  <a:srgbClr val="0000CC"/>
                </a:solidFill>
                <a:latin typeface="楷体_GB2312" pitchFamily="49" charset="-122"/>
              </a:rPr>
              <a:t>2</a:t>
            </a:r>
            <a:r>
              <a:rPr kumimoji="0" lang="en-US" altLang="zh-CN" sz="3600" dirty="0">
                <a:solidFill>
                  <a:srgbClr val="0000CC"/>
                </a:solidFill>
                <a:latin typeface="楷体_GB2312" pitchFamily="49" charset="-122"/>
              </a:rPr>
              <a:t> &lt; </a:t>
            </a:r>
            <a:r>
              <a:rPr kumimoji="0" lang="en-US" altLang="zh-CN" sz="3600" dirty="0">
                <a:solidFill>
                  <a:srgbClr val="0000CC"/>
                </a:solidFill>
                <a:latin typeface="宋体" charset="-122"/>
              </a:rPr>
              <a:t>…</a:t>
            </a:r>
            <a:r>
              <a:rPr kumimoji="0" lang="en-US" altLang="zh-CN" sz="3600" dirty="0">
                <a:solidFill>
                  <a:srgbClr val="0000CC"/>
                </a:solidFill>
                <a:latin typeface="楷体_GB2312" pitchFamily="49" charset="-122"/>
              </a:rPr>
              <a:t> &lt; </a:t>
            </a:r>
            <a:r>
              <a:rPr kumimoji="0" lang="en-US" altLang="zh-CN" sz="3600" dirty="0" err="1">
                <a:solidFill>
                  <a:srgbClr val="0000CC"/>
                </a:solidFill>
                <a:latin typeface="楷体_GB2312" pitchFamily="49" charset="-122"/>
              </a:rPr>
              <a:t>K</a:t>
            </a:r>
            <a:r>
              <a:rPr kumimoji="0" lang="en-US" altLang="zh-CN" sz="3600" baseline="-25000" dirty="0" err="1">
                <a:solidFill>
                  <a:srgbClr val="0000CC"/>
                </a:solidFill>
                <a:latin typeface="楷体_GB2312" pitchFamily="49" charset="-122"/>
              </a:rPr>
              <a:t>n</a:t>
            </a:r>
            <a:r>
              <a:rPr kumimoji="0" lang="en-US" altLang="zh-CN" sz="3600" baseline="-25000" dirty="0">
                <a:solidFill>
                  <a:srgbClr val="0000CC"/>
                </a:solidFill>
                <a:latin typeface="楷体_GB2312" pitchFamily="49" charset="-122"/>
              </a:rPr>
              <a:t>  </a:t>
            </a:r>
            <a:r>
              <a:rPr kumimoji="0" lang="zh-CN" altLang="en-US" sz="3600" dirty="0">
                <a:solidFill>
                  <a:srgbClr val="0000CC"/>
                </a:solidFill>
                <a:latin typeface="楷体_GB2312" pitchFamily="49" charset="-122"/>
              </a:rPr>
              <a:t>；</a:t>
            </a:r>
          </a:p>
          <a:p>
            <a:pPr fontAlgn="base">
              <a:lnSpc>
                <a:spcPct val="150000"/>
              </a:lnSpc>
              <a:spcBef>
                <a:spcPct val="20000"/>
              </a:spcBef>
              <a:spcAft>
                <a:spcPct val="0"/>
              </a:spcAft>
              <a:buClr>
                <a:srgbClr val="0BD0D9"/>
              </a:buClr>
              <a:buSzPct val="95000"/>
              <a:buFont typeface="Wingdings 2" pitchFamily="18" charset="2"/>
              <a:buChar char=""/>
            </a:pPr>
            <a:r>
              <a:rPr kumimoji="0" lang="zh-CN" altLang="en-US" sz="3600" dirty="0">
                <a:solidFill>
                  <a:srgbClr val="0000CC"/>
                </a:solidFill>
                <a:latin typeface="楷体_GB2312" pitchFamily="49" charset="-122"/>
              </a:rPr>
              <a:t> </a:t>
            </a:r>
            <a:r>
              <a:rPr kumimoji="0" lang="en-US" altLang="zh-CN" sz="3600" dirty="0">
                <a:solidFill>
                  <a:srgbClr val="0000CC"/>
                </a:solidFill>
                <a:latin typeface="楷体_GB2312" pitchFamily="49" charset="-122"/>
              </a:rPr>
              <a:t>A</a:t>
            </a:r>
            <a:r>
              <a:rPr kumimoji="0" lang="en-US" altLang="zh-CN" sz="3600" baseline="-25000" dirty="0">
                <a:solidFill>
                  <a:srgbClr val="0000CC"/>
                </a:solidFill>
                <a:latin typeface="楷体_GB2312" pitchFamily="49" charset="-122"/>
              </a:rPr>
              <a:t>i-1 </a:t>
            </a:r>
            <a:r>
              <a:rPr kumimoji="0" lang="zh-CN" altLang="en-US" sz="3600" dirty="0">
                <a:solidFill>
                  <a:srgbClr val="0000CC"/>
                </a:solidFill>
                <a:latin typeface="楷体_GB2312" pitchFamily="49" charset="-122"/>
              </a:rPr>
              <a:t>所指子树上所有关键字均</a:t>
            </a:r>
            <a:r>
              <a:rPr kumimoji="0" lang="zh-CN" altLang="en-US" sz="3600" dirty="0">
                <a:solidFill>
                  <a:srgbClr val="FF3300"/>
                </a:solidFill>
                <a:latin typeface="楷体_GB2312" pitchFamily="49" charset="-122"/>
              </a:rPr>
              <a:t>小于</a:t>
            </a:r>
            <a:r>
              <a:rPr kumimoji="0" lang="en-US" altLang="zh-CN" sz="3600" dirty="0">
                <a:solidFill>
                  <a:srgbClr val="FF3300"/>
                </a:solidFill>
                <a:latin typeface="楷体_GB2312" pitchFamily="49" charset="-122"/>
              </a:rPr>
              <a:t>K</a:t>
            </a:r>
            <a:r>
              <a:rPr kumimoji="0" lang="en-US" altLang="zh-CN" sz="3600" baseline="-25000" dirty="0">
                <a:solidFill>
                  <a:srgbClr val="FF3300"/>
                </a:solidFill>
                <a:latin typeface="楷体_GB2312" pitchFamily="49" charset="-122"/>
              </a:rPr>
              <a:t>i</a:t>
            </a:r>
            <a:r>
              <a:rPr kumimoji="0" lang="en-US" altLang="zh-CN" sz="3600" baseline="-25000" dirty="0">
                <a:solidFill>
                  <a:srgbClr val="0000CC"/>
                </a:solidFill>
                <a:latin typeface="楷体_GB2312" pitchFamily="49" charset="-122"/>
              </a:rPr>
              <a:t>  </a:t>
            </a:r>
            <a:r>
              <a:rPr kumimoji="0" lang="zh-CN" altLang="en-US" sz="3600" dirty="0">
                <a:solidFill>
                  <a:srgbClr val="0000CC"/>
                </a:solidFill>
                <a:latin typeface="楷体_GB2312" pitchFamily="49" charset="-122"/>
              </a:rPr>
              <a:t>；</a:t>
            </a:r>
          </a:p>
          <a:p>
            <a:pPr fontAlgn="base">
              <a:lnSpc>
                <a:spcPct val="150000"/>
              </a:lnSpc>
              <a:spcBef>
                <a:spcPct val="20000"/>
              </a:spcBef>
              <a:spcAft>
                <a:spcPct val="0"/>
              </a:spcAft>
              <a:buClr>
                <a:srgbClr val="0BD0D9"/>
              </a:buClr>
              <a:buSzPct val="95000"/>
              <a:buFont typeface="Wingdings 2" pitchFamily="18" charset="2"/>
              <a:buChar char=""/>
            </a:pPr>
            <a:r>
              <a:rPr kumimoji="0" lang="zh-CN" altLang="en-US" sz="3600" dirty="0">
                <a:solidFill>
                  <a:srgbClr val="0000CC"/>
                </a:solidFill>
                <a:latin typeface="楷体_GB2312" pitchFamily="49" charset="-122"/>
              </a:rPr>
              <a:t> </a:t>
            </a:r>
            <a:r>
              <a:rPr kumimoji="0" lang="en-US" altLang="zh-CN" sz="3600" dirty="0">
                <a:solidFill>
                  <a:srgbClr val="0000CC"/>
                </a:solidFill>
                <a:latin typeface="楷体_GB2312" pitchFamily="49" charset="-122"/>
              </a:rPr>
              <a:t>A</a:t>
            </a:r>
            <a:r>
              <a:rPr kumimoji="0" lang="en-US" altLang="zh-CN" sz="3600" baseline="-25000" dirty="0">
                <a:solidFill>
                  <a:srgbClr val="0000CC"/>
                </a:solidFill>
                <a:latin typeface="楷体_GB2312" pitchFamily="49" charset="-122"/>
              </a:rPr>
              <a:t>i </a:t>
            </a:r>
            <a:r>
              <a:rPr kumimoji="0" lang="zh-CN" altLang="en-US" sz="3600" dirty="0">
                <a:solidFill>
                  <a:srgbClr val="0000CC"/>
                </a:solidFill>
                <a:latin typeface="楷体_GB2312" pitchFamily="49" charset="-122"/>
              </a:rPr>
              <a:t>所指子树上所有关键字均</a:t>
            </a:r>
            <a:r>
              <a:rPr kumimoji="0" lang="zh-CN" altLang="en-US" sz="3600" dirty="0">
                <a:solidFill>
                  <a:srgbClr val="FF3300"/>
                </a:solidFill>
                <a:latin typeface="楷体_GB2312" pitchFamily="49" charset="-122"/>
              </a:rPr>
              <a:t>大于</a:t>
            </a:r>
            <a:r>
              <a:rPr kumimoji="0" lang="en-US" altLang="zh-CN" sz="3600" dirty="0">
                <a:solidFill>
                  <a:srgbClr val="FF3300"/>
                </a:solidFill>
                <a:latin typeface="楷体_GB2312" pitchFamily="49" charset="-122"/>
              </a:rPr>
              <a:t>K</a:t>
            </a:r>
            <a:r>
              <a:rPr kumimoji="0" lang="en-US" altLang="zh-CN" sz="3600" baseline="-25000" dirty="0">
                <a:solidFill>
                  <a:srgbClr val="FF3300"/>
                </a:solidFill>
                <a:latin typeface="楷体_GB2312" pitchFamily="49" charset="-122"/>
              </a:rPr>
              <a:t>i</a:t>
            </a:r>
            <a:r>
              <a:rPr kumimoji="0" lang="en-US" altLang="zh-CN" sz="3600" baseline="-25000" dirty="0">
                <a:solidFill>
                  <a:srgbClr val="0000CC"/>
                </a:solidFill>
                <a:latin typeface="楷体_GB2312" pitchFamily="49" charset="-122"/>
              </a:rPr>
              <a:t>  </a:t>
            </a:r>
            <a:r>
              <a:rPr kumimoji="0" lang="zh-CN" altLang="en-US" sz="3600" dirty="0">
                <a:solidFill>
                  <a:srgbClr val="0000CC"/>
                </a:solidFill>
                <a:latin typeface="楷体_GB2312" pitchFamily="49" charset="-122"/>
              </a:rPr>
              <a:t>；</a:t>
            </a:r>
          </a:p>
        </p:txBody>
      </p:sp>
    </p:spTree>
    <p:extLst>
      <p:ext uri="{BB962C8B-B14F-4D97-AF65-F5344CB8AC3E}">
        <p14:creationId xmlns:p14="http://schemas.microsoft.com/office/powerpoint/2010/main" val="544880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strips(downRight)">
                                      <p:cBhvr>
                                        <p:cTn id="7" dur="500"/>
                                        <p:tgtEl>
                                          <p:spTgt spid="14">
                                            <p:txEl>
                                              <p:pRg st="0" end="0"/>
                                            </p:txEl>
                                          </p:spTgt>
                                        </p:tgtEl>
                                      </p:cBhvr>
                                    </p:animEffect>
                                  </p:childTnLst>
                                </p:cTn>
                              </p:par>
                            </p:childTnLst>
                          </p:cTn>
                        </p:par>
                        <p:par>
                          <p:cTn id="8" fill="hold">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animEffect transition="in" filter="strips(downRight)">
                                      <p:cBhvr>
                                        <p:cTn id="11" dur="500"/>
                                        <p:tgtEl>
                                          <p:spTgt spid="14">
                                            <p:txEl>
                                              <p:pRg st="1" end="1"/>
                                            </p:txEl>
                                          </p:spTgt>
                                        </p:tgtEl>
                                      </p:cBhvr>
                                    </p:animEffect>
                                  </p:childTnLst>
                                </p:cTn>
                              </p:par>
                            </p:childTnLst>
                          </p:cTn>
                        </p:par>
                        <p:par>
                          <p:cTn id="12" fill="hold">
                            <p:stCondLst>
                              <p:cond delay="1000"/>
                            </p:stCondLst>
                            <p:childTnLst>
                              <p:par>
                                <p:cTn id="13" presetID="18" presetClass="entr" presetSubtype="6" fill="hold" grpId="0" nodeType="after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animEffect transition="in" filter="strips(downRight)">
                                      <p:cBhvr>
                                        <p:cTn id="15"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utoUpdateAnimBg="0" advAuto="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10.2.2 B-</a:t>
            </a:r>
            <a:r>
              <a:rPr kumimoji="1" lang="zh-CN" altLang="en-US" sz="3200" b="1" dirty="0">
                <a:latin typeface="Arial" charset="0"/>
                <a:ea typeface="宋体" charset="-122"/>
                <a:cs typeface="+mn-cs"/>
              </a:rPr>
              <a:t>树和</a:t>
            </a:r>
            <a:r>
              <a:rPr kumimoji="1" lang="en-US" altLang="zh-CN" sz="3200" b="1" dirty="0">
                <a:latin typeface="Arial" charset="0"/>
                <a:ea typeface="宋体" charset="-122"/>
                <a:cs typeface="+mn-cs"/>
              </a:rPr>
              <a:t>B+</a:t>
            </a:r>
            <a:r>
              <a:rPr kumimoji="1" lang="zh-CN" altLang="en-US" sz="3200" b="1" dirty="0">
                <a:latin typeface="Arial" charset="0"/>
                <a:ea typeface="宋体" charset="-122"/>
                <a:cs typeface="+mn-cs"/>
              </a:rPr>
              <a:t>树</a:t>
            </a:r>
          </a:p>
        </p:txBody>
      </p:sp>
      <p:sp>
        <p:nvSpPr>
          <p:cNvPr id="4" name="日期占位符 3"/>
          <p:cNvSpPr>
            <a:spLocks noGrp="1"/>
          </p:cNvSpPr>
          <p:nvPr>
            <p:ph type="dt" sz="half" idx="10"/>
          </p:nvPr>
        </p:nvSpPr>
        <p:spPr/>
        <p:txBody>
          <a:bodyPr/>
          <a:lstStyle/>
          <a:p>
            <a:fld id="{5EB6B19B-FCFD-437A-AACF-CBB527734D6B}"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108</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4"/>
          <p:cNvSpPr txBox="1">
            <a:spLocks noChangeArrowheads="1"/>
          </p:cNvSpPr>
          <p:nvPr/>
        </p:nvSpPr>
        <p:spPr bwMode="auto">
          <a:xfrm>
            <a:off x="539750" y="984250"/>
            <a:ext cx="576103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20000"/>
              </a:spcBef>
              <a:spcAft>
                <a:spcPct val="0"/>
              </a:spcAft>
              <a:buClrTx/>
              <a:buSzTx/>
              <a:buFont typeface="Wingdings" pitchFamily="2" charset="2"/>
              <a:buChar char="p"/>
              <a:tabLst/>
              <a:defRPr/>
            </a:pPr>
            <a:r>
              <a:rPr kumimoji="1" lang="en-US" altLang="zh-CN" sz="2800" b="1" i="0" u="none" strike="noStrike" kern="0" cap="none" spc="0" normalizeH="0" baseline="0" noProof="0">
                <a:ln>
                  <a:noFill/>
                </a:ln>
                <a:solidFill>
                  <a:srgbClr val="003300"/>
                </a:solidFill>
                <a:effectLst/>
                <a:uLnTx/>
                <a:uFillTx/>
                <a:latin typeface="Times New Roman" pitchFamily="18" charset="0"/>
                <a:ea typeface="宋体" charset="-122"/>
              </a:rPr>
              <a:t> </a:t>
            </a:r>
            <a:r>
              <a:rPr kumimoji="1" lang="en-US" altLang="zh-CN" sz="3000" b="1" i="0" u="none" strike="noStrike" kern="0" cap="none" spc="0" normalizeH="0" baseline="0" noProof="0">
                <a:ln>
                  <a:noFill/>
                </a:ln>
                <a:solidFill>
                  <a:srgbClr val="003300"/>
                </a:solidFill>
                <a:effectLst/>
                <a:uLnTx/>
                <a:uFillTx/>
                <a:latin typeface="Times New Roman" pitchFamily="18" charset="0"/>
                <a:ea typeface="楷体_GB2312" pitchFamily="49" charset="-122"/>
              </a:rPr>
              <a:t>B-</a:t>
            </a:r>
            <a:r>
              <a:rPr kumimoji="1" lang="zh-CN" altLang="en-US" sz="3000" b="1" i="0" u="none" strike="noStrike" kern="0" cap="none" spc="0" normalizeH="0" baseline="0" noProof="0">
                <a:ln>
                  <a:noFill/>
                </a:ln>
                <a:solidFill>
                  <a:srgbClr val="003300"/>
                </a:solidFill>
                <a:effectLst/>
                <a:uLnTx/>
                <a:uFillTx/>
                <a:latin typeface="Times New Roman" pitchFamily="18" charset="0"/>
                <a:ea typeface="楷体_GB2312" pitchFamily="49" charset="-122"/>
              </a:rPr>
              <a:t>树</a:t>
            </a:r>
            <a:r>
              <a:rPr kumimoji="1" lang="en-US" altLang="zh-CN" sz="3000" b="1" i="0" u="none" strike="noStrike" kern="0" cap="none" spc="0" normalizeH="0" baseline="0" noProof="0">
                <a:ln>
                  <a:noFill/>
                </a:ln>
                <a:solidFill>
                  <a:srgbClr val="003300"/>
                </a:solidFill>
                <a:effectLst/>
                <a:uLnTx/>
                <a:uFillTx/>
                <a:latin typeface="Times New Roman" pitchFamily="18" charset="0"/>
                <a:ea typeface="楷体_GB2312" pitchFamily="49" charset="-122"/>
              </a:rPr>
              <a:t>-</a:t>
            </a:r>
            <a:r>
              <a:rPr kumimoji="1" lang="zh-CN" altLang="en-US" sz="2800" b="1" i="0" u="none" strike="noStrike" kern="0" cap="none" spc="0" normalizeH="0" baseline="0" noProof="0">
                <a:ln>
                  <a:noFill/>
                </a:ln>
                <a:solidFill>
                  <a:srgbClr val="003300"/>
                </a:solidFill>
                <a:effectLst/>
                <a:uLnTx/>
                <a:uFillTx/>
                <a:latin typeface="Times New Roman" pitchFamily="18" charset="0"/>
                <a:ea typeface="宋体" charset="-122"/>
              </a:rPr>
              <a:t>平衡树的特性</a:t>
            </a:r>
            <a:endParaRPr kumimoji="1" lang="en-US" altLang="zh-CN" sz="2800" b="1" i="0" u="none" strike="noStrike" kern="0" cap="none" spc="0" normalizeH="0" baseline="0" noProof="0">
              <a:ln>
                <a:noFill/>
              </a:ln>
              <a:solidFill>
                <a:srgbClr val="003300"/>
              </a:solidFill>
              <a:effectLst/>
              <a:uLnTx/>
              <a:uFillTx/>
              <a:latin typeface="Times New Roman" pitchFamily="18" charset="0"/>
              <a:ea typeface="宋体" charset="-122"/>
            </a:endParaRPr>
          </a:p>
        </p:txBody>
      </p:sp>
      <p:sp>
        <p:nvSpPr>
          <p:cNvPr id="14" name="Rectangle 6"/>
          <p:cNvSpPr>
            <a:spLocks noChangeArrowheads="1"/>
          </p:cNvSpPr>
          <p:nvPr/>
        </p:nvSpPr>
        <p:spPr bwMode="auto">
          <a:xfrm>
            <a:off x="254000" y="1919288"/>
            <a:ext cx="8710613" cy="4176712"/>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273050" indent="-273050"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just" fontAlgn="base">
              <a:lnSpc>
                <a:spcPct val="150000"/>
              </a:lnSpc>
              <a:spcBef>
                <a:spcPct val="20000"/>
              </a:spcBef>
              <a:spcAft>
                <a:spcPct val="0"/>
              </a:spcAft>
              <a:buClr>
                <a:srgbClr val="0BD0D9"/>
              </a:buClr>
              <a:buSzPct val="95000"/>
              <a:buFont typeface="Wingdings 2" pitchFamily="18" charset="2"/>
              <a:buChar char=""/>
            </a:pPr>
            <a:r>
              <a:rPr kumimoji="0" lang="zh-CN" altLang="en-US" sz="3200" dirty="0">
                <a:solidFill>
                  <a:srgbClr val="0000CC"/>
                </a:solidFill>
                <a:latin typeface="宋体" charset="-122"/>
                <a:ea typeface="宋体" charset="-122"/>
              </a:rPr>
              <a:t>树中所有</a:t>
            </a:r>
            <a:r>
              <a:rPr kumimoji="0" lang="zh-CN" altLang="en-US" sz="3200" dirty="0">
                <a:solidFill>
                  <a:srgbClr val="FF3300"/>
                </a:solidFill>
                <a:latin typeface="宋体" charset="-122"/>
                <a:ea typeface="宋体" charset="-122"/>
              </a:rPr>
              <a:t>叶子结点均不带信息</a:t>
            </a:r>
            <a:r>
              <a:rPr kumimoji="0" lang="zh-CN" altLang="en-US" sz="3200" dirty="0">
                <a:solidFill>
                  <a:srgbClr val="0000CC"/>
                </a:solidFill>
                <a:latin typeface="宋体" charset="-122"/>
                <a:ea typeface="宋体" charset="-122"/>
              </a:rPr>
              <a:t>，且在树中的</a:t>
            </a:r>
            <a:r>
              <a:rPr kumimoji="0" lang="zh-CN" altLang="en-US" sz="3200" dirty="0">
                <a:solidFill>
                  <a:srgbClr val="FF3300"/>
                </a:solidFill>
                <a:latin typeface="宋体" charset="-122"/>
                <a:ea typeface="宋体" charset="-122"/>
              </a:rPr>
              <a:t>同一层次上</a:t>
            </a:r>
            <a:r>
              <a:rPr kumimoji="0" lang="zh-CN" altLang="en-US" sz="3200" dirty="0">
                <a:solidFill>
                  <a:srgbClr val="0000CC"/>
                </a:solidFill>
                <a:latin typeface="宋体" charset="-122"/>
                <a:ea typeface="宋体" charset="-122"/>
              </a:rPr>
              <a:t>；</a:t>
            </a:r>
          </a:p>
          <a:p>
            <a:pPr algn="just" fontAlgn="base">
              <a:lnSpc>
                <a:spcPct val="150000"/>
              </a:lnSpc>
              <a:spcBef>
                <a:spcPct val="20000"/>
              </a:spcBef>
              <a:spcAft>
                <a:spcPct val="0"/>
              </a:spcAft>
              <a:buClr>
                <a:srgbClr val="0BD0D9"/>
              </a:buClr>
              <a:buSzPct val="95000"/>
              <a:buFont typeface="Wingdings 2" pitchFamily="18" charset="2"/>
              <a:buChar char=""/>
            </a:pPr>
            <a:r>
              <a:rPr kumimoji="0" lang="zh-CN" altLang="en-US" sz="3200" dirty="0">
                <a:solidFill>
                  <a:srgbClr val="0000CC"/>
                </a:solidFill>
                <a:latin typeface="宋体" charset="-122"/>
                <a:ea typeface="宋体" charset="-122"/>
              </a:rPr>
              <a:t>根结点或为叶子结点，或</a:t>
            </a:r>
            <a:r>
              <a:rPr kumimoji="0" lang="zh-CN" altLang="en-US" sz="3200" dirty="0">
                <a:solidFill>
                  <a:srgbClr val="FF3300"/>
                </a:solidFill>
                <a:latin typeface="宋体" charset="-122"/>
                <a:ea typeface="宋体" charset="-122"/>
              </a:rPr>
              <a:t>至少含有两棵子</a:t>
            </a:r>
            <a:r>
              <a:rPr kumimoji="0" lang="zh-CN" altLang="en-US" sz="3200" dirty="0">
                <a:solidFill>
                  <a:srgbClr val="0000CC"/>
                </a:solidFill>
                <a:latin typeface="宋体" charset="-122"/>
                <a:ea typeface="宋体" charset="-122"/>
              </a:rPr>
              <a:t>树；</a:t>
            </a:r>
          </a:p>
          <a:p>
            <a:pPr algn="just" fontAlgn="base">
              <a:lnSpc>
                <a:spcPct val="150000"/>
              </a:lnSpc>
              <a:spcBef>
                <a:spcPct val="20000"/>
              </a:spcBef>
              <a:spcAft>
                <a:spcPct val="0"/>
              </a:spcAft>
              <a:buClr>
                <a:srgbClr val="0BD0D9"/>
              </a:buClr>
              <a:buSzPct val="95000"/>
              <a:buFont typeface="Wingdings 2" pitchFamily="18" charset="2"/>
              <a:buChar char=""/>
            </a:pPr>
            <a:r>
              <a:rPr kumimoji="0" lang="zh-CN" altLang="en-US" sz="3200" dirty="0">
                <a:solidFill>
                  <a:srgbClr val="0000CC"/>
                </a:solidFill>
                <a:latin typeface="宋体" charset="-122"/>
                <a:ea typeface="宋体" charset="-122"/>
              </a:rPr>
              <a:t>其余所有非叶结点均至少含有</a:t>
            </a:r>
            <a:r>
              <a:rPr kumimoji="0" lang="zh-CN" altLang="en-US" sz="3200" dirty="0">
                <a:solidFill>
                  <a:srgbClr val="FF3300"/>
                </a:solidFill>
                <a:latin typeface="宋体" charset="-122"/>
                <a:ea typeface="宋体" charset="-122"/>
                <a:sym typeface="Symbol" pitchFamily="18" charset="2"/>
              </a:rPr>
              <a:t></a:t>
            </a:r>
            <a:r>
              <a:rPr kumimoji="0" lang="en-US" altLang="zh-CN" sz="3200" i="1" dirty="0">
                <a:solidFill>
                  <a:srgbClr val="FF3300"/>
                </a:solidFill>
                <a:latin typeface="宋体" charset="-122"/>
                <a:ea typeface="宋体" charset="-122"/>
                <a:sym typeface="Symbol" pitchFamily="18" charset="2"/>
              </a:rPr>
              <a:t>m/2</a:t>
            </a:r>
            <a:r>
              <a:rPr kumimoji="0" lang="en-US" altLang="zh-CN" sz="3200" dirty="0">
                <a:solidFill>
                  <a:srgbClr val="FF3300"/>
                </a:solidFill>
                <a:latin typeface="宋体" charset="-122"/>
                <a:ea typeface="宋体" charset="-122"/>
                <a:sym typeface="Symbol" pitchFamily="18" charset="2"/>
              </a:rPr>
              <a:t></a:t>
            </a:r>
            <a:r>
              <a:rPr kumimoji="0" lang="zh-CN" altLang="en-US" sz="3200" dirty="0">
                <a:solidFill>
                  <a:srgbClr val="FF3300"/>
                </a:solidFill>
                <a:latin typeface="宋体" charset="-122"/>
                <a:ea typeface="宋体" charset="-122"/>
                <a:sym typeface="Symbol" pitchFamily="18" charset="2"/>
              </a:rPr>
              <a:t>棵</a:t>
            </a:r>
            <a:r>
              <a:rPr kumimoji="0" lang="zh-CN" altLang="en-US" sz="3200" dirty="0">
                <a:solidFill>
                  <a:srgbClr val="FF3300"/>
                </a:solidFill>
                <a:latin typeface="宋体" charset="-122"/>
                <a:ea typeface="宋体" charset="-122"/>
              </a:rPr>
              <a:t>子树</a:t>
            </a:r>
            <a:r>
              <a:rPr kumimoji="0" lang="zh-CN" altLang="en-US" sz="3200" dirty="0">
                <a:solidFill>
                  <a:srgbClr val="0000CC"/>
                </a:solidFill>
                <a:latin typeface="宋体" charset="-122"/>
                <a:ea typeface="宋体" charset="-122"/>
              </a:rPr>
              <a:t>；</a:t>
            </a:r>
          </a:p>
          <a:p>
            <a:pPr algn="just" fontAlgn="base">
              <a:lnSpc>
                <a:spcPct val="150000"/>
              </a:lnSpc>
              <a:spcBef>
                <a:spcPct val="20000"/>
              </a:spcBef>
              <a:spcAft>
                <a:spcPct val="0"/>
              </a:spcAft>
              <a:buClr>
                <a:srgbClr val="0BD0D9"/>
              </a:buClr>
              <a:buSzPct val="95000"/>
              <a:buFont typeface="Wingdings 2" pitchFamily="18" charset="2"/>
              <a:buChar char=""/>
            </a:pPr>
            <a:r>
              <a:rPr kumimoji="0" lang="zh-CN" altLang="en-US" sz="3200" dirty="0">
                <a:solidFill>
                  <a:srgbClr val="0000CC"/>
                </a:solidFill>
                <a:latin typeface="宋体" charset="-122"/>
                <a:ea typeface="宋体" charset="-122"/>
              </a:rPr>
              <a:t>至多含有 </a:t>
            </a:r>
            <a:r>
              <a:rPr kumimoji="0" lang="en-US" altLang="zh-CN" sz="3200" i="1" dirty="0">
                <a:solidFill>
                  <a:srgbClr val="FF3300"/>
                </a:solidFill>
                <a:latin typeface="宋体" charset="-122"/>
                <a:ea typeface="宋体" charset="-122"/>
              </a:rPr>
              <a:t>m</a:t>
            </a:r>
            <a:r>
              <a:rPr kumimoji="0" lang="en-US" altLang="zh-CN" sz="3200" dirty="0">
                <a:solidFill>
                  <a:srgbClr val="FF3300"/>
                </a:solidFill>
                <a:latin typeface="宋体" charset="-122"/>
                <a:ea typeface="宋体" charset="-122"/>
              </a:rPr>
              <a:t> </a:t>
            </a:r>
            <a:r>
              <a:rPr kumimoji="0" lang="zh-CN" altLang="en-US" sz="3200" dirty="0">
                <a:solidFill>
                  <a:srgbClr val="FF3300"/>
                </a:solidFill>
                <a:latin typeface="宋体" charset="-122"/>
                <a:ea typeface="宋体" charset="-122"/>
              </a:rPr>
              <a:t>棵子树</a:t>
            </a:r>
            <a:r>
              <a:rPr kumimoji="0" lang="zh-CN" altLang="en-US" sz="3200" dirty="0">
                <a:solidFill>
                  <a:srgbClr val="0000CC"/>
                </a:solidFill>
                <a:latin typeface="宋体" charset="-122"/>
                <a:ea typeface="宋体" charset="-122"/>
              </a:rPr>
              <a:t>；</a:t>
            </a:r>
          </a:p>
        </p:txBody>
      </p:sp>
    </p:spTree>
    <p:extLst>
      <p:ext uri="{BB962C8B-B14F-4D97-AF65-F5344CB8AC3E}">
        <p14:creationId xmlns:p14="http://schemas.microsoft.com/office/powerpoint/2010/main" val="755655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strips(downRight)">
                                      <p:cBhvr>
                                        <p:cTn id="7" dur="500"/>
                                        <p:tgtEl>
                                          <p:spTgt spid="14">
                                            <p:txEl>
                                              <p:pRg st="0" end="0"/>
                                            </p:txEl>
                                          </p:spTgt>
                                        </p:tgtEl>
                                      </p:cBhvr>
                                    </p:animEffect>
                                  </p:childTnLst>
                                </p:cTn>
                              </p:par>
                            </p:childTnLst>
                          </p:cTn>
                        </p:par>
                        <p:par>
                          <p:cTn id="8" fill="hold">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animEffect transition="in" filter="strips(downRight)">
                                      <p:cBhvr>
                                        <p:cTn id="11" dur="500"/>
                                        <p:tgtEl>
                                          <p:spTgt spid="14">
                                            <p:txEl>
                                              <p:pRg st="1" end="1"/>
                                            </p:txEl>
                                          </p:spTgt>
                                        </p:tgtEl>
                                      </p:cBhvr>
                                    </p:animEffect>
                                  </p:childTnLst>
                                </p:cTn>
                              </p:par>
                            </p:childTnLst>
                          </p:cTn>
                        </p:par>
                        <p:par>
                          <p:cTn id="12" fill="hold">
                            <p:stCondLst>
                              <p:cond delay="1000"/>
                            </p:stCondLst>
                            <p:childTnLst>
                              <p:par>
                                <p:cTn id="13" presetID="18" presetClass="entr" presetSubtype="6" fill="hold" grpId="0" nodeType="after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animEffect transition="in" filter="strips(downRight)">
                                      <p:cBhvr>
                                        <p:cTn id="15" dur="500"/>
                                        <p:tgtEl>
                                          <p:spTgt spid="14">
                                            <p:txEl>
                                              <p:pRg st="2" end="2"/>
                                            </p:txEl>
                                          </p:spTgt>
                                        </p:tgtEl>
                                      </p:cBhvr>
                                    </p:animEffect>
                                  </p:childTnLst>
                                </p:cTn>
                              </p:par>
                            </p:childTnLst>
                          </p:cTn>
                        </p:par>
                        <p:par>
                          <p:cTn id="16" fill="hold">
                            <p:stCondLst>
                              <p:cond delay="1500"/>
                            </p:stCondLst>
                            <p:childTnLst>
                              <p:par>
                                <p:cTn id="17" presetID="18" presetClass="entr" presetSubtype="6" fill="hold" grpId="0" nodeType="after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animEffect transition="in" filter="strips(downRight)">
                                      <p:cBhvr>
                                        <p:cTn id="19" dur="500"/>
                                        <p:tgtEl>
                                          <p:spTgt spid="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utoUpdateAnimBg="0" advAuto="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10.2.2 B-</a:t>
            </a:r>
            <a:r>
              <a:rPr kumimoji="1" lang="zh-CN" altLang="en-US" sz="3200" b="1" dirty="0">
                <a:latin typeface="Arial" charset="0"/>
                <a:ea typeface="宋体" charset="-122"/>
                <a:cs typeface="+mn-cs"/>
              </a:rPr>
              <a:t>树和</a:t>
            </a:r>
            <a:r>
              <a:rPr kumimoji="1" lang="en-US" altLang="zh-CN" sz="3200" b="1" dirty="0">
                <a:latin typeface="Arial" charset="0"/>
                <a:ea typeface="宋体" charset="-122"/>
                <a:cs typeface="+mn-cs"/>
              </a:rPr>
              <a:t>B+</a:t>
            </a:r>
            <a:r>
              <a:rPr kumimoji="1" lang="zh-CN" altLang="en-US" sz="3200" b="1" dirty="0">
                <a:latin typeface="Arial" charset="0"/>
                <a:ea typeface="宋体" charset="-122"/>
                <a:cs typeface="+mn-cs"/>
              </a:rPr>
              <a:t>树</a:t>
            </a:r>
          </a:p>
        </p:txBody>
      </p:sp>
      <p:sp>
        <p:nvSpPr>
          <p:cNvPr id="4" name="日期占位符 3"/>
          <p:cNvSpPr>
            <a:spLocks noGrp="1"/>
          </p:cNvSpPr>
          <p:nvPr>
            <p:ph type="dt" sz="half" idx="10"/>
          </p:nvPr>
        </p:nvSpPr>
        <p:spPr/>
        <p:txBody>
          <a:bodyPr/>
          <a:lstStyle/>
          <a:p>
            <a:fld id="{BCCC8552-B01C-4494-83E9-B3BCD393F69D}"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109</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Rectangle 101"/>
          <p:cNvSpPr>
            <a:spLocks noChangeArrowheads="1"/>
          </p:cNvSpPr>
          <p:nvPr/>
        </p:nvSpPr>
        <p:spPr bwMode="auto">
          <a:xfrm>
            <a:off x="457200" y="1541462"/>
            <a:ext cx="8153400" cy="470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just" eaLnBrk="1" fontAlgn="base" hangingPunct="1">
              <a:lnSpc>
                <a:spcPct val="120000"/>
              </a:lnSpc>
              <a:spcBef>
                <a:spcPct val="0"/>
              </a:spcBef>
              <a:spcAft>
                <a:spcPct val="0"/>
              </a:spcAft>
            </a:pPr>
            <a:r>
              <a:rPr lang="en-US" altLang="zh-CN" sz="2800" dirty="0">
                <a:solidFill>
                  <a:srgbClr val="3333FF"/>
                </a:solidFill>
                <a:ea typeface="宋体" charset="-122"/>
              </a:rPr>
              <a:t>        B-</a:t>
            </a:r>
            <a:r>
              <a:rPr lang="zh-CN" altLang="en-US" sz="2800" dirty="0">
                <a:solidFill>
                  <a:srgbClr val="3333FF"/>
                </a:solidFill>
                <a:ea typeface="宋体" charset="-122"/>
              </a:rPr>
              <a:t>树的查找类似二叉排序树的查找，所不同的是</a:t>
            </a:r>
            <a:r>
              <a:rPr lang="en-US" altLang="zh-CN" sz="2800" dirty="0">
                <a:solidFill>
                  <a:srgbClr val="3333FF"/>
                </a:solidFill>
                <a:ea typeface="宋体" charset="-122"/>
              </a:rPr>
              <a:t>B-</a:t>
            </a:r>
            <a:r>
              <a:rPr lang="zh-CN" altLang="en-US" sz="2800" dirty="0">
                <a:solidFill>
                  <a:srgbClr val="3333FF"/>
                </a:solidFill>
                <a:ea typeface="宋体" charset="-122"/>
              </a:rPr>
              <a:t>树每个结点上是多关键码的有序表</a:t>
            </a:r>
            <a:r>
              <a:rPr lang="en-US" altLang="zh-CN" sz="2800" dirty="0">
                <a:solidFill>
                  <a:srgbClr val="3333FF"/>
                </a:solidFill>
                <a:ea typeface="宋体" charset="-122"/>
              </a:rPr>
              <a:t>:</a:t>
            </a:r>
          </a:p>
          <a:p>
            <a:pPr marL="0" lvl="1" algn="just" eaLnBrk="1" fontAlgn="base" hangingPunct="1">
              <a:lnSpc>
                <a:spcPct val="120000"/>
              </a:lnSpc>
              <a:spcBef>
                <a:spcPct val="0"/>
              </a:spcBef>
              <a:spcAft>
                <a:spcPct val="0"/>
              </a:spcAft>
            </a:pPr>
            <a:r>
              <a:rPr lang="en-US" altLang="zh-CN" sz="2800" dirty="0">
                <a:solidFill>
                  <a:srgbClr val="3333FF"/>
                </a:solidFill>
                <a:ea typeface="宋体" charset="-122"/>
              </a:rPr>
              <a:t>        (1)</a:t>
            </a:r>
            <a:r>
              <a:rPr lang="zh-CN" altLang="en-US" sz="2800" dirty="0">
                <a:solidFill>
                  <a:srgbClr val="3333FF"/>
                </a:solidFill>
                <a:ea typeface="宋体" charset="-122"/>
              </a:rPr>
              <a:t>在到达某个结点时，</a:t>
            </a:r>
            <a:r>
              <a:rPr lang="zh-CN" altLang="en-US" sz="2800" dirty="0">
                <a:solidFill>
                  <a:srgbClr val="FF0000"/>
                </a:solidFill>
                <a:ea typeface="宋体" charset="-122"/>
              </a:rPr>
              <a:t>先在</a:t>
            </a:r>
            <a:r>
              <a:rPr lang="en-US" altLang="zh-CN" sz="2800" dirty="0">
                <a:solidFill>
                  <a:srgbClr val="FF0000"/>
                </a:solidFill>
                <a:ea typeface="宋体" charset="-122"/>
              </a:rPr>
              <a:t>(</a:t>
            </a:r>
            <a:r>
              <a:rPr lang="zh-CN" altLang="en-US" sz="2800" dirty="0">
                <a:solidFill>
                  <a:srgbClr val="FF0000"/>
                </a:solidFill>
                <a:ea typeface="宋体" charset="-122"/>
              </a:rPr>
              <a:t>多关键码的</a:t>
            </a:r>
            <a:r>
              <a:rPr lang="en-US" altLang="zh-CN" sz="2800" dirty="0">
                <a:solidFill>
                  <a:srgbClr val="FF0000"/>
                </a:solidFill>
                <a:ea typeface="宋体" charset="-122"/>
              </a:rPr>
              <a:t>)</a:t>
            </a:r>
            <a:r>
              <a:rPr lang="zh-CN" altLang="en-US" sz="2800" dirty="0">
                <a:solidFill>
                  <a:srgbClr val="FF0000"/>
                </a:solidFill>
                <a:ea typeface="宋体" charset="-122"/>
              </a:rPr>
              <a:t>有序表中查找</a:t>
            </a:r>
            <a:r>
              <a:rPr lang="zh-CN" altLang="en-US" sz="2800" dirty="0">
                <a:solidFill>
                  <a:srgbClr val="3333FF"/>
                </a:solidFill>
                <a:ea typeface="宋体" charset="-122"/>
              </a:rPr>
              <a:t>，若找到，则查找成功；</a:t>
            </a:r>
          </a:p>
          <a:p>
            <a:pPr marL="0" lvl="1" algn="just" eaLnBrk="1" fontAlgn="base" hangingPunct="1">
              <a:lnSpc>
                <a:spcPct val="120000"/>
              </a:lnSpc>
              <a:spcBef>
                <a:spcPct val="0"/>
              </a:spcBef>
              <a:spcAft>
                <a:spcPct val="0"/>
              </a:spcAft>
            </a:pPr>
            <a:r>
              <a:rPr lang="zh-CN" altLang="en-US" sz="2800" dirty="0">
                <a:solidFill>
                  <a:srgbClr val="3333FF"/>
                </a:solidFill>
                <a:ea typeface="宋体" charset="-122"/>
              </a:rPr>
              <a:t>        </a:t>
            </a:r>
            <a:r>
              <a:rPr lang="en-US" altLang="zh-CN" sz="2800" dirty="0">
                <a:solidFill>
                  <a:srgbClr val="3333FF"/>
                </a:solidFill>
                <a:ea typeface="宋体" charset="-122"/>
              </a:rPr>
              <a:t>(2)</a:t>
            </a:r>
            <a:r>
              <a:rPr lang="zh-CN" altLang="en-US" sz="2800" dirty="0">
                <a:solidFill>
                  <a:srgbClr val="3333FF"/>
                </a:solidFill>
                <a:ea typeface="宋体" charset="-122"/>
              </a:rPr>
              <a:t>否则，到按照对应的指针信息指向的子树中去查找，当</a:t>
            </a:r>
            <a:r>
              <a:rPr lang="zh-CN" altLang="en-US" sz="2800" dirty="0">
                <a:solidFill>
                  <a:srgbClr val="FF0000"/>
                </a:solidFill>
                <a:ea typeface="宋体" charset="-122"/>
              </a:rPr>
              <a:t>到达叶子结点</a:t>
            </a:r>
            <a:r>
              <a:rPr lang="zh-CN" altLang="en-US" sz="2800" dirty="0">
                <a:solidFill>
                  <a:srgbClr val="3333FF"/>
                </a:solidFill>
                <a:ea typeface="宋体" charset="-122"/>
              </a:rPr>
              <a:t>时，则说明树中没有对应的关键码，查找</a:t>
            </a:r>
            <a:r>
              <a:rPr lang="zh-CN" altLang="en-US" sz="2800" dirty="0">
                <a:solidFill>
                  <a:srgbClr val="FF0000"/>
                </a:solidFill>
                <a:ea typeface="宋体" charset="-122"/>
              </a:rPr>
              <a:t>失败</a:t>
            </a:r>
            <a:r>
              <a:rPr lang="zh-CN" altLang="en-US" sz="2800" dirty="0">
                <a:solidFill>
                  <a:srgbClr val="3333FF"/>
                </a:solidFill>
                <a:ea typeface="宋体" charset="-122"/>
              </a:rPr>
              <a:t>。</a:t>
            </a:r>
          </a:p>
          <a:p>
            <a:pPr algn="just" eaLnBrk="1" fontAlgn="base" hangingPunct="1">
              <a:lnSpc>
                <a:spcPct val="120000"/>
              </a:lnSpc>
              <a:spcBef>
                <a:spcPct val="0"/>
              </a:spcBef>
              <a:spcAft>
                <a:spcPct val="0"/>
              </a:spcAft>
            </a:pPr>
            <a:r>
              <a:rPr lang="zh-CN" altLang="en-US" sz="2800" dirty="0">
                <a:solidFill>
                  <a:srgbClr val="3333FF"/>
                </a:solidFill>
                <a:ea typeface="宋体" charset="-122"/>
              </a:rPr>
              <a:t>        即在</a:t>
            </a:r>
            <a:r>
              <a:rPr lang="en-US" altLang="zh-CN" sz="2800" dirty="0">
                <a:solidFill>
                  <a:srgbClr val="3333FF"/>
                </a:solidFill>
                <a:ea typeface="宋体" charset="-122"/>
              </a:rPr>
              <a:t>B-</a:t>
            </a:r>
            <a:r>
              <a:rPr lang="zh-CN" altLang="en-US" sz="2800" dirty="0">
                <a:solidFill>
                  <a:srgbClr val="3333FF"/>
                </a:solidFill>
                <a:ea typeface="宋体" charset="-122"/>
              </a:rPr>
              <a:t>树上的查找过程是一个</a:t>
            </a:r>
            <a:r>
              <a:rPr lang="zh-CN" altLang="en-US" sz="2800" dirty="0">
                <a:solidFill>
                  <a:srgbClr val="FF0000"/>
                </a:solidFill>
                <a:ea typeface="宋体" charset="-122"/>
              </a:rPr>
              <a:t>顺指针查找结点</a:t>
            </a:r>
            <a:r>
              <a:rPr lang="zh-CN" altLang="en-US" sz="2800" dirty="0">
                <a:solidFill>
                  <a:srgbClr val="3333FF"/>
                </a:solidFill>
                <a:ea typeface="宋体" charset="-122"/>
              </a:rPr>
              <a:t>和</a:t>
            </a:r>
            <a:r>
              <a:rPr lang="zh-CN" altLang="en-US" sz="2800" dirty="0">
                <a:solidFill>
                  <a:srgbClr val="FF0000"/>
                </a:solidFill>
                <a:ea typeface="宋体" charset="-122"/>
              </a:rPr>
              <a:t>在结点中查找关键码</a:t>
            </a:r>
            <a:r>
              <a:rPr lang="zh-CN" altLang="en-US" sz="2800" dirty="0">
                <a:solidFill>
                  <a:srgbClr val="3333FF"/>
                </a:solidFill>
                <a:ea typeface="宋体" charset="-122"/>
              </a:rPr>
              <a:t>交叉进行的过程。</a:t>
            </a:r>
          </a:p>
        </p:txBody>
      </p:sp>
      <p:sp>
        <p:nvSpPr>
          <p:cNvPr id="14" name="Text Box 104"/>
          <p:cNvSpPr txBox="1">
            <a:spLocks noChangeArrowheads="1"/>
          </p:cNvSpPr>
          <p:nvPr/>
        </p:nvSpPr>
        <p:spPr bwMode="auto">
          <a:xfrm>
            <a:off x="601662" y="965200"/>
            <a:ext cx="33115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dirty="0">
                <a:solidFill>
                  <a:srgbClr val="003300"/>
                </a:solidFill>
                <a:ea typeface="宋体" charset="-122"/>
              </a:rPr>
              <a:t> B-</a:t>
            </a:r>
            <a:r>
              <a:rPr lang="zh-CN" altLang="en-US" sz="2800" dirty="0">
                <a:solidFill>
                  <a:srgbClr val="003300"/>
                </a:solidFill>
                <a:ea typeface="宋体" charset="-122"/>
              </a:rPr>
              <a:t>树的查找</a:t>
            </a:r>
          </a:p>
        </p:txBody>
      </p:sp>
    </p:spTree>
    <p:extLst>
      <p:ext uri="{BB962C8B-B14F-4D97-AF65-F5344CB8AC3E}">
        <p14:creationId xmlns:p14="http://schemas.microsoft.com/office/powerpoint/2010/main" val="281204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4000" b="1" dirty="0">
                <a:solidFill>
                  <a:srgbClr val="0000FF"/>
                </a:solidFill>
                <a:latin typeface="Arial" charset="0"/>
                <a:ea typeface="宋体" charset="-122"/>
                <a:cs typeface="+mn-cs"/>
              </a:rPr>
              <a:t>10.1 </a:t>
            </a:r>
            <a:r>
              <a:rPr kumimoji="1" lang="zh-CN" altLang="en-US" sz="4000" b="1" dirty="0">
                <a:solidFill>
                  <a:srgbClr val="0000FF"/>
                </a:solidFill>
                <a:latin typeface="Arial" charset="0"/>
                <a:ea typeface="宋体" charset="-122"/>
                <a:cs typeface="+mn-cs"/>
              </a:rPr>
              <a:t>静态查找表</a:t>
            </a:r>
          </a:p>
        </p:txBody>
      </p:sp>
      <p:sp>
        <p:nvSpPr>
          <p:cNvPr id="3" name="内容占位符 2"/>
          <p:cNvSpPr>
            <a:spLocks noGrp="1"/>
          </p:cNvSpPr>
          <p:nvPr>
            <p:ph idx="1"/>
          </p:nvPr>
        </p:nvSpPr>
        <p:spPr>
          <a:xfrm>
            <a:off x="457200" y="1295400"/>
            <a:ext cx="8229600" cy="5105400"/>
          </a:xfrm>
        </p:spPr>
        <p:txBody>
          <a:bodyPr>
            <a:normAutofit/>
          </a:bodyPr>
          <a:lstStyle/>
          <a:p>
            <a:pPr marL="0" lvl="0" indent="0" fontAlgn="base">
              <a:lnSpc>
                <a:spcPct val="150000"/>
              </a:lnSpc>
              <a:spcBef>
                <a:spcPct val="5000"/>
              </a:spcBef>
              <a:spcAft>
                <a:spcPct val="5000"/>
              </a:spcAft>
              <a:buNone/>
            </a:pPr>
            <a:r>
              <a:rPr kumimoji="1" lang="zh-CN" altLang="en-US" b="1" dirty="0">
                <a:solidFill>
                  <a:srgbClr val="0000FF"/>
                </a:solidFill>
                <a:latin typeface="Arial" charset="0"/>
                <a:ea typeface="宋体" charset="-122"/>
              </a:rPr>
              <a:t> </a:t>
            </a:r>
            <a:r>
              <a:rPr kumimoji="1" lang="en-US" altLang="zh-CN" b="1" dirty="0">
                <a:solidFill>
                  <a:srgbClr val="0000FF"/>
                </a:solidFill>
                <a:latin typeface="Arial" charset="0"/>
                <a:ea typeface="宋体" charset="-122"/>
              </a:rPr>
              <a:t>10.1.1 </a:t>
            </a:r>
            <a:r>
              <a:rPr kumimoji="1" lang="zh-CN" altLang="en-US" b="1" dirty="0">
                <a:solidFill>
                  <a:srgbClr val="0000FF"/>
                </a:solidFill>
                <a:latin typeface="Arial" charset="0"/>
                <a:ea typeface="宋体" charset="-122"/>
              </a:rPr>
              <a:t>顺序表的查找</a:t>
            </a:r>
          </a:p>
          <a:p>
            <a:pPr marL="0" lvl="0" indent="0" fontAlgn="base">
              <a:lnSpc>
                <a:spcPct val="150000"/>
              </a:lnSpc>
              <a:spcBef>
                <a:spcPct val="5000"/>
              </a:spcBef>
              <a:spcAft>
                <a:spcPct val="5000"/>
              </a:spcAft>
              <a:buNone/>
            </a:pPr>
            <a:r>
              <a:rPr kumimoji="1" lang="zh-CN" altLang="en-US" b="1" dirty="0">
                <a:solidFill>
                  <a:srgbClr val="0000FF"/>
                </a:solidFill>
                <a:latin typeface="Arial" charset="0"/>
                <a:ea typeface="宋体" charset="-122"/>
              </a:rPr>
              <a:t> </a:t>
            </a:r>
            <a:r>
              <a:rPr kumimoji="1" lang="en-US" altLang="zh-CN" b="1" dirty="0">
                <a:solidFill>
                  <a:srgbClr val="0000FF"/>
                </a:solidFill>
                <a:latin typeface="Arial" charset="0"/>
                <a:ea typeface="宋体" charset="-122"/>
              </a:rPr>
              <a:t>10.1.2 </a:t>
            </a:r>
            <a:r>
              <a:rPr kumimoji="1" lang="zh-CN" altLang="en-US" b="1" dirty="0">
                <a:solidFill>
                  <a:srgbClr val="0000FF"/>
                </a:solidFill>
                <a:latin typeface="Arial" charset="0"/>
                <a:ea typeface="宋体" charset="-122"/>
              </a:rPr>
              <a:t>有序表的查找</a:t>
            </a:r>
          </a:p>
          <a:p>
            <a:pPr marL="0" lvl="0" indent="0" fontAlgn="base">
              <a:lnSpc>
                <a:spcPct val="150000"/>
              </a:lnSpc>
              <a:spcBef>
                <a:spcPct val="5000"/>
              </a:spcBef>
              <a:spcAft>
                <a:spcPct val="5000"/>
              </a:spcAft>
              <a:buNone/>
            </a:pPr>
            <a:r>
              <a:rPr kumimoji="1" lang="zh-CN" altLang="en-US" b="1" dirty="0">
                <a:solidFill>
                  <a:srgbClr val="0000FF"/>
                </a:solidFill>
                <a:latin typeface="Arial" charset="0"/>
                <a:ea typeface="宋体" charset="-122"/>
              </a:rPr>
              <a:t> *</a:t>
            </a:r>
            <a:r>
              <a:rPr kumimoji="1" lang="en-US" altLang="zh-CN" b="1" dirty="0">
                <a:solidFill>
                  <a:srgbClr val="0000FF"/>
                </a:solidFill>
                <a:latin typeface="Arial" charset="0"/>
                <a:ea typeface="宋体" charset="-122"/>
              </a:rPr>
              <a:t>10.1.3 </a:t>
            </a:r>
            <a:r>
              <a:rPr kumimoji="1" lang="zh-CN" altLang="en-US" b="1" dirty="0">
                <a:solidFill>
                  <a:srgbClr val="0000FF"/>
                </a:solidFill>
                <a:latin typeface="Arial" charset="0"/>
                <a:ea typeface="宋体" charset="-122"/>
              </a:rPr>
              <a:t>静态树表的查找   </a:t>
            </a:r>
            <a:r>
              <a:rPr kumimoji="1" lang="en-US" altLang="zh-CN" b="1" dirty="0">
                <a:solidFill>
                  <a:srgbClr val="FF0000"/>
                </a:solidFill>
                <a:latin typeface="Arial" charset="0"/>
                <a:ea typeface="宋体" charset="-122"/>
              </a:rPr>
              <a:t>//</a:t>
            </a:r>
            <a:r>
              <a:rPr kumimoji="1" lang="zh-CN" altLang="en-US" b="1" dirty="0">
                <a:solidFill>
                  <a:srgbClr val="FF0000"/>
                </a:solidFill>
                <a:latin typeface="Arial" charset="0"/>
                <a:ea typeface="宋体" charset="-122"/>
              </a:rPr>
              <a:t>看书自学</a:t>
            </a:r>
          </a:p>
          <a:p>
            <a:pPr marL="0" lvl="0" indent="0" fontAlgn="base">
              <a:lnSpc>
                <a:spcPct val="150000"/>
              </a:lnSpc>
              <a:spcBef>
                <a:spcPct val="5000"/>
              </a:spcBef>
              <a:spcAft>
                <a:spcPct val="5000"/>
              </a:spcAft>
              <a:buNone/>
            </a:pPr>
            <a:r>
              <a:rPr kumimoji="1" lang="zh-CN" altLang="en-US" b="1" dirty="0">
                <a:solidFill>
                  <a:srgbClr val="0000FF"/>
                </a:solidFill>
                <a:latin typeface="Arial" charset="0"/>
                <a:ea typeface="宋体" charset="-122"/>
              </a:rPr>
              <a:t> </a:t>
            </a:r>
            <a:r>
              <a:rPr kumimoji="1" lang="en-US" altLang="zh-CN" b="1" dirty="0">
                <a:solidFill>
                  <a:srgbClr val="0000FF"/>
                </a:solidFill>
                <a:latin typeface="Arial" charset="0"/>
                <a:ea typeface="宋体" charset="-122"/>
              </a:rPr>
              <a:t>10.1.4 </a:t>
            </a:r>
            <a:r>
              <a:rPr kumimoji="1" lang="zh-CN" altLang="en-US" b="1" dirty="0">
                <a:solidFill>
                  <a:srgbClr val="0000FF"/>
                </a:solidFill>
                <a:latin typeface="Arial" charset="0"/>
                <a:ea typeface="宋体" charset="-122"/>
              </a:rPr>
              <a:t>索引顺序表的查找 </a:t>
            </a:r>
            <a:endParaRPr kumimoji="1" lang="zh-CN" altLang="en-US" b="1" dirty="0">
              <a:solidFill>
                <a:schemeClr val="bg1">
                  <a:lumMod val="65000"/>
                </a:schemeClr>
              </a:solidFill>
              <a:latin typeface="Arial" charset="0"/>
              <a:ea typeface="宋体" charset="-122"/>
            </a:endParaRPr>
          </a:p>
        </p:txBody>
      </p:sp>
      <p:sp>
        <p:nvSpPr>
          <p:cNvPr id="4" name="日期占位符 3"/>
          <p:cNvSpPr>
            <a:spLocks noGrp="1"/>
          </p:cNvSpPr>
          <p:nvPr>
            <p:ph type="dt" sz="half" idx="10"/>
          </p:nvPr>
        </p:nvSpPr>
        <p:spPr/>
        <p:txBody>
          <a:bodyPr/>
          <a:lstStyle/>
          <a:p>
            <a:fld id="{6D8CDB7B-765A-4828-90B1-76C6D004DD5E}"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11</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Tree>
    <p:extLst>
      <p:ext uri="{BB962C8B-B14F-4D97-AF65-F5344CB8AC3E}">
        <p14:creationId xmlns:p14="http://schemas.microsoft.com/office/powerpoint/2010/main" val="395018474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10.2.2 B-</a:t>
            </a:r>
            <a:r>
              <a:rPr kumimoji="1" lang="zh-CN" altLang="en-US" sz="3200" b="1" dirty="0">
                <a:latin typeface="Arial" charset="0"/>
                <a:ea typeface="宋体" charset="-122"/>
                <a:cs typeface="+mn-cs"/>
              </a:rPr>
              <a:t>树和</a:t>
            </a:r>
            <a:r>
              <a:rPr kumimoji="1" lang="en-US" altLang="zh-CN" sz="3200" b="1" dirty="0">
                <a:latin typeface="Arial" charset="0"/>
                <a:ea typeface="宋体" charset="-122"/>
                <a:cs typeface="+mn-cs"/>
              </a:rPr>
              <a:t>B+</a:t>
            </a:r>
            <a:r>
              <a:rPr kumimoji="1" lang="zh-CN" altLang="en-US" sz="3200" b="1" dirty="0">
                <a:latin typeface="Arial" charset="0"/>
                <a:ea typeface="宋体" charset="-122"/>
                <a:cs typeface="+mn-cs"/>
              </a:rPr>
              <a:t>树</a:t>
            </a:r>
          </a:p>
        </p:txBody>
      </p:sp>
      <p:sp>
        <p:nvSpPr>
          <p:cNvPr id="4" name="日期占位符 3"/>
          <p:cNvSpPr>
            <a:spLocks noGrp="1"/>
          </p:cNvSpPr>
          <p:nvPr>
            <p:ph type="dt" sz="half" idx="10"/>
          </p:nvPr>
        </p:nvSpPr>
        <p:spPr/>
        <p:txBody>
          <a:bodyPr/>
          <a:lstStyle/>
          <a:p>
            <a:fld id="{0FEE2259-C3DF-4FCF-9697-60BDAFDF3208}" type="datetime1">
              <a:rPr lang="zh-CN" altLang="en-US" b="1" smtClean="0">
                <a:solidFill>
                  <a:srgbClr val="F79646">
                    <a:lumMod val="75000"/>
                  </a:srgbClr>
                </a:solidFill>
              </a:rPr>
              <a:t>2025/5/12</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110</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2"/>
          <p:cNvSpPr txBox="1">
            <a:spLocks noChangeArrowheads="1"/>
          </p:cNvSpPr>
          <p:nvPr/>
        </p:nvSpPr>
        <p:spPr bwMode="auto">
          <a:xfrm>
            <a:off x="273050" y="2500312"/>
            <a:ext cx="8620125" cy="1281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just" eaLnBrk="1" fontAlgn="base" hangingPunct="1">
              <a:lnSpc>
                <a:spcPct val="130000"/>
              </a:lnSpc>
              <a:spcBef>
                <a:spcPct val="0"/>
              </a:spcBef>
              <a:spcAft>
                <a:spcPct val="0"/>
              </a:spcAft>
              <a:buFontTx/>
              <a:buChar char="•"/>
            </a:pPr>
            <a:r>
              <a:rPr lang="zh-CN" altLang="en-US" sz="3200" dirty="0">
                <a:solidFill>
                  <a:srgbClr val="0000CC"/>
                </a:solidFill>
                <a:latin typeface="宋体" charset="-122"/>
                <a:ea typeface="宋体" charset="-122"/>
              </a:rPr>
              <a:t>从根结点出发，沿</a:t>
            </a:r>
            <a:r>
              <a:rPr lang="zh-CN" altLang="en-US" sz="3200" dirty="0">
                <a:solidFill>
                  <a:srgbClr val="FF0000"/>
                </a:solidFill>
                <a:latin typeface="宋体" charset="-122"/>
                <a:ea typeface="宋体" charset="-122"/>
              </a:rPr>
              <a:t>指针搜索结点</a:t>
            </a:r>
            <a:r>
              <a:rPr lang="zh-CN" altLang="en-US" sz="3200" dirty="0">
                <a:solidFill>
                  <a:srgbClr val="0000CC"/>
                </a:solidFill>
                <a:latin typeface="宋体" charset="-122"/>
                <a:ea typeface="宋体" charset="-122"/>
              </a:rPr>
              <a:t>和</a:t>
            </a:r>
            <a:r>
              <a:rPr lang="zh-CN" altLang="en-US" sz="3200" dirty="0">
                <a:solidFill>
                  <a:srgbClr val="FF0000"/>
                </a:solidFill>
                <a:latin typeface="宋体" charset="-122"/>
                <a:ea typeface="宋体" charset="-122"/>
              </a:rPr>
              <a:t>在结点内进行</a:t>
            </a:r>
            <a:r>
              <a:rPr lang="zh-CN" altLang="en-US" sz="3200" dirty="0">
                <a:solidFill>
                  <a:srgbClr val="FF3300"/>
                </a:solidFill>
                <a:latin typeface="宋体" charset="-122"/>
                <a:ea typeface="宋体" charset="-122"/>
              </a:rPr>
              <a:t>顺序（或折半）查找</a:t>
            </a:r>
            <a:r>
              <a:rPr lang="zh-CN" altLang="en-US" sz="3200" dirty="0">
                <a:solidFill>
                  <a:srgbClr val="0000CC"/>
                </a:solidFill>
                <a:latin typeface="宋体" charset="-122"/>
                <a:ea typeface="宋体" charset="-122"/>
              </a:rPr>
              <a:t>两个过程</a:t>
            </a:r>
            <a:r>
              <a:rPr lang="zh-CN" altLang="en-US" sz="3200" dirty="0">
                <a:solidFill>
                  <a:srgbClr val="FF3300"/>
                </a:solidFill>
                <a:latin typeface="宋体" charset="-122"/>
                <a:ea typeface="宋体" charset="-122"/>
              </a:rPr>
              <a:t>交叉进行</a:t>
            </a:r>
            <a:r>
              <a:rPr lang="zh-CN" altLang="en-US" sz="3200" dirty="0">
                <a:solidFill>
                  <a:srgbClr val="0000CC"/>
                </a:solidFill>
                <a:latin typeface="宋体" charset="-122"/>
                <a:ea typeface="宋体" charset="-122"/>
              </a:rPr>
              <a:t>。</a:t>
            </a:r>
          </a:p>
        </p:txBody>
      </p:sp>
      <p:sp>
        <p:nvSpPr>
          <p:cNvPr id="14" name="Text Box 3"/>
          <p:cNvSpPr txBox="1">
            <a:spLocks noChangeArrowheads="1"/>
          </p:cNvSpPr>
          <p:nvPr/>
        </p:nvSpPr>
        <p:spPr bwMode="auto">
          <a:xfrm>
            <a:off x="457200" y="1776412"/>
            <a:ext cx="2233613" cy="588963"/>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pPr>
            <a:r>
              <a:rPr lang="zh-CN" altLang="en-US" sz="3200">
                <a:solidFill>
                  <a:srgbClr val="0000CC"/>
                </a:solidFill>
                <a:latin typeface="宋体" charset="-122"/>
                <a:ea typeface="宋体" charset="-122"/>
              </a:rPr>
              <a:t>查找过程：</a:t>
            </a:r>
          </a:p>
        </p:txBody>
      </p:sp>
      <p:sp>
        <p:nvSpPr>
          <p:cNvPr id="16" name="Rectangle 4"/>
          <p:cNvSpPr>
            <a:spLocks noChangeArrowheads="1"/>
          </p:cNvSpPr>
          <p:nvPr/>
        </p:nvSpPr>
        <p:spPr bwMode="auto">
          <a:xfrm>
            <a:off x="273050" y="4021137"/>
            <a:ext cx="8642350" cy="1281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just" eaLnBrk="1" fontAlgn="base" hangingPunct="1">
              <a:lnSpc>
                <a:spcPct val="130000"/>
              </a:lnSpc>
              <a:spcBef>
                <a:spcPct val="0"/>
              </a:spcBef>
              <a:spcAft>
                <a:spcPct val="0"/>
              </a:spcAft>
              <a:buFontTx/>
              <a:buChar char="•"/>
            </a:pPr>
            <a:r>
              <a:rPr lang="zh-CN" altLang="en-US" sz="3200">
                <a:solidFill>
                  <a:srgbClr val="0000CC"/>
                </a:solidFill>
                <a:latin typeface="宋体" charset="-122"/>
                <a:ea typeface="宋体" charset="-122"/>
              </a:rPr>
              <a:t> 若查找成功，则返回指向被查关键字所在结点的指针和关键字在结点中的位置；</a:t>
            </a:r>
          </a:p>
        </p:txBody>
      </p:sp>
      <p:sp>
        <p:nvSpPr>
          <p:cNvPr id="17" name="Rectangle 5"/>
          <p:cNvSpPr>
            <a:spLocks noChangeArrowheads="1"/>
          </p:cNvSpPr>
          <p:nvPr/>
        </p:nvSpPr>
        <p:spPr bwMode="auto">
          <a:xfrm>
            <a:off x="654050" y="5668962"/>
            <a:ext cx="65071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just" eaLnBrk="1" fontAlgn="base" hangingPunct="1">
              <a:spcBef>
                <a:spcPct val="0"/>
              </a:spcBef>
              <a:spcAft>
                <a:spcPct val="0"/>
              </a:spcAft>
              <a:buFontTx/>
              <a:buChar char="•"/>
            </a:pPr>
            <a:r>
              <a:rPr lang="zh-CN" altLang="en-US" sz="3200">
                <a:solidFill>
                  <a:srgbClr val="0000CC"/>
                </a:solidFill>
                <a:latin typeface="宋体" charset="-122"/>
                <a:ea typeface="宋体" charset="-122"/>
              </a:rPr>
              <a:t>若查找不成功，则返回插入位置。</a:t>
            </a:r>
          </a:p>
        </p:txBody>
      </p:sp>
      <p:sp>
        <p:nvSpPr>
          <p:cNvPr id="19" name="Text Box 104">
            <a:extLst>
              <a:ext uri="{FF2B5EF4-FFF2-40B4-BE49-F238E27FC236}">
                <a16:creationId xmlns:a16="http://schemas.microsoft.com/office/drawing/2014/main" id="{5E39B760-D087-924B-92E6-52F75B1E9193}"/>
              </a:ext>
            </a:extLst>
          </p:cNvPr>
          <p:cNvSpPr txBox="1">
            <a:spLocks noChangeArrowheads="1"/>
          </p:cNvSpPr>
          <p:nvPr/>
        </p:nvSpPr>
        <p:spPr bwMode="auto">
          <a:xfrm>
            <a:off x="601662" y="965200"/>
            <a:ext cx="33115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dirty="0">
                <a:solidFill>
                  <a:srgbClr val="003300"/>
                </a:solidFill>
                <a:ea typeface="宋体" charset="-122"/>
              </a:rPr>
              <a:t> B-</a:t>
            </a:r>
            <a:r>
              <a:rPr lang="zh-CN" altLang="en-US" sz="2800" dirty="0">
                <a:solidFill>
                  <a:srgbClr val="003300"/>
                </a:solidFill>
                <a:ea typeface="宋体" charset="-122"/>
              </a:rPr>
              <a:t>树的查找</a:t>
            </a:r>
          </a:p>
        </p:txBody>
      </p:sp>
    </p:spTree>
    <p:extLst>
      <p:ext uri="{BB962C8B-B14F-4D97-AF65-F5344CB8AC3E}">
        <p14:creationId xmlns:p14="http://schemas.microsoft.com/office/powerpoint/2010/main" val="2021159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strips(upRigh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strips(downRigh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strips(downRight)">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4" grpId="0" animBg="1" autoUpdateAnimBg="0"/>
      <p:bldP spid="16" grpId="0" autoUpdateAnimBg="0"/>
      <p:bldP spid="17" grpId="0"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10.2.2 B-</a:t>
            </a:r>
            <a:r>
              <a:rPr kumimoji="1" lang="zh-CN" altLang="en-US" sz="3200" b="1" dirty="0">
                <a:latin typeface="Arial" charset="0"/>
                <a:ea typeface="宋体" charset="-122"/>
                <a:cs typeface="+mn-cs"/>
              </a:rPr>
              <a:t>树和</a:t>
            </a:r>
            <a:r>
              <a:rPr kumimoji="1" lang="en-US" altLang="zh-CN" sz="3200" b="1" dirty="0">
                <a:latin typeface="Arial" charset="0"/>
                <a:ea typeface="宋体" charset="-122"/>
                <a:cs typeface="+mn-cs"/>
              </a:rPr>
              <a:t>B+</a:t>
            </a:r>
            <a:r>
              <a:rPr kumimoji="1" lang="zh-CN" altLang="en-US" sz="3200" b="1" dirty="0">
                <a:latin typeface="Arial" charset="0"/>
                <a:ea typeface="宋体" charset="-122"/>
                <a:cs typeface="+mn-cs"/>
              </a:rPr>
              <a:t>树</a:t>
            </a:r>
          </a:p>
        </p:txBody>
      </p:sp>
      <p:sp>
        <p:nvSpPr>
          <p:cNvPr id="4" name="日期占位符 3"/>
          <p:cNvSpPr>
            <a:spLocks noGrp="1"/>
          </p:cNvSpPr>
          <p:nvPr>
            <p:ph type="dt" sz="half" idx="10"/>
          </p:nvPr>
        </p:nvSpPr>
        <p:spPr/>
        <p:txBody>
          <a:bodyPr/>
          <a:lstStyle/>
          <a:p>
            <a:fld id="{21464402-CB3F-46F9-BDD9-84789788CA39}" type="datetime1">
              <a:rPr lang="zh-CN" altLang="en-US" b="1" smtClean="0">
                <a:solidFill>
                  <a:srgbClr val="F79646">
                    <a:lumMod val="75000"/>
                  </a:srgbClr>
                </a:solidFill>
              </a:rPr>
              <a:t>2025/5/12</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111</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2"/>
          <p:cNvSpPr txBox="1">
            <a:spLocks noChangeArrowheads="1"/>
          </p:cNvSpPr>
          <p:nvPr/>
        </p:nvSpPr>
        <p:spPr bwMode="auto">
          <a:xfrm>
            <a:off x="365125" y="1643063"/>
            <a:ext cx="308289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3600" b="0" i="0" u="none" strike="noStrike" kern="0" cap="none" spc="0" normalizeH="0" baseline="0" noProof="0" dirty="0">
                <a:ln>
                  <a:noFill/>
                </a:ln>
                <a:solidFill>
                  <a:srgbClr val="0000CC"/>
                </a:solidFill>
                <a:effectLst/>
                <a:uLnTx/>
                <a:uFillTx/>
                <a:latin typeface="Times New Roman" pitchFamily="18" charset="0"/>
                <a:ea typeface="楷体_GB2312" pitchFamily="49" charset="-122"/>
              </a:rPr>
              <a:t>例如</a:t>
            </a:r>
            <a:r>
              <a:rPr kumimoji="1" lang="en-US" altLang="zh-CN" sz="3600" b="0" i="0" u="none" strike="noStrike" kern="0" cap="none" spc="0" normalizeH="0" baseline="0" noProof="0" dirty="0">
                <a:ln>
                  <a:noFill/>
                </a:ln>
                <a:solidFill>
                  <a:srgbClr val="0000CC"/>
                </a:solidFill>
                <a:effectLst/>
                <a:uLnTx/>
                <a:uFillTx/>
                <a:latin typeface="Times New Roman" pitchFamily="18" charset="0"/>
                <a:ea typeface="楷体_GB2312" pitchFamily="49" charset="-122"/>
              </a:rPr>
              <a:t>:</a:t>
            </a:r>
            <a:r>
              <a:rPr kumimoji="1" lang="zh-CN" altLang="en-US" sz="3600" b="0" i="0" u="none" strike="noStrike" kern="0" cap="none" spc="0" normalizeH="0" baseline="0" noProof="0" dirty="0">
                <a:ln>
                  <a:noFill/>
                </a:ln>
                <a:solidFill>
                  <a:srgbClr val="0000CC"/>
                </a:solidFill>
                <a:effectLst/>
                <a:uLnTx/>
                <a:uFillTx/>
                <a:latin typeface="Times New Roman" pitchFamily="18" charset="0"/>
                <a:ea typeface="楷体_GB2312" pitchFamily="49" charset="-122"/>
              </a:rPr>
              <a:t> </a:t>
            </a:r>
            <a:r>
              <a:rPr lang="en-US" altLang="zh-CN" sz="3600" b="0" kern="0" dirty="0">
                <a:solidFill>
                  <a:srgbClr val="0000CC"/>
                </a:solidFill>
              </a:rPr>
              <a:t>4</a:t>
            </a:r>
            <a:r>
              <a:rPr kumimoji="1" lang="en-US" altLang="zh-CN" sz="3600" b="0" i="0" u="none" strike="noStrike" kern="0" cap="none" spc="0" normalizeH="0" baseline="0" noProof="0" dirty="0">
                <a:ln>
                  <a:noFill/>
                </a:ln>
                <a:solidFill>
                  <a:srgbClr val="0000CC"/>
                </a:solidFill>
                <a:effectLst/>
                <a:uLnTx/>
                <a:uFillTx/>
                <a:latin typeface="Times New Roman" pitchFamily="18" charset="0"/>
                <a:ea typeface="楷体_GB2312" pitchFamily="49" charset="-122"/>
              </a:rPr>
              <a:t> </a:t>
            </a:r>
            <a:r>
              <a:rPr kumimoji="1" lang="zh-CN" altLang="en-US" sz="3600" b="0" i="0" u="none" strike="noStrike" kern="0" cap="none" spc="0" normalizeH="0" baseline="0" noProof="0" dirty="0">
                <a:ln>
                  <a:noFill/>
                </a:ln>
                <a:solidFill>
                  <a:srgbClr val="0000CC"/>
                </a:solidFill>
                <a:effectLst/>
                <a:uLnTx/>
                <a:uFillTx/>
                <a:latin typeface="Times New Roman" pitchFamily="18" charset="0"/>
                <a:ea typeface="楷体_GB2312" pitchFamily="49" charset="-122"/>
              </a:rPr>
              <a:t>阶</a:t>
            </a:r>
            <a:r>
              <a:rPr kumimoji="1" lang="en-US" altLang="zh-CN" sz="3600" b="0" i="0" u="none" strike="noStrike" kern="0" cap="none" spc="0" normalizeH="0" baseline="0" noProof="0" dirty="0">
                <a:ln>
                  <a:noFill/>
                </a:ln>
                <a:solidFill>
                  <a:srgbClr val="0000CC"/>
                </a:solidFill>
                <a:effectLst/>
                <a:uLnTx/>
                <a:uFillTx/>
                <a:latin typeface="Times New Roman" pitchFamily="18" charset="0"/>
                <a:ea typeface="楷体_GB2312" pitchFamily="49" charset="-122"/>
              </a:rPr>
              <a:t>B-</a:t>
            </a:r>
            <a:r>
              <a:rPr kumimoji="1" lang="zh-CN" altLang="en-US" sz="3600" b="0" i="0" u="none" strike="noStrike" kern="0" cap="none" spc="0" normalizeH="0" baseline="0" noProof="0" dirty="0">
                <a:ln>
                  <a:noFill/>
                </a:ln>
                <a:solidFill>
                  <a:srgbClr val="0000CC"/>
                </a:solidFill>
                <a:effectLst/>
                <a:uLnTx/>
                <a:uFillTx/>
                <a:latin typeface="Times New Roman" pitchFamily="18" charset="0"/>
                <a:ea typeface="楷体_GB2312" pitchFamily="49" charset="-122"/>
              </a:rPr>
              <a:t>树</a:t>
            </a:r>
          </a:p>
        </p:txBody>
      </p:sp>
      <p:graphicFrame>
        <p:nvGraphicFramePr>
          <p:cNvPr id="14" name="Object 39"/>
          <p:cNvGraphicFramePr>
            <a:graphicFrameLocks noChangeAspect="1"/>
          </p:cNvGraphicFramePr>
          <p:nvPr>
            <p:extLst>
              <p:ext uri="{D42A27DB-BD31-4B8C-83A1-F6EECF244321}">
                <p14:modId xmlns:p14="http://schemas.microsoft.com/office/powerpoint/2010/main" val="1196330786"/>
              </p:ext>
            </p:extLst>
          </p:nvPr>
        </p:nvGraphicFramePr>
        <p:xfrm>
          <a:off x="0" y="2657475"/>
          <a:ext cx="9144000" cy="3438525"/>
        </p:xfrm>
        <a:graphic>
          <a:graphicData uri="http://schemas.openxmlformats.org/presentationml/2006/ole">
            <mc:AlternateContent xmlns:mc="http://schemas.openxmlformats.org/markup-compatibility/2006">
              <mc:Choice xmlns:v="urn:schemas-microsoft-com:vml" Requires="v">
                <p:oleObj spid="_x0000_s13219" name="文档" r:id="rId5" imgW="9253080" imgH="2674800" progId="Word.Document.8">
                  <p:embed/>
                </p:oleObj>
              </mc:Choice>
              <mc:Fallback>
                <p:oleObj name="文档" r:id="rId5" imgW="9253080" imgH="2674800" progId="Word.Documen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657475"/>
                        <a:ext cx="9144000" cy="343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Text Box 104"/>
          <p:cNvSpPr txBox="1">
            <a:spLocks noChangeArrowheads="1"/>
          </p:cNvSpPr>
          <p:nvPr/>
        </p:nvSpPr>
        <p:spPr bwMode="auto">
          <a:xfrm>
            <a:off x="539750" y="915988"/>
            <a:ext cx="33115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solidFill>
                  <a:srgbClr val="003300"/>
                </a:solidFill>
                <a:ea typeface="宋体" charset="-122"/>
              </a:rPr>
              <a:t> B-</a:t>
            </a:r>
            <a:r>
              <a:rPr lang="zh-CN" altLang="en-US" sz="2800">
                <a:solidFill>
                  <a:srgbClr val="003300"/>
                </a:solidFill>
                <a:ea typeface="宋体" charset="-122"/>
              </a:rPr>
              <a:t>树的查找</a:t>
            </a:r>
          </a:p>
        </p:txBody>
      </p:sp>
      <p:sp>
        <p:nvSpPr>
          <p:cNvPr id="7" name="矩形 6"/>
          <p:cNvSpPr/>
          <p:nvPr/>
        </p:nvSpPr>
        <p:spPr>
          <a:xfrm>
            <a:off x="6968231" y="2069068"/>
            <a:ext cx="1422184" cy="584775"/>
          </a:xfrm>
          <a:prstGeom prst="rect">
            <a:avLst/>
          </a:prstGeom>
        </p:spPr>
        <p:txBody>
          <a:bodyPr wrap="none">
            <a:spAutoFit/>
          </a:bodyPr>
          <a:lstStyle/>
          <a:p>
            <a:r>
              <a:rPr lang="zh-CN" altLang="en-US" sz="3200" b="1" dirty="0"/>
              <a:t>查找</a:t>
            </a:r>
            <a:r>
              <a:rPr lang="en-US" altLang="zh-CN" sz="3200" b="1" dirty="0"/>
              <a:t>43</a:t>
            </a:r>
            <a:endParaRPr lang="zh-CN" altLang="en-US" sz="3200" b="1" dirty="0"/>
          </a:p>
        </p:txBody>
      </p:sp>
      <p:sp>
        <p:nvSpPr>
          <p:cNvPr id="17" name="Rectangle 16">
            <a:extLst>
              <a:ext uri="{FF2B5EF4-FFF2-40B4-BE49-F238E27FC236}">
                <a16:creationId xmlns:a16="http://schemas.microsoft.com/office/drawing/2014/main" id="{94EF64A6-F90D-0D49-B012-56F5140F5E63}"/>
              </a:ext>
            </a:extLst>
          </p:cNvPr>
          <p:cNvSpPr/>
          <p:nvPr/>
        </p:nvSpPr>
        <p:spPr>
          <a:xfrm>
            <a:off x="3882287" y="1494472"/>
            <a:ext cx="2975713" cy="1477328"/>
          </a:xfrm>
          <a:prstGeom prst="rect">
            <a:avLst/>
          </a:prstGeom>
          <a:solidFill>
            <a:schemeClr val="bg1"/>
          </a:solidFill>
          <a:ln w="19050">
            <a:solidFill>
              <a:srgbClr val="00B050"/>
            </a:solidFill>
          </a:ln>
        </p:spPr>
        <p:txBody>
          <a:bodyPr wrap="square">
            <a:spAutoFit/>
          </a:bodyPr>
          <a:lstStyle/>
          <a:p>
            <a:pPr algn="just"/>
            <a:r>
              <a:rPr lang="zh-CN" altLang="en-US" dirty="0">
                <a:solidFill>
                  <a:srgbClr val="FF0000"/>
                </a:solidFill>
              </a:rPr>
              <a:t>比如查找</a:t>
            </a:r>
            <a:r>
              <a:rPr lang="en-US" altLang="zh-CN" dirty="0">
                <a:solidFill>
                  <a:srgbClr val="FF0000"/>
                </a:solidFill>
              </a:rPr>
              <a:t>43</a:t>
            </a:r>
            <a:r>
              <a:rPr lang="zh-CN" altLang="en-US" dirty="0">
                <a:solidFill>
                  <a:srgbClr val="FF0000"/>
                </a:solidFill>
              </a:rPr>
              <a:t>，先从根节点开始，比</a:t>
            </a:r>
            <a:r>
              <a:rPr lang="en-US" altLang="zh-CN" dirty="0">
                <a:solidFill>
                  <a:srgbClr val="FF0000"/>
                </a:solidFill>
              </a:rPr>
              <a:t>50</a:t>
            </a:r>
            <a:r>
              <a:rPr lang="zh-CN" altLang="en-US" dirty="0">
                <a:solidFill>
                  <a:srgbClr val="FF0000"/>
                </a:solidFill>
              </a:rPr>
              <a:t>小，左指针查，比</a:t>
            </a:r>
            <a:r>
              <a:rPr lang="en-US" altLang="zh-CN" dirty="0">
                <a:solidFill>
                  <a:srgbClr val="FF0000"/>
                </a:solidFill>
              </a:rPr>
              <a:t>15</a:t>
            </a:r>
            <a:r>
              <a:rPr lang="zh-CN" altLang="en-US" dirty="0">
                <a:solidFill>
                  <a:srgbClr val="FF0000"/>
                </a:solidFill>
              </a:rPr>
              <a:t>大，沿</a:t>
            </a:r>
            <a:r>
              <a:rPr lang="en-US" altLang="zh-CN" dirty="0">
                <a:solidFill>
                  <a:srgbClr val="FF0000"/>
                </a:solidFill>
              </a:rPr>
              <a:t>15</a:t>
            </a:r>
            <a:r>
              <a:rPr lang="zh-CN" altLang="en-US" dirty="0">
                <a:solidFill>
                  <a:srgbClr val="FF0000"/>
                </a:solidFill>
              </a:rPr>
              <a:t>后面的指针查找，最后在</a:t>
            </a:r>
            <a:r>
              <a:rPr lang="en-US" altLang="zh-CN" dirty="0">
                <a:solidFill>
                  <a:srgbClr val="FF0000"/>
                </a:solidFill>
              </a:rPr>
              <a:t>15</a:t>
            </a:r>
            <a:r>
              <a:rPr lang="zh-CN" altLang="en-US" dirty="0">
                <a:solidFill>
                  <a:srgbClr val="FF0000"/>
                </a:solidFill>
              </a:rPr>
              <a:t>的右子树节点中顺序找到</a:t>
            </a:r>
            <a:r>
              <a:rPr lang="en-US" altLang="zh-CN" dirty="0">
                <a:solidFill>
                  <a:srgbClr val="FF0000"/>
                </a:solidFill>
              </a:rPr>
              <a:t>43</a:t>
            </a:r>
            <a:r>
              <a:rPr lang="zh-CN" altLang="en-US" dirty="0">
                <a:solidFill>
                  <a:srgbClr val="FF0000"/>
                </a:solidFill>
              </a:rPr>
              <a:t>。</a:t>
            </a:r>
          </a:p>
        </p:txBody>
      </p:sp>
    </p:spTree>
    <p:extLst>
      <p:ext uri="{BB962C8B-B14F-4D97-AF65-F5344CB8AC3E}">
        <p14:creationId xmlns:p14="http://schemas.microsoft.com/office/powerpoint/2010/main" val="3008941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heckerboard(across)">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10.2.2 B-</a:t>
            </a:r>
            <a:r>
              <a:rPr kumimoji="1" lang="zh-CN" altLang="en-US" sz="3200" b="1" dirty="0">
                <a:latin typeface="Arial" charset="0"/>
                <a:ea typeface="宋体" charset="-122"/>
                <a:cs typeface="+mn-cs"/>
              </a:rPr>
              <a:t>树和</a:t>
            </a:r>
            <a:r>
              <a:rPr kumimoji="1" lang="en-US" altLang="zh-CN" sz="3200" b="1" dirty="0">
                <a:latin typeface="Arial" charset="0"/>
                <a:ea typeface="宋体" charset="-122"/>
                <a:cs typeface="+mn-cs"/>
              </a:rPr>
              <a:t>B+</a:t>
            </a:r>
            <a:r>
              <a:rPr kumimoji="1" lang="zh-CN" altLang="en-US" sz="3200" b="1" dirty="0">
                <a:latin typeface="Arial" charset="0"/>
                <a:ea typeface="宋体" charset="-122"/>
                <a:cs typeface="+mn-cs"/>
              </a:rPr>
              <a:t>树</a:t>
            </a:r>
          </a:p>
        </p:txBody>
      </p:sp>
      <p:sp>
        <p:nvSpPr>
          <p:cNvPr id="4" name="日期占位符 3"/>
          <p:cNvSpPr>
            <a:spLocks noGrp="1"/>
          </p:cNvSpPr>
          <p:nvPr>
            <p:ph type="dt" sz="half" idx="10"/>
          </p:nvPr>
        </p:nvSpPr>
        <p:spPr/>
        <p:txBody>
          <a:bodyPr/>
          <a:lstStyle/>
          <a:p>
            <a:fld id="{0E2D8426-68A0-4EBC-B539-6610F4739875}"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112</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mc:AlternateContent xmlns:mc="http://schemas.openxmlformats.org/markup-compatibility/2006">
        <mc:Choice xmlns:a14="http://schemas.microsoft.com/office/drawing/2010/main" Requires="a14">
          <p:sp>
            <p:nvSpPr>
              <p:cNvPr id="13" name="Text Box 2"/>
              <p:cNvSpPr txBox="1">
                <a:spLocks noChangeArrowheads="1"/>
              </p:cNvSpPr>
              <p:nvPr/>
            </p:nvSpPr>
            <p:spPr bwMode="auto">
              <a:xfrm>
                <a:off x="497500" y="1750666"/>
                <a:ext cx="8223250" cy="4413196"/>
              </a:xfrm>
              <a:prstGeom prst="rect">
                <a:avLst/>
              </a:prstGeom>
              <a:noFill/>
              <a:ln w="9525">
                <a:solidFill>
                  <a:srgbClr val="003300"/>
                </a:solidFill>
                <a:miter lim="800000"/>
                <a:headEnd/>
                <a:tailEnd/>
              </a:ln>
              <a:extLst>
                <a:ext uri="{909E8E84-426E-40DD-AFC4-6F175D3DCCD1}">
                  <a14:hiddenFill>
                    <a:solidFill>
                      <a:srgbClr val="FFFFFF"/>
                    </a:solidFill>
                  </a14:hiddenFill>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just" eaLnBrk="1" fontAlgn="base" hangingPunct="1">
                  <a:lnSpc>
                    <a:spcPct val="120000"/>
                  </a:lnSpc>
                  <a:spcBef>
                    <a:spcPct val="0"/>
                  </a:spcBef>
                  <a:spcAft>
                    <a:spcPct val="0"/>
                  </a:spcAft>
                  <a:buFontTx/>
                  <a:buChar char="•"/>
                </a:pPr>
                <a:r>
                  <a:rPr lang="zh-CN" altLang="en-US" sz="2800" dirty="0">
                    <a:solidFill>
                      <a:srgbClr val="0000CC"/>
                    </a:solidFill>
                    <a:latin typeface="宋体" charset="-122"/>
                    <a:ea typeface="宋体" charset="-122"/>
                  </a:rPr>
                  <a:t>在查找不成功之后，需进行插入。</a:t>
                </a:r>
              </a:p>
              <a:p>
                <a:pPr algn="just" eaLnBrk="1" fontAlgn="base" hangingPunct="1">
                  <a:lnSpc>
                    <a:spcPct val="120000"/>
                  </a:lnSpc>
                  <a:spcBef>
                    <a:spcPct val="0"/>
                  </a:spcBef>
                  <a:spcAft>
                    <a:spcPct val="0"/>
                  </a:spcAft>
                  <a:buFontTx/>
                  <a:buChar char="•"/>
                </a:pPr>
                <a:r>
                  <a:rPr lang="zh-CN" altLang="en-US" sz="2800" dirty="0">
                    <a:solidFill>
                      <a:srgbClr val="0000CC"/>
                    </a:solidFill>
                    <a:latin typeface="宋体" charset="-122"/>
                    <a:ea typeface="宋体" charset="-122"/>
                  </a:rPr>
                  <a:t>由于</a:t>
                </a:r>
                <a:r>
                  <a:rPr lang="en-US" altLang="zh-CN" sz="2800" dirty="0">
                    <a:solidFill>
                      <a:srgbClr val="0000CC"/>
                    </a:solidFill>
                    <a:latin typeface="宋体" charset="-122"/>
                    <a:ea typeface="宋体" charset="-122"/>
                  </a:rPr>
                  <a:t>B-</a:t>
                </a:r>
                <a:r>
                  <a:rPr lang="zh-CN" altLang="en-US" sz="2800" dirty="0">
                    <a:solidFill>
                      <a:srgbClr val="0000CC"/>
                    </a:solidFill>
                    <a:latin typeface="宋体" charset="-122"/>
                    <a:ea typeface="宋体" charset="-122"/>
                  </a:rPr>
                  <a:t>树结点中的关键字个数必须</a:t>
                </a:r>
                <a14:m>
                  <m:oMath xmlns:m="http://schemas.openxmlformats.org/officeDocument/2006/math">
                    <m:r>
                      <a:rPr lang="zh-CN" altLang="en-US" sz="2800" i="1" smtClean="0">
                        <a:solidFill>
                          <a:srgbClr val="0000CC"/>
                        </a:solidFill>
                        <a:latin typeface="Cambria Math" panose="02040503050406030204" pitchFamily="18" charset="0"/>
                        <a:ea typeface="宋体" charset="-122"/>
                      </a:rPr>
                      <m:t>≥</m:t>
                    </m:r>
                    <m:d>
                      <m:dPr>
                        <m:begChr m:val="⌈"/>
                        <m:endChr m:val="⌉"/>
                        <m:ctrlPr>
                          <a:rPr lang="zh-CN" altLang="en-US" sz="2800" i="1" smtClean="0">
                            <a:solidFill>
                              <a:srgbClr val="0000CC"/>
                            </a:solidFill>
                            <a:latin typeface="Cambria Math" panose="02040503050406030204" pitchFamily="18" charset="0"/>
                            <a:ea typeface="宋体" charset="-122"/>
                          </a:rPr>
                        </m:ctrlPr>
                      </m:dPr>
                      <m:e>
                        <m:f>
                          <m:fPr>
                            <m:ctrlPr>
                              <a:rPr lang="en-US" altLang="zh-CN" sz="2800" b="1" i="1" smtClean="0">
                                <a:solidFill>
                                  <a:srgbClr val="0000CC"/>
                                </a:solidFill>
                                <a:latin typeface="Cambria Math" panose="02040503050406030204" pitchFamily="18" charset="0"/>
                                <a:ea typeface="宋体" charset="-122"/>
                              </a:rPr>
                            </m:ctrlPr>
                          </m:fPr>
                          <m:num>
                            <m:r>
                              <a:rPr lang="en-US" altLang="zh-CN" sz="2800" i="1">
                                <a:solidFill>
                                  <a:srgbClr val="0000CC"/>
                                </a:solidFill>
                                <a:latin typeface="Cambria Math" panose="02040503050406030204" pitchFamily="18" charset="0"/>
                                <a:ea typeface="宋体" charset="-122"/>
                              </a:rPr>
                              <m:t>𝒎</m:t>
                            </m:r>
                          </m:num>
                          <m:den>
                            <m:r>
                              <a:rPr lang="en-US" altLang="zh-CN" sz="2800" b="1" i="1" smtClean="0">
                                <a:solidFill>
                                  <a:srgbClr val="0000CC"/>
                                </a:solidFill>
                                <a:latin typeface="Cambria Math" panose="02040503050406030204" pitchFamily="18" charset="0"/>
                                <a:ea typeface="宋体" charset="-122"/>
                              </a:rPr>
                              <m:t>𝟐</m:t>
                            </m:r>
                          </m:den>
                        </m:f>
                      </m:e>
                    </m:d>
                    <m:r>
                      <a:rPr lang="en-US" altLang="zh-CN" sz="2800" b="1" i="1" smtClean="0">
                        <a:solidFill>
                          <a:srgbClr val="0000CC"/>
                        </a:solidFill>
                        <a:latin typeface="Cambria Math" panose="02040503050406030204" pitchFamily="18" charset="0"/>
                        <a:ea typeface="宋体" charset="-122"/>
                      </a:rPr>
                      <m:t>−</m:t>
                    </m:r>
                    <m:r>
                      <a:rPr lang="en-US" altLang="zh-CN" sz="2800" b="1" i="1" smtClean="0">
                        <a:solidFill>
                          <a:srgbClr val="0000CC"/>
                        </a:solidFill>
                        <a:latin typeface="Cambria Math" panose="02040503050406030204" pitchFamily="18" charset="0"/>
                        <a:ea typeface="宋体" charset="-122"/>
                      </a:rPr>
                      <m:t>𝟏</m:t>
                    </m:r>
                  </m:oMath>
                </a14:m>
                <a:r>
                  <a:rPr lang="zh-CN" altLang="en-US" sz="2800" dirty="0">
                    <a:solidFill>
                      <a:srgbClr val="0000CC"/>
                    </a:solidFill>
                    <a:latin typeface="宋体" charset="-122"/>
                    <a:ea typeface="宋体" charset="-122"/>
                  </a:rPr>
                  <a:t>，因此每次插入一个关键字不是在树中添加一个叶子结点，而是在最下层的非叶结点中添加一个关键字，有下列几种情况：</a:t>
                </a:r>
                <a:endParaRPr lang="en-US" altLang="zh-CN" sz="2800" dirty="0">
                  <a:solidFill>
                    <a:srgbClr val="0000CC"/>
                  </a:solidFill>
                  <a:latin typeface="宋体" charset="-122"/>
                  <a:ea typeface="宋体" charset="-122"/>
                </a:endParaRPr>
              </a:p>
              <a:p>
                <a:pPr algn="just" eaLnBrk="1" fontAlgn="base" hangingPunct="1">
                  <a:lnSpc>
                    <a:spcPct val="120000"/>
                  </a:lnSpc>
                  <a:spcBef>
                    <a:spcPct val="0"/>
                  </a:spcBef>
                  <a:spcAft>
                    <a:spcPct val="0"/>
                  </a:spcAft>
                </a:pPr>
                <a:r>
                  <a:rPr lang="zh-CN" altLang="en-US" sz="2800" dirty="0">
                    <a:solidFill>
                      <a:srgbClr val="0000CC"/>
                    </a:solidFill>
                    <a:latin typeface="宋体" charset="-122"/>
                    <a:ea typeface="宋体" charset="-122"/>
                  </a:rPr>
                  <a:t>（</a:t>
                </a:r>
                <a:r>
                  <a:rPr lang="en-US" altLang="zh-CN" sz="2800" dirty="0">
                    <a:solidFill>
                      <a:srgbClr val="0000CC"/>
                    </a:solidFill>
                    <a:latin typeface="宋体" charset="-122"/>
                    <a:ea typeface="宋体" charset="-122"/>
                  </a:rPr>
                  <a:t>1</a:t>
                </a:r>
                <a:r>
                  <a:rPr lang="zh-CN" altLang="en-US" sz="2800" dirty="0">
                    <a:solidFill>
                      <a:srgbClr val="0000CC"/>
                    </a:solidFill>
                    <a:latin typeface="宋体" charset="-122"/>
                    <a:ea typeface="宋体" charset="-122"/>
                  </a:rPr>
                  <a:t>）插入后，该结点的关键字个数</a:t>
                </a:r>
                <a:r>
                  <a:rPr lang="en-US" altLang="zh-CN" sz="2800" dirty="0">
                    <a:solidFill>
                      <a:srgbClr val="FF3300"/>
                    </a:solidFill>
                    <a:latin typeface="宋体" charset="-122"/>
                    <a:ea typeface="宋体" charset="-122"/>
                  </a:rPr>
                  <a:t>n&lt;m</a:t>
                </a:r>
                <a:r>
                  <a:rPr lang="zh-CN" altLang="en-US" sz="2800" dirty="0">
                    <a:solidFill>
                      <a:srgbClr val="FF3300"/>
                    </a:solidFill>
                    <a:latin typeface="宋体" charset="-122"/>
                    <a:ea typeface="宋体" charset="-122"/>
                  </a:rPr>
                  <a:t>（</a:t>
                </a:r>
                <a:r>
                  <a:rPr lang="en-US" altLang="zh-CN" sz="2800" dirty="0">
                    <a:solidFill>
                      <a:srgbClr val="FF3300"/>
                    </a:solidFill>
                    <a:latin typeface="宋体" charset="-122"/>
                    <a:ea typeface="宋体" charset="-122"/>
                  </a:rPr>
                  <a:t>or</a:t>
                </a:r>
                <a14:m>
                  <m:oMath xmlns:m="http://schemas.openxmlformats.org/officeDocument/2006/math">
                    <m:r>
                      <a:rPr lang="en-US" altLang="zh-CN" sz="2800" i="1" smtClean="0">
                        <a:solidFill>
                          <a:srgbClr val="FF3300"/>
                        </a:solidFill>
                        <a:latin typeface="Cambria Math" panose="02040503050406030204" pitchFamily="18" charset="0"/>
                        <a:ea typeface="Cambria Math" panose="02040503050406030204" pitchFamily="18" charset="0"/>
                      </a:rPr>
                      <m:t>≤</m:t>
                    </m:r>
                  </m:oMath>
                </a14:m>
                <a:r>
                  <a:rPr lang="en-US" altLang="zh-CN" sz="2800" dirty="0">
                    <a:solidFill>
                      <a:srgbClr val="FF3300"/>
                    </a:solidFill>
                    <a:latin typeface="宋体" charset="-122"/>
                    <a:ea typeface="宋体" charset="-122"/>
                  </a:rPr>
                  <a:t>m-1</a:t>
                </a:r>
                <a:r>
                  <a:rPr lang="zh-CN" altLang="en-US" sz="2800" dirty="0">
                    <a:solidFill>
                      <a:srgbClr val="FF3300"/>
                    </a:solidFill>
                    <a:latin typeface="宋体" charset="-122"/>
                    <a:ea typeface="宋体" charset="-122"/>
                  </a:rPr>
                  <a:t>）</a:t>
                </a:r>
                <a:r>
                  <a:rPr lang="zh-CN" altLang="en-US" sz="2800" dirty="0">
                    <a:solidFill>
                      <a:srgbClr val="0000CC"/>
                    </a:solidFill>
                    <a:latin typeface="宋体" charset="-122"/>
                    <a:ea typeface="宋体" charset="-122"/>
                  </a:rPr>
                  <a:t>，不修改指针</a:t>
                </a:r>
                <a:r>
                  <a:rPr lang="en-US" altLang="zh-CN" sz="2800" dirty="0">
                    <a:solidFill>
                      <a:srgbClr val="0000CC"/>
                    </a:solidFill>
                    <a:latin typeface="宋体" charset="-122"/>
                    <a:ea typeface="宋体" charset="-122"/>
                  </a:rPr>
                  <a:t>; </a:t>
                </a:r>
              </a:p>
              <a:p>
                <a:pPr algn="just" eaLnBrk="1" fontAlgn="base" hangingPunct="1">
                  <a:lnSpc>
                    <a:spcPct val="120000"/>
                  </a:lnSpc>
                  <a:spcBef>
                    <a:spcPct val="0"/>
                  </a:spcBef>
                  <a:spcAft>
                    <a:spcPct val="0"/>
                  </a:spcAft>
                </a:pPr>
                <a:r>
                  <a:rPr lang="zh-CN" altLang="en-US" sz="2800" dirty="0">
                    <a:solidFill>
                      <a:srgbClr val="0000CC"/>
                    </a:solidFill>
                    <a:latin typeface="宋体" charset="-122"/>
                    <a:ea typeface="宋体" charset="-122"/>
                  </a:rPr>
                  <a:t>（</a:t>
                </a:r>
                <a:r>
                  <a:rPr lang="en-US" altLang="zh-CN" sz="2800" dirty="0">
                    <a:solidFill>
                      <a:srgbClr val="0000CC"/>
                    </a:solidFill>
                    <a:latin typeface="宋体" charset="-122"/>
                    <a:ea typeface="宋体" charset="-122"/>
                  </a:rPr>
                  <a:t>2</a:t>
                </a:r>
                <a:r>
                  <a:rPr lang="zh-CN" altLang="en-US" sz="2800" dirty="0">
                    <a:solidFill>
                      <a:srgbClr val="0000CC"/>
                    </a:solidFill>
                    <a:latin typeface="宋体" charset="-122"/>
                    <a:ea typeface="宋体" charset="-122"/>
                  </a:rPr>
                  <a:t>）若双亲为空，则建新的根结点。</a:t>
                </a:r>
              </a:p>
            </p:txBody>
          </p:sp>
        </mc:Choice>
        <mc:Fallback>
          <p:sp>
            <p:nvSpPr>
              <p:cNvPr id="13" name="Text Box 2"/>
              <p:cNvSpPr txBox="1">
                <a:spLocks noRot="1" noChangeAspect="1" noMove="1" noResize="1" noEditPoints="1" noAdjustHandles="1" noChangeArrowheads="1" noChangeShapeType="1" noTextEdit="1"/>
              </p:cNvSpPr>
              <p:nvPr/>
            </p:nvSpPr>
            <p:spPr bwMode="auto">
              <a:xfrm>
                <a:off x="497500" y="1750666"/>
                <a:ext cx="8223250" cy="4413196"/>
              </a:xfrm>
              <a:prstGeom prst="rect">
                <a:avLst/>
              </a:prstGeom>
              <a:blipFill>
                <a:blip r:embed="rId4"/>
                <a:stretch>
                  <a:fillRect l="-1385" t="-1146" r="-5692" b="-2865"/>
                </a:stretch>
              </a:blipFill>
              <a:ln w="9525">
                <a:solidFill>
                  <a:srgbClr val="003300"/>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en-CN">
                    <a:noFill/>
                  </a:rPr>
                  <a:t> </a:t>
                </a:r>
              </a:p>
            </p:txBody>
          </p:sp>
        </mc:Fallback>
      </mc:AlternateContent>
      <p:sp>
        <p:nvSpPr>
          <p:cNvPr id="17" name="Text Box 4"/>
          <p:cNvSpPr txBox="1">
            <a:spLocks noChangeArrowheads="1"/>
          </p:cNvSpPr>
          <p:nvPr/>
        </p:nvSpPr>
        <p:spPr bwMode="auto">
          <a:xfrm>
            <a:off x="588962" y="882650"/>
            <a:ext cx="576103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20000"/>
              </a:spcBef>
              <a:spcAft>
                <a:spcPct val="0"/>
              </a:spcAft>
              <a:buClrTx/>
              <a:buSzTx/>
              <a:buFont typeface="Wingdings" pitchFamily="2" charset="2"/>
              <a:buChar char="p"/>
              <a:tabLst/>
              <a:defRPr/>
            </a:pPr>
            <a:r>
              <a:rPr kumimoji="1" lang="en-US" altLang="zh-CN" sz="2800" b="1" i="0" u="none" strike="noStrike" kern="0" cap="none" spc="0" normalizeH="0" baseline="0" noProof="0">
                <a:ln>
                  <a:noFill/>
                </a:ln>
                <a:solidFill>
                  <a:srgbClr val="003300"/>
                </a:solidFill>
                <a:effectLst/>
                <a:uLnTx/>
                <a:uFillTx/>
                <a:latin typeface="Times New Roman" pitchFamily="18" charset="0"/>
                <a:ea typeface="宋体" charset="-122"/>
              </a:rPr>
              <a:t> </a:t>
            </a:r>
            <a:r>
              <a:rPr kumimoji="1" lang="en-US" altLang="zh-CN" sz="3000" b="1" i="0" u="none" strike="noStrike" kern="0" cap="none" spc="0" normalizeH="0" baseline="0" noProof="0">
                <a:ln>
                  <a:noFill/>
                </a:ln>
                <a:solidFill>
                  <a:srgbClr val="003300"/>
                </a:solidFill>
                <a:effectLst/>
                <a:uLnTx/>
                <a:uFillTx/>
                <a:latin typeface="Times New Roman" pitchFamily="18" charset="0"/>
                <a:ea typeface="楷体_GB2312" pitchFamily="49" charset="-122"/>
              </a:rPr>
              <a:t>B-</a:t>
            </a:r>
            <a:r>
              <a:rPr kumimoji="1" lang="zh-CN" altLang="en-US" sz="3000" b="1" i="0" u="none" strike="noStrike" kern="0" cap="none" spc="0" normalizeH="0" baseline="0" noProof="0">
                <a:ln>
                  <a:noFill/>
                </a:ln>
                <a:solidFill>
                  <a:srgbClr val="003300"/>
                </a:solidFill>
                <a:effectLst/>
                <a:uLnTx/>
                <a:uFillTx/>
                <a:latin typeface="Times New Roman" pitchFamily="18" charset="0"/>
                <a:ea typeface="楷体_GB2312" pitchFamily="49" charset="-122"/>
              </a:rPr>
              <a:t>树</a:t>
            </a:r>
            <a:r>
              <a:rPr kumimoji="1" lang="en-US" altLang="zh-CN" sz="3000" b="1" i="0" u="none" strike="noStrike" kern="0" cap="none" spc="0" normalizeH="0" baseline="0" noProof="0">
                <a:ln>
                  <a:noFill/>
                </a:ln>
                <a:solidFill>
                  <a:srgbClr val="003300"/>
                </a:solidFill>
                <a:effectLst/>
                <a:uLnTx/>
                <a:uFillTx/>
                <a:latin typeface="Times New Roman" pitchFamily="18" charset="0"/>
                <a:ea typeface="楷体_GB2312" pitchFamily="49" charset="-122"/>
              </a:rPr>
              <a:t>-</a:t>
            </a:r>
            <a:r>
              <a:rPr kumimoji="1" lang="zh-CN" altLang="en-US" sz="3000" b="1" i="0" u="none" strike="noStrike" kern="0" cap="none" spc="0" normalizeH="0" baseline="0" noProof="0">
                <a:ln>
                  <a:noFill/>
                </a:ln>
                <a:solidFill>
                  <a:srgbClr val="0000CC"/>
                </a:solidFill>
                <a:effectLst/>
                <a:uLnTx/>
                <a:uFillTx/>
                <a:latin typeface="Times New Roman" pitchFamily="18" charset="0"/>
                <a:ea typeface="楷体_GB2312" pitchFamily="49" charset="-122"/>
              </a:rPr>
              <a:t>插入</a:t>
            </a:r>
          </a:p>
        </p:txBody>
      </p:sp>
    </p:spTree>
    <p:extLst>
      <p:ext uri="{BB962C8B-B14F-4D97-AF65-F5344CB8AC3E}">
        <p14:creationId xmlns:p14="http://schemas.microsoft.com/office/powerpoint/2010/main" val="877612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utoUpdateAnimBg="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10.2.2 B-</a:t>
            </a:r>
            <a:r>
              <a:rPr kumimoji="1" lang="zh-CN" altLang="en-US" sz="3200" b="1" dirty="0">
                <a:latin typeface="Arial" charset="0"/>
                <a:ea typeface="宋体" charset="-122"/>
                <a:cs typeface="+mn-cs"/>
              </a:rPr>
              <a:t>树和</a:t>
            </a:r>
            <a:r>
              <a:rPr kumimoji="1" lang="en-US" altLang="zh-CN" sz="3200" b="1" dirty="0">
                <a:latin typeface="Arial" charset="0"/>
                <a:ea typeface="宋体" charset="-122"/>
                <a:cs typeface="+mn-cs"/>
              </a:rPr>
              <a:t>B+</a:t>
            </a:r>
            <a:r>
              <a:rPr kumimoji="1" lang="zh-CN" altLang="en-US" sz="3200" b="1" dirty="0">
                <a:latin typeface="Arial" charset="0"/>
                <a:ea typeface="宋体" charset="-122"/>
                <a:cs typeface="+mn-cs"/>
              </a:rPr>
              <a:t>树</a:t>
            </a:r>
          </a:p>
        </p:txBody>
      </p:sp>
      <p:sp>
        <p:nvSpPr>
          <p:cNvPr id="4" name="日期占位符 3"/>
          <p:cNvSpPr>
            <a:spLocks noGrp="1"/>
          </p:cNvSpPr>
          <p:nvPr>
            <p:ph type="dt" sz="half" idx="10"/>
          </p:nvPr>
        </p:nvSpPr>
        <p:spPr/>
        <p:txBody>
          <a:bodyPr/>
          <a:lstStyle/>
          <a:p>
            <a:fld id="{70BEEFAC-EE9B-4CD9-AE80-6A01B186A274}"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113</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2"/>
          <p:cNvSpPr txBox="1">
            <a:spLocks noChangeArrowheads="1"/>
          </p:cNvSpPr>
          <p:nvPr/>
        </p:nvSpPr>
        <p:spPr bwMode="auto">
          <a:xfrm>
            <a:off x="457200" y="1541463"/>
            <a:ext cx="8153400" cy="4160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just" eaLnBrk="1" fontAlgn="base" hangingPunct="1">
              <a:lnSpc>
                <a:spcPct val="120000"/>
              </a:lnSpc>
              <a:spcBef>
                <a:spcPct val="0"/>
              </a:spcBef>
              <a:spcAft>
                <a:spcPct val="0"/>
              </a:spcAft>
            </a:pPr>
            <a:r>
              <a:rPr lang="zh-CN" altLang="en-US" sz="2800" dirty="0">
                <a:solidFill>
                  <a:srgbClr val="0000CC"/>
                </a:solidFill>
                <a:latin typeface="宋体" charset="-122"/>
                <a:ea typeface="宋体" charset="-122"/>
              </a:rPr>
              <a:t>（</a:t>
            </a:r>
            <a:r>
              <a:rPr lang="en-US" altLang="zh-CN" sz="2800" dirty="0">
                <a:solidFill>
                  <a:srgbClr val="0000CC"/>
                </a:solidFill>
                <a:latin typeface="宋体" charset="-122"/>
                <a:ea typeface="宋体" charset="-122"/>
              </a:rPr>
              <a:t>3</a:t>
            </a:r>
            <a:r>
              <a:rPr lang="zh-CN" altLang="en-US" sz="2800" dirty="0">
                <a:solidFill>
                  <a:srgbClr val="0000CC"/>
                </a:solidFill>
                <a:latin typeface="宋体" charset="-122"/>
                <a:ea typeface="宋体" charset="-122"/>
              </a:rPr>
              <a:t>）插入后，若该结点的关键字个数 </a:t>
            </a:r>
            <a:r>
              <a:rPr lang="en-US" altLang="zh-CN" sz="2800" dirty="0">
                <a:solidFill>
                  <a:srgbClr val="FF3300"/>
                </a:solidFill>
                <a:latin typeface="宋体" charset="-122"/>
                <a:ea typeface="宋体" charset="-122"/>
              </a:rPr>
              <a:t>n=m</a:t>
            </a:r>
            <a:r>
              <a:rPr lang="zh-CN" altLang="en-US" sz="2800" dirty="0">
                <a:solidFill>
                  <a:srgbClr val="0000CC"/>
                </a:solidFill>
                <a:latin typeface="宋体" charset="-122"/>
                <a:ea typeface="宋体" charset="-122"/>
              </a:rPr>
              <a:t>，则需进行“</a:t>
            </a:r>
            <a:r>
              <a:rPr lang="zh-CN" altLang="en-US" sz="2800" dirty="0">
                <a:solidFill>
                  <a:srgbClr val="FF3300"/>
                </a:solidFill>
                <a:latin typeface="宋体" charset="-122"/>
                <a:ea typeface="宋体" charset="-122"/>
              </a:rPr>
              <a:t>结点分裂</a:t>
            </a:r>
            <a:r>
              <a:rPr lang="zh-CN" altLang="en-US" sz="2800" dirty="0">
                <a:solidFill>
                  <a:srgbClr val="0000CC"/>
                </a:solidFill>
                <a:latin typeface="宋体" charset="-122"/>
                <a:ea typeface="宋体" charset="-122"/>
              </a:rPr>
              <a:t>”，令 </a:t>
            </a:r>
            <a:r>
              <a:rPr lang="en-US" altLang="zh-CN" sz="2800" dirty="0">
                <a:solidFill>
                  <a:srgbClr val="0000CC"/>
                </a:solidFill>
                <a:latin typeface="宋体" charset="-122"/>
                <a:ea typeface="宋体" charset="-122"/>
              </a:rPr>
              <a:t>s = </a:t>
            </a:r>
            <a:r>
              <a:rPr lang="en-US" altLang="zh-CN" sz="2800" dirty="0">
                <a:solidFill>
                  <a:srgbClr val="0000CC"/>
                </a:solidFill>
                <a:latin typeface="宋体" charset="-122"/>
                <a:ea typeface="宋体" charset="-122"/>
                <a:sym typeface="Symbol" pitchFamily="18" charset="2"/>
              </a:rPr>
              <a:t></a:t>
            </a:r>
            <a:r>
              <a:rPr lang="en-US" altLang="zh-CN" sz="2800" dirty="0">
                <a:solidFill>
                  <a:srgbClr val="0000CC"/>
                </a:solidFill>
                <a:latin typeface="宋体" charset="-122"/>
                <a:ea typeface="宋体" charset="-122"/>
              </a:rPr>
              <a:t>m/2</a:t>
            </a:r>
            <a:r>
              <a:rPr lang="en-US" altLang="zh-CN" sz="2800" dirty="0">
                <a:solidFill>
                  <a:srgbClr val="0000CC"/>
                </a:solidFill>
                <a:latin typeface="宋体" charset="-122"/>
                <a:ea typeface="宋体" charset="-122"/>
                <a:sym typeface="Symbol" pitchFamily="18" charset="2"/>
              </a:rPr>
              <a:t></a:t>
            </a:r>
            <a:r>
              <a:rPr lang="zh-CN" altLang="en-US" sz="2800" dirty="0">
                <a:solidFill>
                  <a:srgbClr val="0000CC"/>
                </a:solidFill>
                <a:latin typeface="宋体" charset="-122"/>
                <a:ea typeface="宋体" charset="-122"/>
              </a:rPr>
              <a:t>，在</a:t>
            </a:r>
            <a:r>
              <a:rPr lang="zh-CN" altLang="en-US" sz="2800" dirty="0">
                <a:solidFill>
                  <a:srgbClr val="FF3300"/>
                </a:solidFill>
                <a:latin typeface="宋体" charset="-122"/>
                <a:ea typeface="宋体" charset="-122"/>
              </a:rPr>
              <a:t>原结点中保留</a:t>
            </a:r>
          </a:p>
          <a:p>
            <a:pPr algn="just" eaLnBrk="1" fontAlgn="base" hangingPunct="1">
              <a:lnSpc>
                <a:spcPct val="120000"/>
              </a:lnSpc>
              <a:spcBef>
                <a:spcPct val="0"/>
              </a:spcBef>
              <a:spcAft>
                <a:spcPct val="0"/>
              </a:spcAft>
            </a:pPr>
            <a:r>
              <a:rPr lang="en-US" altLang="zh-CN" sz="2800" dirty="0">
                <a:solidFill>
                  <a:srgbClr val="0000CC"/>
                </a:solidFill>
                <a:latin typeface="宋体" charset="-122"/>
                <a:ea typeface="宋体" charset="-122"/>
              </a:rPr>
              <a:t>(</a:t>
            </a:r>
            <a:r>
              <a:rPr lang="en-US" altLang="zh-CN" sz="2800" dirty="0">
                <a:solidFill>
                  <a:srgbClr val="0000CC"/>
                </a:solidFill>
                <a:latin typeface="宋体" charset="-122"/>
                <a:ea typeface="宋体" charset="-122"/>
                <a:sym typeface="Symbol" pitchFamily="18" charset="2"/>
              </a:rPr>
              <a:t>s-1</a:t>
            </a:r>
            <a:r>
              <a:rPr lang="zh-CN" altLang="en-US" sz="2800" dirty="0">
                <a:solidFill>
                  <a:srgbClr val="0000CC"/>
                </a:solidFill>
                <a:latin typeface="宋体" charset="-122"/>
                <a:ea typeface="宋体" charset="-122"/>
                <a:sym typeface="Symbol" pitchFamily="18" charset="2"/>
              </a:rPr>
              <a:t>，</a:t>
            </a:r>
            <a:r>
              <a:rPr lang="en-US" altLang="zh-CN" sz="2800" dirty="0">
                <a:solidFill>
                  <a:srgbClr val="0000CC"/>
                </a:solidFill>
                <a:latin typeface="宋体" charset="-122"/>
                <a:ea typeface="宋体" charset="-122"/>
              </a:rPr>
              <a:t>A</a:t>
            </a:r>
            <a:r>
              <a:rPr lang="en-US" altLang="zh-CN" sz="2800" baseline="-25000" dirty="0">
                <a:solidFill>
                  <a:srgbClr val="0000CC"/>
                </a:solidFill>
                <a:latin typeface="宋体" charset="-122"/>
                <a:ea typeface="宋体" charset="-122"/>
              </a:rPr>
              <a:t>0</a:t>
            </a:r>
            <a:r>
              <a:rPr lang="zh-CN" altLang="en-US" sz="2800" dirty="0">
                <a:solidFill>
                  <a:srgbClr val="0000CC"/>
                </a:solidFill>
                <a:latin typeface="宋体" charset="-122"/>
                <a:ea typeface="宋体" charset="-122"/>
              </a:rPr>
              <a:t>，</a:t>
            </a:r>
            <a:r>
              <a:rPr lang="en-US" altLang="zh-CN" sz="2800" dirty="0">
                <a:solidFill>
                  <a:srgbClr val="0000CC"/>
                </a:solidFill>
                <a:latin typeface="宋体" charset="-122"/>
                <a:ea typeface="宋体" charset="-122"/>
              </a:rPr>
              <a:t>K</a:t>
            </a:r>
            <a:r>
              <a:rPr lang="en-US" altLang="zh-CN" sz="2800" baseline="-25000" dirty="0">
                <a:solidFill>
                  <a:srgbClr val="0000CC"/>
                </a:solidFill>
                <a:latin typeface="宋体" charset="-122"/>
                <a:ea typeface="宋体" charset="-122"/>
              </a:rPr>
              <a:t>1</a:t>
            </a:r>
            <a:r>
              <a:rPr lang="zh-CN" altLang="en-US" sz="2800" dirty="0">
                <a:solidFill>
                  <a:srgbClr val="0000CC"/>
                </a:solidFill>
                <a:latin typeface="宋体" charset="-122"/>
                <a:ea typeface="宋体" charset="-122"/>
              </a:rPr>
              <a:t>，</a:t>
            </a:r>
            <a:r>
              <a:rPr lang="en-US" altLang="zh-CN" sz="2800" dirty="0">
                <a:solidFill>
                  <a:srgbClr val="0000CC"/>
                </a:solidFill>
                <a:latin typeface="宋体" charset="-122"/>
                <a:ea typeface="宋体" charset="-122"/>
              </a:rPr>
              <a:t>……  </a:t>
            </a:r>
            <a:r>
              <a:rPr lang="zh-CN" altLang="en-US" sz="2800" dirty="0">
                <a:solidFill>
                  <a:srgbClr val="0000CC"/>
                </a:solidFill>
                <a:latin typeface="宋体" charset="-122"/>
                <a:ea typeface="宋体" charset="-122"/>
              </a:rPr>
              <a:t>， </a:t>
            </a:r>
            <a:r>
              <a:rPr lang="en-US" altLang="zh-CN" sz="2800" dirty="0">
                <a:solidFill>
                  <a:srgbClr val="0000CC"/>
                </a:solidFill>
                <a:latin typeface="宋体" charset="-122"/>
                <a:ea typeface="宋体" charset="-122"/>
              </a:rPr>
              <a:t>K</a:t>
            </a:r>
            <a:r>
              <a:rPr lang="en-US" altLang="zh-CN" sz="2800" baseline="-25000" dirty="0">
                <a:solidFill>
                  <a:srgbClr val="0000CC"/>
                </a:solidFill>
                <a:latin typeface="宋体" charset="-122"/>
                <a:ea typeface="宋体" charset="-122"/>
              </a:rPr>
              <a:t>s-1</a:t>
            </a:r>
            <a:r>
              <a:rPr lang="zh-CN" altLang="en-US" sz="2800" dirty="0">
                <a:solidFill>
                  <a:srgbClr val="0000CC"/>
                </a:solidFill>
                <a:latin typeface="宋体" charset="-122"/>
                <a:ea typeface="宋体" charset="-122"/>
              </a:rPr>
              <a:t>，</a:t>
            </a:r>
            <a:r>
              <a:rPr lang="en-US" altLang="zh-CN" sz="2800" dirty="0">
                <a:solidFill>
                  <a:srgbClr val="0000CC"/>
                </a:solidFill>
                <a:latin typeface="宋体" charset="-122"/>
                <a:ea typeface="宋体" charset="-122"/>
              </a:rPr>
              <a:t>A</a:t>
            </a:r>
            <a:r>
              <a:rPr lang="en-US" altLang="zh-CN" sz="2800" baseline="-25000" dirty="0">
                <a:solidFill>
                  <a:srgbClr val="0000CC"/>
                </a:solidFill>
                <a:latin typeface="宋体" charset="-122"/>
                <a:ea typeface="宋体" charset="-122"/>
              </a:rPr>
              <a:t>s-1</a:t>
            </a:r>
            <a:r>
              <a:rPr lang="zh-CN" altLang="en-US" sz="2800" dirty="0">
                <a:solidFill>
                  <a:srgbClr val="0000CC"/>
                </a:solidFill>
                <a:latin typeface="宋体" charset="-122"/>
                <a:ea typeface="宋体" charset="-122"/>
              </a:rPr>
              <a:t>）；</a:t>
            </a:r>
          </a:p>
          <a:p>
            <a:pPr algn="just" eaLnBrk="1" fontAlgn="base" hangingPunct="1">
              <a:lnSpc>
                <a:spcPct val="120000"/>
              </a:lnSpc>
              <a:spcBef>
                <a:spcPct val="0"/>
              </a:spcBef>
              <a:spcAft>
                <a:spcPct val="0"/>
              </a:spcAft>
            </a:pPr>
            <a:r>
              <a:rPr lang="zh-CN" altLang="en-US" sz="2800" dirty="0">
                <a:solidFill>
                  <a:srgbClr val="FF3300"/>
                </a:solidFill>
                <a:latin typeface="宋体" charset="-122"/>
                <a:ea typeface="宋体" charset="-122"/>
              </a:rPr>
              <a:t>建新结点*</a:t>
            </a:r>
            <a:r>
              <a:rPr lang="en-US" altLang="zh-CN" sz="2800" dirty="0">
                <a:solidFill>
                  <a:srgbClr val="FF3300"/>
                </a:solidFill>
                <a:latin typeface="宋体" charset="-122"/>
                <a:ea typeface="宋体" charset="-122"/>
              </a:rPr>
              <a:t>q</a:t>
            </a:r>
            <a:endParaRPr lang="zh-CN" altLang="en-US" sz="2800" dirty="0">
              <a:solidFill>
                <a:srgbClr val="FF3300"/>
              </a:solidFill>
              <a:latin typeface="宋体" charset="-122"/>
              <a:ea typeface="宋体" charset="-122"/>
            </a:endParaRPr>
          </a:p>
          <a:p>
            <a:pPr algn="just" eaLnBrk="1" fontAlgn="base" hangingPunct="1">
              <a:lnSpc>
                <a:spcPct val="120000"/>
              </a:lnSpc>
              <a:spcBef>
                <a:spcPct val="0"/>
              </a:spcBef>
              <a:spcAft>
                <a:spcPct val="0"/>
              </a:spcAft>
            </a:pPr>
            <a:r>
              <a:rPr lang="en-US" altLang="zh-CN" sz="2800" dirty="0">
                <a:solidFill>
                  <a:srgbClr val="0000CC"/>
                </a:solidFill>
                <a:latin typeface="宋体" charset="-122"/>
                <a:ea typeface="宋体" charset="-122"/>
              </a:rPr>
              <a:t>(m-</a:t>
            </a:r>
            <a:r>
              <a:rPr lang="en-US" altLang="zh-CN" sz="2800" dirty="0" err="1">
                <a:solidFill>
                  <a:srgbClr val="0000CC"/>
                </a:solidFill>
                <a:latin typeface="宋体" charset="-122"/>
                <a:ea typeface="宋体" charset="-122"/>
              </a:rPr>
              <a:t>s,A</a:t>
            </a:r>
            <a:r>
              <a:rPr lang="en-US" altLang="zh-CN" sz="2800" baseline="-25000" dirty="0" err="1">
                <a:solidFill>
                  <a:srgbClr val="0000CC"/>
                </a:solidFill>
                <a:latin typeface="宋体" charset="-122"/>
                <a:ea typeface="宋体" charset="-122"/>
              </a:rPr>
              <a:t>s</a:t>
            </a:r>
            <a:r>
              <a:rPr lang="zh-CN" altLang="en-US" sz="2800" dirty="0">
                <a:solidFill>
                  <a:srgbClr val="0000CC"/>
                </a:solidFill>
                <a:latin typeface="宋体" charset="-122"/>
                <a:ea typeface="宋体" charset="-122"/>
              </a:rPr>
              <a:t>，</a:t>
            </a:r>
            <a:r>
              <a:rPr lang="en-US" altLang="zh-CN" sz="2800" dirty="0">
                <a:solidFill>
                  <a:srgbClr val="0000CC"/>
                </a:solidFill>
                <a:latin typeface="宋体" charset="-122"/>
                <a:ea typeface="宋体" charset="-122"/>
              </a:rPr>
              <a:t>K</a:t>
            </a:r>
            <a:r>
              <a:rPr lang="en-US" altLang="zh-CN" sz="2800" baseline="-25000" dirty="0">
                <a:solidFill>
                  <a:srgbClr val="0000CC"/>
                </a:solidFill>
                <a:latin typeface="宋体" charset="-122"/>
                <a:ea typeface="宋体" charset="-122"/>
              </a:rPr>
              <a:t>s+1</a:t>
            </a:r>
            <a:r>
              <a:rPr lang="zh-CN" altLang="en-US" sz="2800" dirty="0">
                <a:solidFill>
                  <a:srgbClr val="0000CC"/>
                </a:solidFill>
                <a:latin typeface="宋体" charset="-122"/>
                <a:ea typeface="宋体" charset="-122"/>
              </a:rPr>
              <a:t>，</a:t>
            </a:r>
            <a:r>
              <a:rPr lang="en-US" altLang="zh-CN" sz="2800" dirty="0">
                <a:solidFill>
                  <a:srgbClr val="0000CC"/>
                </a:solidFill>
                <a:latin typeface="宋体" charset="-122"/>
                <a:ea typeface="宋体" charset="-122"/>
              </a:rPr>
              <a:t>……  </a:t>
            </a:r>
            <a:r>
              <a:rPr lang="zh-CN" altLang="en-US" sz="2800" dirty="0">
                <a:solidFill>
                  <a:srgbClr val="0000CC"/>
                </a:solidFill>
                <a:latin typeface="宋体" charset="-122"/>
                <a:ea typeface="宋体" charset="-122"/>
              </a:rPr>
              <a:t>，</a:t>
            </a:r>
            <a:r>
              <a:rPr lang="en-US" altLang="zh-CN" sz="2800" dirty="0">
                <a:solidFill>
                  <a:srgbClr val="0000CC"/>
                </a:solidFill>
                <a:latin typeface="宋体" charset="-122"/>
                <a:ea typeface="宋体" charset="-122"/>
              </a:rPr>
              <a:t>K</a:t>
            </a:r>
            <a:r>
              <a:rPr lang="en-US" altLang="zh-CN" sz="2800" baseline="-25000" dirty="0">
                <a:solidFill>
                  <a:srgbClr val="0000CC"/>
                </a:solidFill>
                <a:latin typeface="宋体" charset="-122"/>
                <a:ea typeface="宋体" charset="-122"/>
              </a:rPr>
              <a:t>m</a:t>
            </a:r>
            <a:r>
              <a:rPr lang="zh-CN" altLang="en-US" sz="2800" dirty="0">
                <a:solidFill>
                  <a:srgbClr val="0000CC"/>
                </a:solidFill>
                <a:latin typeface="宋体" charset="-122"/>
                <a:ea typeface="宋体" charset="-122"/>
              </a:rPr>
              <a:t>，</a:t>
            </a:r>
            <a:r>
              <a:rPr lang="en-US" altLang="zh-CN" sz="2800" dirty="0">
                <a:solidFill>
                  <a:srgbClr val="0000CC"/>
                </a:solidFill>
                <a:latin typeface="宋体" charset="-122"/>
                <a:ea typeface="宋体" charset="-122"/>
              </a:rPr>
              <a:t>A</a:t>
            </a:r>
            <a:r>
              <a:rPr lang="en-US" altLang="zh-CN" sz="2800" baseline="-25000" dirty="0">
                <a:solidFill>
                  <a:srgbClr val="0000CC"/>
                </a:solidFill>
                <a:latin typeface="宋体" charset="-122"/>
                <a:ea typeface="宋体" charset="-122"/>
              </a:rPr>
              <a:t>m</a:t>
            </a:r>
            <a:r>
              <a:rPr lang="zh-CN" altLang="en-US" sz="2800" dirty="0">
                <a:solidFill>
                  <a:srgbClr val="0000CC"/>
                </a:solidFill>
                <a:latin typeface="宋体" charset="-122"/>
                <a:ea typeface="宋体" charset="-122"/>
              </a:rPr>
              <a:t>）；</a:t>
            </a:r>
          </a:p>
          <a:p>
            <a:pPr algn="just" eaLnBrk="1" fontAlgn="base" hangingPunct="1">
              <a:lnSpc>
                <a:spcPct val="120000"/>
              </a:lnSpc>
              <a:spcBef>
                <a:spcPct val="0"/>
              </a:spcBef>
              <a:spcAft>
                <a:spcPct val="0"/>
              </a:spcAft>
            </a:pPr>
            <a:r>
              <a:rPr lang="zh-CN" altLang="en-US" sz="2800" dirty="0">
                <a:solidFill>
                  <a:srgbClr val="FF0000"/>
                </a:solidFill>
                <a:latin typeface="宋体" charset="-122"/>
                <a:ea typeface="宋体" charset="-122"/>
              </a:rPr>
              <a:t>将</a:t>
            </a:r>
            <a:r>
              <a:rPr lang="en-US" altLang="zh-CN" sz="2800" dirty="0">
                <a:solidFill>
                  <a:srgbClr val="FF0000"/>
                </a:solidFill>
                <a:latin typeface="宋体" charset="-122"/>
                <a:ea typeface="宋体" charset="-122"/>
              </a:rPr>
              <a:t>(K</a:t>
            </a:r>
            <a:r>
              <a:rPr lang="en-US" altLang="zh-CN" sz="2800" baseline="-25000" dirty="0">
                <a:solidFill>
                  <a:srgbClr val="FF0000"/>
                </a:solidFill>
                <a:latin typeface="宋体" charset="-122"/>
                <a:ea typeface="宋体" charset="-122"/>
              </a:rPr>
              <a:t>s</a:t>
            </a:r>
            <a:r>
              <a:rPr lang="zh-CN" altLang="en-US" sz="2800" dirty="0">
                <a:solidFill>
                  <a:srgbClr val="FF0000"/>
                </a:solidFill>
                <a:latin typeface="宋体" charset="-122"/>
                <a:ea typeface="宋体" charset="-122"/>
              </a:rPr>
              <a:t>，</a:t>
            </a:r>
            <a:r>
              <a:rPr lang="en-US" altLang="zh-CN" sz="2800" dirty="0">
                <a:solidFill>
                  <a:srgbClr val="FF0000"/>
                </a:solidFill>
                <a:latin typeface="宋体" charset="-122"/>
                <a:ea typeface="宋体" charset="-122"/>
              </a:rPr>
              <a:t>q)</a:t>
            </a:r>
            <a:r>
              <a:rPr lang="zh-CN" altLang="en-US" sz="2800" dirty="0">
                <a:solidFill>
                  <a:srgbClr val="FF0000"/>
                </a:solidFill>
                <a:latin typeface="宋体" charset="-122"/>
                <a:ea typeface="宋体" charset="-122"/>
              </a:rPr>
              <a:t>插入双亲结点</a:t>
            </a:r>
            <a:r>
              <a:rPr lang="zh-CN" altLang="en-US" sz="2800" dirty="0">
                <a:solidFill>
                  <a:srgbClr val="0000CC"/>
                </a:solidFill>
                <a:latin typeface="宋体" charset="-122"/>
                <a:ea typeface="宋体" charset="-122"/>
              </a:rPr>
              <a:t>；其中</a:t>
            </a:r>
            <a:r>
              <a:rPr lang="en-US" altLang="zh-CN" sz="2800" dirty="0">
                <a:solidFill>
                  <a:srgbClr val="0000CC"/>
                </a:solidFill>
                <a:latin typeface="宋体" charset="-122"/>
                <a:ea typeface="宋体" charset="-122"/>
              </a:rPr>
              <a:t>q</a:t>
            </a:r>
            <a:r>
              <a:rPr lang="zh-CN" altLang="en-US" sz="2800" dirty="0">
                <a:solidFill>
                  <a:srgbClr val="0000CC"/>
                </a:solidFill>
                <a:latin typeface="宋体" charset="-122"/>
                <a:ea typeface="宋体" charset="-122"/>
              </a:rPr>
              <a:t>为指向新结点的指针</a:t>
            </a:r>
          </a:p>
        </p:txBody>
      </p:sp>
      <p:sp>
        <p:nvSpPr>
          <p:cNvPr id="14" name="Text Box 4"/>
          <p:cNvSpPr txBox="1">
            <a:spLocks noChangeArrowheads="1"/>
          </p:cNvSpPr>
          <p:nvPr/>
        </p:nvSpPr>
        <p:spPr bwMode="auto">
          <a:xfrm>
            <a:off x="539750" y="890587"/>
            <a:ext cx="576103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20000"/>
              </a:spcBef>
              <a:spcAft>
                <a:spcPct val="0"/>
              </a:spcAft>
              <a:buClrTx/>
              <a:buSzTx/>
              <a:buFont typeface="Wingdings" pitchFamily="2" charset="2"/>
              <a:buChar char="p"/>
              <a:tabLst/>
              <a:defRPr/>
            </a:pPr>
            <a:r>
              <a:rPr kumimoji="1" lang="en-US" altLang="zh-CN" sz="2800" b="1" i="0" u="none" strike="noStrike" kern="0" cap="none" spc="0" normalizeH="0" baseline="0" noProof="0">
                <a:ln>
                  <a:noFill/>
                </a:ln>
                <a:solidFill>
                  <a:srgbClr val="003300"/>
                </a:solidFill>
                <a:effectLst/>
                <a:uLnTx/>
                <a:uFillTx/>
                <a:latin typeface="Times New Roman" pitchFamily="18" charset="0"/>
                <a:ea typeface="宋体" charset="-122"/>
              </a:rPr>
              <a:t> </a:t>
            </a:r>
            <a:r>
              <a:rPr kumimoji="1" lang="en-US" altLang="zh-CN" sz="3000" b="1" i="0" u="none" strike="noStrike" kern="0" cap="none" spc="0" normalizeH="0" baseline="0" noProof="0">
                <a:ln>
                  <a:noFill/>
                </a:ln>
                <a:solidFill>
                  <a:srgbClr val="003300"/>
                </a:solidFill>
                <a:effectLst/>
                <a:uLnTx/>
                <a:uFillTx/>
                <a:latin typeface="Times New Roman" pitchFamily="18" charset="0"/>
                <a:ea typeface="楷体_GB2312" pitchFamily="49" charset="-122"/>
              </a:rPr>
              <a:t>B-</a:t>
            </a:r>
            <a:r>
              <a:rPr kumimoji="1" lang="zh-CN" altLang="en-US" sz="3000" b="1" i="0" u="none" strike="noStrike" kern="0" cap="none" spc="0" normalizeH="0" baseline="0" noProof="0">
                <a:ln>
                  <a:noFill/>
                </a:ln>
                <a:solidFill>
                  <a:srgbClr val="003300"/>
                </a:solidFill>
                <a:effectLst/>
                <a:uLnTx/>
                <a:uFillTx/>
                <a:latin typeface="Times New Roman" pitchFamily="18" charset="0"/>
                <a:ea typeface="楷体_GB2312" pitchFamily="49" charset="-122"/>
              </a:rPr>
              <a:t>树</a:t>
            </a:r>
            <a:r>
              <a:rPr kumimoji="1" lang="en-US" altLang="zh-CN" sz="3000" b="1" i="0" u="none" strike="noStrike" kern="0" cap="none" spc="0" normalizeH="0" baseline="0" noProof="0">
                <a:ln>
                  <a:noFill/>
                </a:ln>
                <a:solidFill>
                  <a:srgbClr val="003300"/>
                </a:solidFill>
                <a:effectLst/>
                <a:uLnTx/>
                <a:uFillTx/>
                <a:latin typeface="Times New Roman" pitchFamily="18" charset="0"/>
                <a:ea typeface="楷体_GB2312" pitchFamily="49" charset="-122"/>
              </a:rPr>
              <a:t>-</a:t>
            </a:r>
            <a:r>
              <a:rPr kumimoji="1" lang="zh-CN" altLang="en-US" sz="3000" b="1" i="0" u="none" strike="noStrike" kern="0" cap="none" spc="0" normalizeH="0" baseline="0" noProof="0">
                <a:ln>
                  <a:noFill/>
                </a:ln>
                <a:solidFill>
                  <a:srgbClr val="0000CC"/>
                </a:solidFill>
                <a:effectLst/>
                <a:uLnTx/>
                <a:uFillTx/>
                <a:latin typeface="Times New Roman" pitchFamily="18" charset="0"/>
                <a:ea typeface="楷体_GB2312" pitchFamily="49" charset="-122"/>
              </a:rPr>
              <a:t>插入</a:t>
            </a:r>
          </a:p>
        </p:txBody>
      </p:sp>
    </p:spTree>
    <p:extLst>
      <p:ext uri="{BB962C8B-B14F-4D97-AF65-F5344CB8AC3E}">
        <p14:creationId xmlns:p14="http://schemas.microsoft.com/office/powerpoint/2010/main" val="159632776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10.2.2 B-</a:t>
            </a:r>
            <a:r>
              <a:rPr kumimoji="1" lang="zh-CN" altLang="en-US" sz="3200" b="1" dirty="0">
                <a:latin typeface="Arial" charset="0"/>
                <a:ea typeface="宋体" charset="-122"/>
                <a:cs typeface="+mn-cs"/>
              </a:rPr>
              <a:t>树和</a:t>
            </a:r>
            <a:r>
              <a:rPr kumimoji="1" lang="en-US" altLang="zh-CN" sz="3200" b="1" dirty="0">
                <a:latin typeface="Arial" charset="0"/>
                <a:ea typeface="宋体" charset="-122"/>
                <a:cs typeface="+mn-cs"/>
              </a:rPr>
              <a:t>B+</a:t>
            </a:r>
            <a:r>
              <a:rPr kumimoji="1" lang="zh-CN" altLang="en-US" sz="3200" b="1" dirty="0">
                <a:latin typeface="Arial" charset="0"/>
                <a:ea typeface="宋体" charset="-122"/>
                <a:cs typeface="+mn-cs"/>
              </a:rPr>
              <a:t>树</a:t>
            </a:r>
          </a:p>
        </p:txBody>
      </p:sp>
      <p:sp>
        <p:nvSpPr>
          <p:cNvPr id="4" name="日期占位符 3"/>
          <p:cNvSpPr>
            <a:spLocks noGrp="1"/>
          </p:cNvSpPr>
          <p:nvPr>
            <p:ph type="dt" sz="half" idx="10"/>
          </p:nvPr>
        </p:nvSpPr>
        <p:spPr/>
        <p:txBody>
          <a:bodyPr/>
          <a:lstStyle/>
          <a:p>
            <a:fld id="{E616E14E-69A5-4001-9296-C257560CB94A}"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114</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2"/>
          <p:cNvSpPr txBox="1">
            <a:spLocks noChangeArrowheads="1"/>
          </p:cNvSpPr>
          <p:nvPr/>
        </p:nvSpPr>
        <p:spPr bwMode="auto">
          <a:xfrm>
            <a:off x="304800" y="990600"/>
            <a:ext cx="4425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3600" b="0" i="0" u="none" strike="noStrike" kern="0" cap="none" spc="0" normalizeH="0" baseline="0" noProof="0" dirty="0">
                <a:ln>
                  <a:noFill/>
                </a:ln>
                <a:solidFill>
                  <a:srgbClr val="0000CC"/>
                </a:solidFill>
                <a:effectLst/>
                <a:uLnTx/>
                <a:uFillTx/>
                <a:latin typeface="Times New Roman" pitchFamily="18" charset="0"/>
                <a:ea typeface="楷体_GB2312" pitchFamily="49" charset="-122"/>
              </a:rPr>
              <a:t>例如</a:t>
            </a:r>
            <a:r>
              <a:rPr kumimoji="1" lang="en-US" altLang="zh-CN" sz="3600" b="0" i="0" u="none" strike="noStrike" kern="0" cap="none" spc="0" normalizeH="0" baseline="0" noProof="0" dirty="0">
                <a:ln>
                  <a:noFill/>
                </a:ln>
                <a:solidFill>
                  <a:srgbClr val="0000CC"/>
                </a:solidFill>
                <a:effectLst/>
                <a:uLnTx/>
                <a:uFillTx/>
                <a:latin typeface="Times New Roman" pitchFamily="18" charset="0"/>
                <a:ea typeface="楷体_GB2312" pitchFamily="49" charset="-122"/>
              </a:rPr>
              <a:t>:</a:t>
            </a:r>
            <a:r>
              <a:rPr kumimoji="1" lang="zh-CN" altLang="en-US" sz="3600" b="0" i="0" u="none" strike="noStrike" kern="0" cap="none" spc="0" normalizeH="0" baseline="0" noProof="0" dirty="0">
                <a:ln>
                  <a:noFill/>
                </a:ln>
                <a:solidFill>
                  <a:srgbClr val="0000CC"/>
                </a:solidFill>
                <a:effectLst/>
                <a:uLnTx/>
                <a:uFillTx/>
                <a:latin typeface="Times New Roman" pitchFamily="18" charset="0"/>
                <a:ea typeface="楷体_GB2312" pitchFamily="49" charset="-122"/>
              </a:rPr>
              <a:t>下列为 </a:t>
            </a:r>
            <a:r>
              <a:rPr kumimoji="1" lang="en-US" altLang="zh-CN" sz="3600" b="0" i="0" u="none" strike="noStrike" kern="0" cap="none" spc="0" normalizeH="0" baseline="0" noProof="0" dirty="0">
                <a:ln>
                  <a:noFill/>
                </a:ln>
                <a:solidFill>
                  <a:srgbClr val="0000CC"/>
                </a:solidFill>
                <a:effectLst/>
                <a:uLnTx/>
                <a:uFillTx/>
                <a:latin typeface="Times New Roman" pitchFamily="18" charset="0"/>
                <a:ea typeface="楷体_GB2312" pitchFamily="49" charset="-122"/>
              </a:rPr>
              <a:t>3 </a:t>
            </a:r>
            <a:r>
              <a:rPr kumimoji="1" lang="zh-CN" altLang="en-US" sz="3600" b="0" i="0" u="none" strike="noStrike" kern="0" cap="none" spc="0" normalizeH="0" baseline="0" noProof="0" dirty="0">
                <a:ln>
                  <a:noFill/>
                </a:ln>
                <a:solidFill>
                  <a:srgbClr val="0000CC"/>
                </a:solidFill>
                <a:effectLst/>
                <a:uLnTx/>
                <a:uFillTx/>
                <a:latin typeface="Times New Roman" pitchFamily="18" charset="0"/>
                <a:ea typeface="楷体_GB2312" pitchFamily="49" charset="-122"/>
              </a:rPr>
              <a:t>阶</a:t>
            </a:r>
            <a:r>
              <a:rPr kumimoji="1" lang="en-US" altLang="zh-CN" sz="3600" b="0" i="0" u="none" strike="noStrike" kern="0" cap="none" spc="0" normalizeH="0" baseline="0" noProof="0" dirty="0">
                <a:ln>
                  <a:noFill/>
                </a:ln>
                <a:solidFill>
                  <a:srgbClr val="0000CC"/>
                </a:solidFill>
                <a:effectLst/>
                <a:uLnTx/>
                <a:uFillTx/>
                <a:latin typeface="Times New Roman" pitchFamily="18" charset="0"/>
                <a:ea typeface="楷体_GB2312" pitchFamily="49" charset="-122"/>
              </a:rPr>
              <a:t>B-</a:t>
            </a:r>
            <a:r>
              <a:rPr kumimoji="1" lang="zh-CN" altLang="en-US" sz="3600" b="0" i="0" u="none" strike="noStrike" kern="0" cap="none" spc="0" normalizeH="0" baseline="0" noProof="0" dirty="0">
                <a:ln>
                  <a:noFill/>
                </a:ln>
                <a:solidFill>
                  <a:srgbClr val="0000CC"/>
                </a:solidFill>
                <a:effectLst/>
                <a:uLnTx/>
                <a:uFillTx/>
                <a:latin typeface="Times New Roman" pitchFamily="18" charset="0"/>
                <a:ea typeface="楷体_GB2312" pitchFamily="49" charset="-122"/>
              </a:rPr>
              <a:t>树</a:t>
            </a:r>
          </a:p>
        </p:txBody>
      </p:sp>
      <p:sp>
        <p:nvSpPr>
          <p:cNvPr id="14" name="Oval 3"/>
          <p:cNvSpPr>
            <a:spLocks noChangeArrowheads="1"/>
          </p:cNvSpPr>
          <p:nvPr/>
        </p:nvSpPr>
        <p:spPr bwMode="auto">
          <a:xfrm>
            <a:off x="2987675" y="3810000"/>
            <a:ext cx="1981200" cy="533400"/>
          </a:xfrm>
          <a:prstGeom prst="ellipse">
            <a:avLst/>
          </a:prstGeom>
          <a:solidFill>
            <a:srgbClr val="FFFFCC"/>
          </a:solidFill>
          <a:ln w="19050">
            <a:solidFill>
              <a:srgbClr val="99330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ctr" eaLnBrk="1" fontAlgn="base" hangingPunct="1">
              <a:spcBef>
                <a:spcPct val="0"/>
              </a:spcBef>
              <a:spcAft>
                <a:spcPct val="0"/>
              </a:spcAft>
            </a:pPr>
            <a:r>
              <a:rPr lang="en-US" altLang="zh-CN" sz="3600">
                <a:solidFill>
                  <a:srgbClr val="A50021"/>
                </a:solidFill>
                <a:ea typeface="宋体" charset="-122"/>
              </a:rPr>
              <a:t>50</a:t>
            </a:r>
            <a:endParaRPr lang="en-US" altLang="zh-CN" sz="2400" b="0">
              <a:solidFill>
                <a:srgbClr val="000000"/>
              </a:solidFill>
              <a:ea typeface="宋体" charset="-122"/>
            </a:endParaRPr>
          </a:p>
        </p:txBody>
      </p:sp>
      <p:sp>
        <p:nvSpPr>
          <p:cNvPr id="16" name="Oval 4"/>
          <p:cNvSpPr>
            <a:spLocks noChangeArrowheads="1"/>
          </p:cNvSpPr>
          <p:nvPr/>
        </p:nvSpPr>
        <p:spPr bwMode="auto">
          <a:xfrm>
            <a:off x="1082675" y="5105400"/>
            <a:ext cx="1981200" cy="533400"/>
          </a:xfrm>
          <a:prstGeom prst="ellipse">
            <a:avLst/>
          </a:prstGeom>
          <a:solidFill>
            <a:srgbClr val="FFFFCC"/>
          </a:solidFill>
          <a:ln w="19050">
            <a:solidFill>
              <a:srgbClr val="99330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ctr" eaLnBrk="1" fontAlgn="base" hangingPunct="1">
              <a:spcBef>
                <a:spcPct val="0"/>
              </a:spcBef>
              <a:spcAft>
                <a:spcPct val="0"/>
              </a:spcAft>
            </a:pPr>
            <a:r>
              <a:rPr lang="zh-CN" altLang="en-US" sz="3200">
                <a:solidFill>
                  <a:srgbClr val="A50021"/>
                </a:solidFill>
                <a:ea typeface="宋体" charset="-122"/>
                <a:sym typeface="Symbol" pitchFamily="18" charset="2"/>
              </a:rPr>
              <a:t> </a:t>
            </a:r>
            <a:r>
              <a:rPr lang="en-US" altLang="zh-CN" sz="3200">
                <a:solidFill>
                  <a:srgbClr val="A50021"/>
                </a:solidFill>
                <a:ea typeface="宋体" charset="-122"/>
              </a:rPr>
              <a:t>20 </a:t>
            </a:r>
            <a:r>
              <a:rPr lang="en-US" altLang="zh-CN" sz="3200">
                <a:solidFill>
                  <a:srgbClr val="A50021"/>
                </a:solidFill>
                <a:ea typeface="宋体" charset="-122"/>
                <a:sym typeface="Symbol" pitchFamily="18" charset="2"/>
              </a:rPr>
              <a:t></a:t>
            </a:r>
            <a:r>
              <a:rPr lang="en-US" altLang="zh-CN" sz="3200">
                <a:solidFill>
                  <a:srgbClr val="A50021"/>
                </a:solidFill>
                <a:ea typeface="宋体" charset="-122"/>
              </a:rPr>
              <a:t> 40 </a:t>
            </a:r>
            <a:r>
              <a:rPr lang="en-US" altLang="zh-CN" sz="3200">
                <a:solidFill>
                  <a:srgbClr val="A50021"/>
                </a:solidFill>
                <a:ea typeface="宋体" charset="-122"/>
                <a:sym typeface="Symbol" pitchFamily="18" charset="2"/>
              </a:rPr>
              <a:t></a:t>
            </a:r>
          </a:p>
        </p:txBody>
      </p:sp>
      <p:sp>
        <p:nvSpPr>
          <p:cNvPr id="17" name="Oval 5"/>
          <p:cNvSpPr>
            <a:spLocks noChangeArrowheads="1"/>
          </p:cNvSpPr>
          <p:nvPr/>
        </p:nvSpPr>
        <p:spPr bwMode="auto">
          <a:xfrm>
            <a:off x="4892675" y="5105400"/>
            <a:ext cx="1981200" cy="533400"/>
          </a:xfrm>
          <a:prstGeom prst="ellipse">
            <a:avLst/>
          </a:prstGeom>
          <a:solidFill>
            <a:srgbClr val="FFFFCC"/>
          </a:solidFill>
          <a:ln w="19050">
            <a:solidFill>
              <a:srgbClr val="99330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ctr" eaLnBrk="1" fontAlgn="base" hangingPunct="1">
              <a:spcBef>
                <a:spcPct val="0"/>
              </a:spcBef>
              <a:spcAft>
                <a:spcPct val="0"/>
              </a:spcAft>
            </a:pPr>
            <a:r>
              <a:rPr lang="zh-CN" altLang="en-US" sz="3200">
                <a:solidFill>
                  <a:srgbClr val="A50021"/>
                </a:solidFill>
                <a:ea typeface="宋体" charset="-122"/>
                <a:sym typeface="Symbol" pitchFamily="18" charset="2"/>
              </a:rPr>
              <a:t></a:t>
            </a:r>
            <a:r>
              <a:rPr lang="zh-CN" altLang="en-US" sz="3600">
                <a:solidFill>
                  <a:srgbClr val="A50021"/>
                </a:solidFill>
                <a:ea typeface="宋体" charset="-122"/>
              </a:rPr>
              <a:t> </a:t>
            </a:r>
            <a:r>
              <a:rPr lang="en-US" altLang="zh-CN" sz="3600">
                <a:solidFill>
                  <a:srgbClr val="A50021"/>
                </a:solidFill>
                <a:ea typeface="宋体" charset="-122"/>
              </a:rPr>
              <a:t>80 </a:t>
            </a:r>
            <a:r>
              <a:rPr lang="en-US" altLang="zh-CN" sz="3200">
                <a:solidFill>
                  <a:srgbClr val="A50021"/>
                </a:solidFill>
                <a:ea typeface="宋体" charset="-122"/>
                <a:sym typeface="Symbol" pitchFamily="18" charset="2"/>
              </a:rPr>
              <a:t></a:t>
            </a:r>
          </a:p>
        </p:txBody>
      </p:sp>
      <p:sp>
        <p:nvSpPr>
          <p:cNvPr id="18" name="Line 6"/>
          <p:cNvSpPr>
            <a:spLocks noChangeShapeType="1"/>
          </p:cNvSpPr>
          <p:nvPr/>
        </p:nvSpPr>
        <p:spPr bwMode="auto">
          <a:xfrm flipH="1">
            <a:off x="2073275" y="4038600"/>
            <a:ext cx="1219200" cy="1066800"/>
          </a:xfrm>
          <a:prstGeom prst="line">
            <a:avLst/>
          </a:prstGeom>
          <a:noFill/>
          <a:ln w="38100">
            <a:solidFill>
              <a:srgbClr val="A5002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19" name="Line 7"/>
          <p:cNvSpPr>
            <a:spLocks noChangeShapeType="1"/>
          </p:cNvSpPr>
          <p:nvPr/>
        </p:nvSpPr>
        <p:spPr bwMode="auto">
          <a:xfrm>
            <a:off x="4587875" y="4038600"/>
            <a:ext cx="1295400" cy="1066800"/>
          </a:xfrm>
          <a:prstGeom prst="line">
            <a:avLst/>
          </a:prstGeom>
          <a:noFill/>
          <a:ln w="38100">
            <a:solidFill>
              <a:srgbClr val="A5002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20" name="Freeform 8"/>
          <p:cNvSpPr>
            <a:spLocks/>
          </p:cNvSpPr>
          <p:nvPr/>
        </p:nvSpPr>
        <p:spPr bwMode="auto">
          <a:xfrm>
            <a:off x="2606675" y="3124200"/>
            <a:ext cx="1066800" cy="609600"/>
          </a:xfrm>
          <a:custGeom>
            <a:avLst/>
            <a:gdLst>
              <a:gd name="T0" fmla="*/ 0 w 672"/>
              <a:gd name="T1" fmla="*/ 0 h 384"/>
              <a:gd name="T2" fmla="*/ 609600 w 672"/>
              <a:gd name="T3" fmla="*/ 152400 h 384"/>
              <a:gd name="T4" fmla="*/ 228600 w 672"/>
              <a:gd name="T5" fmla="*/ 228600 h 384"/>
              <a:gd name="T6" fmla="*/ 1066800 w 672"/>
              <a:gd name="T7" fmla="*/ 609600 h 384"/>
              <a:gd name="T8" fmla="*/ 0 60000 65536"/>
              <a:gd name="T9" fmla="*/ 0 60000 65536"/>
              <a:gd name="T10" fmla="*/ 0 60000 65536"/>
              <a:gd name="T11" fmla="*/ 0 60000 65536"/>
              <a:gd name="T12" fmla="*/ 0 w 672"/>
              <a:gd name="T13" fmla="*/ 0 h 384"/>
              <a:gd name="T14" fmla="*/ 672 w 672"/>
              <a:gd name="T15" fmla="*/ 384 h 384"/>
            </a:gdLst>
            <a:ahLst/>
            <a:cxnLst>
              <a:cxn ang="T8">
                <a:pos x="T0" y="T1"/>
              </a:cxn>
              <a:cxn ang="T9">
                <a:pos x="T2" y="T3"/>
              </a:cxn>
              <a:cxn ang="T10">
                <a:pos x="T4" y="T5"/>
              </a:cxn>
              <a:cxn ang="T11">
                <a:pos x="T6" y="T7"/>
              </a:cxn>
            </a:cxnLst>
            <a:rect l="T12" t="T13" r="T14" b="T15"/>
            <a:pathLst>
              <a:path w="672" h="384">
                <a:moveTo>
                  <a:pt x="0" y="0"/>
                </a:moveTo>
                <a:cubicBezTo>
                  <a:pt x="180" y="36"/>
                  <a:pt x="360" y="72"/>
                  <a:pt x="384" y="96"/>
                </a:cubicBezTo>
                <a:cubicBezTo>
                  <a:pt x="408" y="120"/>
                  <a:pt x="96" y="96"/>
                  <a:pt x="144" y="144"/>
                </a:cubicBezTo>
                <a:cubicBezTo>
                  <a:pt x="192" y="192"/>
                  <a:pt x="584" y="344"/>
                  <a:pt x="672" y="384"/>
                </a:cubicBezTo>
              </a:path>
            </a:pathLst>
          </a:custGeom>
          <a:noFill/>
          <a:ln w="28575">
            <a:solidFill>
              <a:srgbClr val="FF0000"/>
            </a:solidFill>
            <a:round/>
            <a:headEnd/>
            <a:tailEnd type="triangle" w="med"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1" name="Text Box 9"/>
          <p:cNvSpPr txBox="1">
            <a:spLocks noChangeArrowheads="1"/>
          </p:cNvSpPr>
          <p:nvPr/>
        </p:nvSpPr>
        <p:spPr bwMode="auto">
          <a:xfrm>
            <a:off x="381000" y="5791200"/>
            <a:ext cx="36417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3600" b="0" i="0" u="none" strike="noStrike" kern="0" cap="none" spc="0" normalizeH="0" baseline="0" noProof="0">
                <a:ln>
                  <a:noFill/>
                </a:ln>
                <a:solidFill>
                  <a:srgbClr val="0000CC"/>
                </a:solidFill>
                <a:effectLst/>
                <a:uLnTx/>
                <a:uFillTx/>
                <a:latin typeface="Times New Roman" pitchFamily="18" charset="0"/>
                <a:ea typeface="楷体_GB2312" pitchFamily="49" charset="-122"/>
              </a:rPr>
              <a:t>插入关键字 </a:t>
            </a:r>
            <a:r>
              <a:rPr kumimoji="1" lang="en-US" altLang="zh-CN" sz="3600" b="0" i="0" u="none" strike="noStrike" kern="0" cap="none" spc="0" normalizeH="0" baseline="0" noProof="0">
                <a:ln>
                  <a:noFill/>
                </a:ln>
                <a:solidFill>
                  <a:srgbClr val="0000CC"/>
                </a:solidFill>
                <a:effectLst/>
                <a:uLnTx/>
                <a:uFillTx/>
                <a:latin typeface="Times New Roman" pitchFamily="18" charset="0"/>
                <a:ea typeface="楷体_GB2312" pitchFamily="49" charset="-122"/>
              </a:rPr>
              <a:t>= </a:t>
            </a:r>
            <a:r>
              <a:rPr kumimoji="1" lang="en-US" altLang="zh-CN" sz="3600" b="1" i="0" u="none" strike="noStrike" kern="0" cap="none" spc="0" normalizeH="0" baseline="0" noProof="0">
                <a:ln>
                  <a:noFill/>
                </a:ln>
                <a:solidFill>
                  <a:srgbClr val="0000CC"/>
                </a:solidFill>
                <a:effectLst/>
                <a:uLnTx/>
                <a:uFillTx/>
                <a:latin typeface="Times New Roman" pitchFamily="18" charset="0"/>
                <a:ea typeface="楷体_GB2312" pitchFamily="49" charset="-122"/>
              </a:rPr>
              <a:t>60</a:t>
            </a:r>
            <a:r>
              <a:rPr kumimoji="1" lang="en-US" altLang="zh-CN" sz="3600" b="0" i="0" u="none" strike="noStrike" kern="0" cap="none" spc="0" normalizeH="0" baseline="0" noProof="0">
                <a:ln>
                  <a:noFill/>
                </a:ln>
                <a:solidFill>
                  <a:srgbClr val="0000CC"/>
                </a:solidFill>
                <a:effectLst/>
                <a:uLnTx/>
                <a:uFillTx/>
                <a:latin typeface="Times New Roman" pitchFamily="18" charset="0"/>
                <a:ea typeface="楷体_GB2312" pitchFamily="49" charset="-122"/>
              </a:rPr>
              <a:t>, </a:t>
            </a:r>
          </a:p>
        </p:txBody>
      </p:sp>
      <p:sp>
        <p:nvSpPr>
          <p:cNvPr id="22" name="Oval 10"/>
          <p:cNvSpPr>
            <a:spLocks noChangeArrowheads="1"/>
          </p:cNvSpPr>
          <p:nvPr/>
        </p:nvSpPr>
        <p:spPr bwMode="auto">
          <a:xfrm>
            <a:off x="4892675" y="5105400"/>
            <a:ext cx="1981200" cy="533400"/>
          </a:xfrm>
          <a:prstGeom prst="ellipse">
            <a:avLst/>
          </a:prstGeom>
          <a:solidFill>
            <a:srgbClr val="FFFFCC"/>
          </a:solidFill>
          <a:ln w="19050">
            <a:solidFill>
              <a:srgbClr val="99330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ctr" eaLnBrk="1" fontAlgn="base" hangingPunct="1">
              <a:spcBef>
                <a:spcPct val="0"/>
              </a:spcBef>
              <a:spcAft>
                <a:spcPct val="0"/>
              </a:spcAft>
            </a:pPr>
            <a:r>
              <a:rPr lang="zh-CN" altLang="en-US" sz="3200">
                <a:solidFill>
                  <a:srgbClr val="A50021"/>
                </a:solidFill>
                <a:ea typeface="宋体" charset="-122"/>
                <a:sym typeface="Symbol" pitchFamily="18" charset="2"/>
              </a:rPr>
              <a:t></a:t>
            </a:r>
            <a:r>
              <a:rPr lang="zh-CN" altLang="en-US" sz="3200">
                <a:solidFill>
                  <a:srgbClr val="A50021"/>
                </a:solidFill>
                <a:ea typeface="宋体" charset="-122"/>
              </a:rPr>
              <a:t> </a:t>
            </a:r>
            <a:r>
              <a:rPr lang="en-US" altLang="zh-CN" sz="3200">
                <a:solidFill>
                  <a:srgbClr val="FF00FF"/>
                </a:solidFill>
                <a:ea typeface="宋体" charset="-122"/>
              </a:rPr>
              <a:t>60 </a:t>
            </a:r>
            <a:r>
              <a:rPr lang="en-US" altLang="zh-CN" sz="3200">
                <a:solidFill>
                  <a:srgbClr val="FF00FF"/>
                </a:solidFill>
                <a:ea typeface="宋体" charset="-122"/>
                <a:sym typeface="Symbol" pitchFamily="18" charset="2"/>
              </a:rPr>
              <a:t></a:t>
            </a:r>
            <a:r>
              <a:rPr lang="en-US" altLang="zh-CN" sz="3200">
                <a:solidFill>
                  <a:srgbClr val="A50021"/>
                </a:solidFill>
                <a:ea typeface="宋体" charset="-122"/>
              </a:rPr>
              <a:t> 80 </a:t>
            </a:r>
            <a:r>
              <a:rPr lang="en-US" altLang="zh-CN" sz="3200">
                <a:solidFill>
                  <a:srgbClr val="A50021"/>
                </a:solidFill>
                <a:ea typeface="宋体" charset="-122"/>
                <a:sym typeface="Symbol" pitchFamily="18" charset="2"/>
              </a:rPr>
              <a:t></a:t>
            </a:r>
          </a:p>
        </p:txBody>
      </p:sp>
      <p:sp>
        <p:nvSpPr>
          <p:cNvPr id="23" name="Rectangle 11"/>
          <p:cNvSpPr>
            <a:spLocks noChangeArrowheads="1"/>
          </p:cNvSpPr>
          <p:nvPr/>
        </p:nvSpPr>
        <p:spPr bwMode="auto">
          <a:xfrm>
            <a:off x="4137025" y="5791200"/>
            <a:ext cx="755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3600" b="1" i="0" u="none" strike="noStrike" kern="0" cap="none" spc="0" normalizeH="0" baseline="0" noProof="0">
                <a:ln>
                  <a:noFill/>
                </a:ln>
                <a:solidFill>
                  <a:srgbClr val="3333FF"/>
                </a:solidFill>
                <a:effectLst/>
                <a:uLnTx/>
                <a:uFillTx/>
                <a:latin typeface="Times New Roman" pitchFamily="18" charset="0"/>
                <a:ea typeface="楷体_GB2312" pitchFamily="49" charset="-122"/>
              </a:rPr>
              <a:t>90</a:t>
            </a:r>
            <a:r>
              <a:rPr kumimoji="1" lang="en-US" altLang="zh-CN" sz="3600" b="0" i="0" u="none" strike="noStrike" kern="0" cap="none" spc="0" normalizeH="0" baseline="0" noProof="0">
                <a:ln>
                  <a:noFill/>
                </a:ln>
                <a:solidFill>
                  <a:srgbClr val="3333FF"/>
                </a:solidFill>
                <a:effectLst/>
                <a:uLnTx/>
                <a:uFillTx/>
                <a:latin typeface="Times New Roman" pitchFamily="18" charset="0"/>
                <a:ea typeface="楷体_GB2312" pitchFamily="49" charset="-122"/>
              </a:rPr>
              <a:t>,</a:t>
            </a:r>
            <a:endParaRPr kumimoji="1" lang="en-US" altLang="zh-CN" sz="3600" b="0" i="0" u="none" strike="noStrike" kern="0" cap="none" spc="0" normalizeH="0" baseline="0" noProof="0">
              <a:ln>
                <a:noFill/>
              </a:ln>
              <a:solidFill>
                <a:srgbClr val="A50021"/>
              </a:solidFill>
              <a:effectLst/>
              <a:uLnTx/>
              <a:uFillTx/>
              <a:latin typeface="Times New Roman" pitchFamily="18" charset="0"/>
              <a:ea typeface="楷体_GB2312" pitchFamily="49" charset="-122"/>
            </a:endParaRPr>
          </a:p>
        </p:txBody>
      </p:sp>
      <p:sp>
        <p:nvSpPr>
          <p:cNvPr id="24" name="Oval 12"/>
          <p:cNvSpPr>
            <a:spLocks noChangeArrowheads="1"/>
          </p:cNvSpPr>
          <p:nvPr/>
        </p:nvSpPr>
        <p:spPr bwMode="auto">
          <a:xfrm>
            <a:off x="4892675" y="5105400"/>
            <a:ext cx="2362200" cy="533400"/>
          </a:xfrm>
          <a:prstGeom prst="ellipse">
            <a:avLst/>
          </a:prstGeom>
          <a:solidFill>
            <a:srgbClr val="FFFFCC"/>
          </a:solidFill>
          <a:ln w="19050">
            <a:solidFill>
              <a:srgbClr val="A50021"/>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ctr" eaLnBrk="1" fontAlgn="base" hangingPunct="1">
              <a:spcBef>
                <a:spcPct val="0"/>
              </a:spcBef>
              <a:spcAft>
                <a:spcPct val="0"/>
              </a:spcAft>
            </a:pPr>
            <a:r>
              <a:rPr lang="zh-CN" altLang="en-US" sz="3200">
                <a:solidFill>
                  <a:srgbClr val="A50021"/>
                </a:solidFill>
                <a:ea typeface="宋体" charset="-122"/>
                <a:sym typeface="Symbol" pitchFamily="18" charset="2"/>
              </a:rPr>
              <a:t></a:t>
            </a:r>
            <a:r>
              <a:rPr lang="en-US" altLang="zh-CN" sz="3200">
                <a:solidFill>
                  <a:srgbClr val="FF00FF"/>
                </a:solidFill>
                <a:ea typeface="宋体" charset="-122"/>
              </a:rPr>
              <a:t>60</a:t>
            </a:r>
            <a:r>
              <a:rPr lang="en-US" altLang="zh-CN" sz="3200">
                <a:solidFill>
                  <a:srgbClr val="FF00FF"/>
                </a:solidFill>
                <a:ea typeface="宋体" charset="-122"/>
                <a:sym typeface="Symbol" pitchFamily="18" charset="2"/>
              </a:rPr>
              <a:t></a:t>
            </a:r>
            <a:r>
              <a:rPr lang="en-US" altLang="zh-CN" sz="3200">
                <a:solidFill>
                  <a:srgbClr val="A50021"/>
                </a:solidFill>
                <a:ea typeface="宋体" charset="-122"/>
              </a:rPr>
              <a:t>80</a:t>
            </a:r>
            <a:r>
              <a:rPr lang="en-US" altLang="zh-CN" sz="3200">
                <a:solidFill>
                  <a:srgbClr val="A50021"/>
                </a:solidFill>
                <a:ea typeface="宋体" charset="-122"/>
                <a:sym typeface="Symbol" pitchFamily="18" charset="2"/>
              </a:rPr>
              <a:t></a:t>
            </a:r>
            <a:r>
              <a:rPr lang="en-US" altLang="zh-CN" sz="3200">
                <a:solidFill>
                  <a:srgbClr val="3333FF"/>
                </a:solidFill>
                <a:ea typeface="宋体" charset="-122"/>
                <a:sym typeface="Symbol" pitchFamily="18" charset="2"/>
              </a:rPr>
              <a:t>90</a:t>
            </a:r>
            <a:endParaRPr lang="en-US" altLang="zh-CN" sz="3200">
              <a:solidFill>
                <a:srgbClr val="A50021"/>
              </a:solidFill>
              <a:ea typeface="宋体" charset="-122"/>
              <a:sym typeface="Symbol" pitchFamily="18" charset="2"/>
            </a:endParaRPr>
          </a:p>
        </p:txBody>
      </p:sp>
      <p:sp>
        <p:nvSpPr>
          <p:cNvPr id="25" name="Oval 13"/>
          <p:cNvSpPr>
            <a:spLocks noChangeArrowheads="1"/>
          </p:cNvSpPr>
          <p:nvPr/>
        </p:nvSpPr>
        <p:spPr bwMode="auto">
          <a:xfrm>
            <a:off x="7331075" y="5105400"/>
            <a:ext cx="1676400" cy="533400"/>
          </a:xfrm>
          <a:prstGeom prst="ellipse">
            <a:avLst/>
          </a:prstGeom>
          <a:solidFill>
            <a:srgbClr val="CCFFCC"/>
          </a:solidFill>
          <a:ln w="19050">
            <a:solidFill>
              <a:srgbClr val="00330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ctr" eaLnBrk="1" fontAlgn="base" hangingPunct="1">
              <a:spcBef>
                <a:spcPct val="0"/>
              </a:spcBef>
              <a:spcAft>
                <a:spcPct val="0"/>
              </a:spcAft>
            </a:pPr>
            <a:r>
              <a:rPr lang="zh-CN" altLang="en-US" sz="3200">
                <a:solidFill>
                  <a:srgbClr val="A50021"/>
                </a:solidFill>
                <a:ea typeface="宋体" charset="-122"/>
                <a:sym typeface="Symbol" pitchFamily="18" charset="2"/>
              </a:rPr>
              <a:t></a:t>
            </a:r>
            <a:r>
              <a:rPr lang="en-US" altLang="zh-CN" sz="3200">
                <a:solidFill>
                  <a:srgbClr val="3333FF"/>
                </a:solidFill>
                <a:ea typeface="宋体" charset="-122"/>
                <a:sym typeface="Symbol" pitchFamily="18" charset="2"/>
              </a:rPr>
              <a:t>90</a:t>
            </a:r>
            <a:r>
              <a:rPr lang="en-US" altLang="zh-CN" sz="3600">
                <a:solidFill>
                  <a:srgbClr val="A50021"/>
                </a:solidFill>
                <a:ea typeface="宋体" charset="-122"/>
              </a:rPr>
              <a:t> </a:t>
            </a:r>
          </a:p>
        </p:txBody>
      </p:sp>
      <p:sp>
        <p:nvSpPr>
          <p:cNvPr id="26" name="Oval 14"/>
          <p:cNvSpPr>
            <a:spLocks noChangeArrowheads="1"/>
          </p:cNvSpPr>
          <p:nvPr/>
        </p:nvSpPr>
        <p:spPr bwMode="auto">
          <a:xfrm>
            <a:off x="2987675" y="3733800"/>
            <a:ext cx="3505200" cy="685800"/>
          </a:xfrm>
          <a:prstGeom prst="ellipse">
            <a:avLst/>
          </a:prstGeom>
          <a:solidFill>
            <a:srgbClr val="FFFFCC"/>
          </a:solidFill>
          <a:ln w="19050">
            <a:solidFill>
              <a:srgbClr val="99330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ctr" eaLnBrk="1" fontAlgn="base" hangingPunct="1">
              <a:spcBef>
                <a:spcPct val="0"/>
              </a:spcBef>
              <a:spcAft>
                <a:spcPct val="0"/>
              </a:spcAft>
            </a:pPr>
            <a:r>
              <a:rPr lang="en-US" altLang="zh-CN" sz="3600">
                <a:solidFill>
                  <a:srgbClr val="A50021"/>
                </a:solidFill>
                <a:ea typeface="宋体" charset="-122"/>
              </a:rPr>
              <a:t>50    </a:t>
            </a:r>
            <a:r>
              <a:rPr lang="en-US" altLang="zh-CN" sz="3600">
                <a:solidFill>
                  <a:srgbClr val="FF0000"/>
                </a:solidFill>
                <a:ea typeface="宋体" charset="-122"/>
              </a:rPr>
              <a:t>80</a:t>
            </a:r>
            <a:endParaRPr lang="en-US" altLang="zh-CN" sz="2400" b="0">
              <a:solidFill>
                <a:srgbClr val="000000"/>
              </a:solidFill>
              <a:ea typeface="宋体" charset="-122"/>
            </a:endParaRPr>
          </a:p>
        </p:txBody>
      </p:sp>
      <p:sp>
        <p:nvSpPr>
          <p:cNvPr id="27" name="Line 15"/>
          <p:cNvSpPr>
            <a:spLocks noChangeShapeType="1"/>
          </p:cNvSpPr>
          <p:nvPr/>
        </p:nvSpPr>
        <p:spPr bwMode="auto">
          <a:xfrm>
            <a:off x="4664075" y="4038600"/>
            <a:ext cx="381000" cy="381000"/>
          </a:xfrm>
          <a:prstGeom prst="line">
            <a:avLst/>
          </a:prstGeom>
          <a:noFill/>
          <a:ln w="38100">
            <a:solidFill>
              <a:srgbClr val="A5002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28" name="Line 16"/>
          <p:cNvSpPr>
            <a:spLocks noChangeShapeType="1"/>
          </p:cNvSpPr>
          <p:nvPr/>
        </p:nvSpPr>
        <p:spPr bwMode="auto">
          <a:xfrm flipV="1">
            <a:off x="3140075" y="4038600"/>
            <a:ext cx="152400" cy="152400"/>
          </a:xfrm>
          <a:prstGeom prst="line">
            <a:avLst/>
          </a:prstGeom>
          <a:noFill/>
          <a:ln w="38100">
            <a:solidFill>
              <a:srgbClr val="A5002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29" name="Line 17"/>
          <p:cNvSpPr>
            <a:spLocks noChangeShapeType="1"/>
          </p:cNvSpPr>
          <p:nvPr/>
        </p:nvSpPr>
        <p:spPr bwMode="auto">
          <a:xfrm>
            <a:off x="5807075" y="4038600"/>
            <a:ext cx="2362200" cy="10668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30" name="Oval 18"/>
          <p:cNvSpPr>
            <a:spLocks noChangeArrowheads="1"/>
          </p:cNvSpPr>
          <p:nvPr/>
        </p:nvSpPr>
        <p:spPr bwMode="auto">
          <a:xfrm>
            <a:off x="4892675" y="5105400"/>
            <a:ext cx="2362200" cy="533400"/>
          </a:xfrm>
          <a:prstGeom prst="ellipse">
            <a:avLst/>
          </a:prstGeom>
          <a:solidFill>
            <a:srgbClr val="FFFFCC"/>
          </a:solidFill>
          <a:ln w="19050">
            <a:solidFill>
              <a:srgbClr val="A50021"/>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ctr" eaLnBrk="1" fontAlgn="base" hangingPunct="1">
              <a:spcBef>
                <a:spcPct val="0"/>
              </a:spcBef>
              <a:spcAft>
                <a:spcPct val="0"/>
              </a:spcAft>
            </a:pPr>
            <a:r>
              <a:rPr lang="zh-CN" altLang="en-US" sz="3200">
                <a:solidFill>
                  <a:srgbClr val="A50021"/>
                </a:solidFill>
                <a:ea typeface="宋体" charset="-122"/>
                <a:sym typeface="Symbol" pitchFamily="18" charset="2"/>
              </a:rPr>
              <a:t></a:t>
            </a:r>
            <a:r>
              <a:rPr lang="en-US" altLang="zh-CN" sz="3200">
                <a:solidFill>
                  <a:srgbClr val="FF00FF"/>
                </a:solidFill>
                <a:ea typeface="宋体" charset="-122"/>
              </a:rPr>
              <a:t>60</a:t>
            </a:r>
            <a:r>
              <a:rPr lang="en-US" altLang="zh-CN" sz="3200">
                <a:solidFill>
                  <a:srgbClr val="FF00FF"/>
                </a:solidFill>
                <a:ea typeface="宋体" charset="-122"/>
                <a:sym typeface="Symbol" pitchFamily="18" charset="2"/>
              </a:rPr>
              <a:t></a:t>
            </a:r>
            <a:endParaRPr lang="en-US" altLang="zh-CN" sz="3200">
              <a:solidFill>
                <a:srgbClr val="A50021"/>
              </a:solidFill>
              <a:ea typeface="宋体" charset="-122"/>
              <a:sym typeface="Symbol" pitchFamily="18" charset="2"/>
            </a:endParaRPr>
          </a:p>
        </p:txBody>
      </p:sp>
      <p:sp>
        <p:nvSpPr>
          <p:cNvPr id="31" name="Rectangle 19"/>
          <p:cNvSpPr>
            <a:spLocks noChangeArrowheads="1"/>
          </p:cNvSpPr>
          <p:nvPr/>
        </p:nvSpPr>
        <p:spPr bwMode="auto">
          <a:xfrm>
            <a:off x="5127625" y="5791200"/>
            <a:ext cx="755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3600" b="1" i="0" u="none" strike="noStrike" kern="0" cap="none" spc="0" normalizeH="0" baseline="0" noProof="0">
                <a:ln>
                  <a:noFill/>
                </a:ln>
                <a:solidFill>
                  <a:srgbClr val="006600"/>
                </a:solidFill>
                <a:effectLst/>
                <a:uLnTx/>
                <a:uFillTx/>
                <a:latin typeface="Times New Roman" pitchFamily="18" charset="0"/>
                <a:ea typeface="楷体_GB2312" pitchFamily="49" charset="-122"/>
              </a:rPr>
              <a:t>30</a:t>
            </a:r>
            <a:r>
              <a:rPr kumimoji="1" lang="en-US" altLang="zh-CN" sz="3600" b="0" i="0" u="none" strike="noStrike" kern="0" cap="none" spc="0" normalizeH="0" baseline="0" noProof="0">
                <a:ln>
                  <a:noFill/>
                </a:ln>
                <a:solidFill>
                  <a:srgbClr val="006600"/>
                </a:solidFill>
                <a:effectLst/>
                <a:uLnTx/>
                <a:uFillTx/>
                <a:latin typeface="Times New Roman" pitchFamily="18" charset="0"/>
                <a:ea typeface="楷体_GB2312" pitchFamily="49" charset="-122"/>
              </a:rPr>
              <a:t>,</a:t>
            </a:r>
            <a:endParaRPr kumimoji="1" lang="en-US" altLang="zh-CN" sz="3600" b="0" i="0" u="none" strike="noStrike" kern="0" cap="none" spc="0" normalizeH="0" baseline="0" noProof="0">
              <a:ln>
                <a:noFill/>
              </a:ln>
              <a:solidFill>
                <a:srgbClr val="A50021"/>
              </a:solidFill>
              <a:effectLst/>
              <a:uLnTx/>
              <a:uFillTx/>
              <a:latin typeface="Times New Roman" pitchFamily="18" charset="0"/>
              <a:ea typeface="楷体_GB2312" pitchFamily="49" charset="-122"/>
            </a:endParaRPr>
          </a:p>
        </p:txBody>
      </p:sp>
      <p:sp>
        <p:nvSpPr>
          <p:cNvPr id="32" name="Oval 20"/>
          <p:cNvSpPr>
            <a:spLocks noChangeArrowheads="1"/>
          </p:cNvSpPr>
          <p:nvPr/>
        </p:nvSpPr>
        <p:spPr bwMode="auto">
          <a:xfrm>
            <a:off x="3140075" y="5105400"/>
            <a:ext cx="1676400" cy="533400"/>
          </a:xfrm>
          <a:prstGeom prst="ellipse">
            <a:avLst/>
          </a:prstGeom>
          <a:solidFill>
            <a:srgbClr val="CCFFCC"/>
          </a:solidFill>
          <a:ln w="19050">
            <a:solidFill>
              <a:srgbClr val="00330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ctr" eaLnBrk="1" fontAlgn="base" hangingPunct="1">
              <a:spcBef>
                <a:spcPct val="0"/>
              </a:spcBef>
              <a:spcAft>
                <a:spcPct val="0"/>
              </a:spcAft>
            </a:pPr>
            <a:r>
              <a:rPr lang="zh-CN" altLang="en-US" sz="3200">
                <a:solidFill>
                  <a:srgbClr val="A50021"/>
                </a:solidFill>
                <a:ea typeface="宋体" charset="-122"/>
                <a:sym typeface="Symbol" pitchFamily="18" charset="2"/>
              </a:rPr>
              <a:t></a:t>
            </a:r>
            <a:r>
              <a:rPr lang="zh-CN" altLang="en-US" sz="3200">
                <a:solidFill>
                  <a:srgbClr val="A50021"/>
                </a:solidFill>
                <a:ea typeface="宋体" charset="-122"/>
              </a:rPr>
              <a:t> </a:t>
            </a:r>
            <a:r>
              <a:rPr lang="en-US" altLang="zh-CN" sz="3200">
                <a:solidFill>
                  <a:srgbClr val="A50021"/>
                </a:solidFill>
                <a:ea typeface="宋体" charset="-122"/>
              </a:rPr>
              <a:t>40 </a:t>
            </a:r>
            <a:r>
              <a:rPr lang="en-US" altLang="zh-CN" sz="3200">
                <a:solidFill>
                  <a:srgbClr val="A50021"/>
                </a:solidFill>
                <a:ea typeface="宋体" charset="-122"/>
                <a:sym typeface="Symbol" pitchFamily="18" charset="2"/>
              </a:rPr>
              <a:t></a:t>
            </a:r>
          </a:p>
        </p:txBody>
      </p:sp>
      <p:sp>
        <p:nvSpPr>
          <p:cNvPr id="33" name="Oval 21"/>
          <p:cNvSpPr>
            <a:spLocks noChangeArrowheads="1"/>
          </p:cNvSpPr>
          <p:nvPr/>
        </p:nvSpPr>
        <p:spPr bwMode="auto">
          <a:xfrm>
            <a:off x="1082675" y="5105400"/>
            <a:ext cx="1981200" cy="533400"/>
          </a:xfrm>
          <a:prstGeom prst="ellipse">
            <a:avLst/>
          </a:prstGeom>
          <a:solidFill>
            <a:srgbClr val="FFFFCC"/>
          </a:solidFill>
          <a:ln w="19050">
            <a:solidFill>
              <a:srgbClr val="99330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ctr" eaLnBrk="1" fontAlgn="base" hangingPunct="1">
              <a:spcBef>
                <a:spcPct val="0"/>
              </a:spcBef>
              <a:spcAft>
                <a:spcPct val="0"/>
              </a:spcAft>
            </a:pPr>
            <a:r>
              <a:rPr lang="zh-CN" altLang="en-US" sz="3200">
                <a:solidFill>
                  <a:srgbClr val="A50021"/>
                </a:solidFill>
                <a:ea typeface="宋体" charset="-122"/>
                <a:sym typeface="Symbol" pitchFamily="18" charset="2"/>
              </a:rPr>
              <a:t> </a:t>
            </a:r>
            <a:r>
              <a:rPr lang="en-US" altLang="zh-CN" sz="3200">
                <a:solidFill>
                  <a:srgbClr val="A50021"/>
                </a:solidFill>
                <a:ea typeface="宋体" charset="-122"/>
              </a:rPr>
              <a:t>20 </a:t>
            </a:r>
            <a:r>
              <a:rPr lang="en-US" altLang="zh-CN" sz="3200">
                <a:solidFill>
                  <a:srgbClr val="A50021"/>
                </a:solidFill>
                <a:ea typeface="宋体" charset="-122"/>
                <a:sym typeface="Symbol" pitchFamily="18" charset="2"/>
              </a:rPr>
              <a:t></a:t>
            </a:r>
          </a:p>
        </p:txBody>
      </p:sp>
      <p:sp>
        <p:nvSpPr>
          <p:cNvPr id="34" name="Oval 22"/>
          <p:cNvSpPr>
            <a:spLocks noChangeArrowheads="1"/>
          </p:cNvSpPr>
          <p:nvPr/>
        </p:nvSpPr>
        <p:spPr bwMode="auto">
          <a:xfrm>
            <a:off x="2987675" y="3733800"/>
            <a:ext cx="3505200" cy="685800"/>
          </a:xfrm>
          <a:prstGeom prst="ellipse">
            <a:avLst/>
          </a:prstGeom>
          <a:solidFill>
            <a:srgbClr val="FFFFCC"/>
          </a:solidFill>
          <a:ln w="19050">
            <a:solidFill>
              <a:srgbClr val="99330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ctr" eaLnBrk="1" fontAlgn="base" hangingPunct="1">
              <a:spcBef>
                <a:spcPct val="0"/>
              </a:spcBef>
              <a:spcAft>
                <a:spcPct val="0"/>
              </a:spcAft>
            </a:pPr>
            <a:r>
              <a:rPr lang="en-US" altLang="zh-CN" sz="3600">
                <a:solidFill>
                  <a:srgbClr val="FF0000"/>
                </a:solidFill>
                <a:ea typeface="宋体" charset="-122"/>
              </a:rPr>
              <a:t>30</a:t>
            </a:r>
            <a:r>
              <a:rPr lang="en-US" altLang="zh-CN" sz="3600">
                <a:solidFill>
                  <a:srgbClr val="A50021"/>
                </a:solidFill>
                <a:ea typeface="宋体" charset="-122"/>
              </a:rPr>
              <a:t>   50    80</a:t>
            </a:r>
            <a:endParaRPr lang="en-US" altLang="zh-CN" sz="2400" b="0">
              <a:solidFill>
                <a:srgbClr val="000000"/>
              </a:solidFill>
              <a:ea typeface="宋体" charset="-122"/>
            </a:endParaRPr>
          </a:p>
        </p:txBody>
      </p:sp>
      <p:sp>
        <p:nvSpPr>
          <p:cNvPr id="35" name="Line 23"/>
          <p:cNvSpPr>
            <a:spLocks noChangeShapeType="1"/>
          </p:cNvSpPr>
          <p:nvPr/>
        </p:nvSpPr>
        <p:spPr bwMode="auto">
          <a:xfrm flipV="1">
            <a:off x="3140075" y="4038600"/>
            <a:ext cx="228600" cy="152400"/>
          </a:xfrm>
          <a:prstGeom prst="line">
            <a:avLst/>
          </a:prstGeom>
          <a:noFill/>
          <a:ln w="38100">
            <a:solidFill>
              <a:srgbClr val="A5002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36" name="Line 24"/>
          <p:cNvSpPr>
            <a:spLocks noChangeShapeType="1"/>
          </p:cNvSpPr>
          <p:nvPr/>
        </p:nvSpPr>
        <p:spPr bwMode="auto">
          <a:xfrm flipH="1" flipV="1">
            <a:off x="6035675" y="4038600"/>
            <a:ext cx="228600" cy="228600"/>
          </a:xfrm>
          <a:prstGeom prst="line">
            <a:avLst/>
          </a:prstGeom>
          <a:noFill/>
          <a:ln w="38100">
            <a:solidFill>
              <a:srgbClr val="A5002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37" name="Line 25"/>
          <p:cNvSpPr>
            <a:spLocks noChangeShapeType="1"/>
          </p:cNvSpPr>
          <p:nvPr/>
        </p:nvSpPr>
        <p:spPr bwMode="auto">
          <a:xfrm flipH="1">
            <a:off x="5045075" y="4114800"/>
            <a:ext cx="152400" cy="304800"/>
          </a:xfrm>
          <a:prstGeom prst="line">
            <a:avLst/>
          </a:prstGeom>
          <a:noFill/>
          <a:ln w="38100">
            <a:solidFill>
              <a:srgbClr val="A5002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38" name="Line 26"/>
          <p:cNvSpPr>
            <a:spLocks noChangeShapeType="1"/>
          </p:cNvSpPr>
          <p:nvPr/>
        </p:nvSpPr>
        <p:spPr bwMode="auto">
          <a:xfrm flipH="1">
            <a:off x="3902075" y="4114800"/>
            <a:ext cx="152400" cy="9906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39" name="Oval 27"/>
          <p:cNvSpPr>
            <a:spLocks noChangeArrowheads="1"/>
          </p:cNvSpPr>
          <p:nvPr/>
        </p:nvSpPr>
        <p:spPr bwMode="auto">
          <a:xfrm>
            <a:off x="4968875" y="3733800"/>
            <a:ext cx="1524000" cy="838200"/>
          </a:xfrm>
          <a:prstGeom prst="ellipse">
            <a:avLst/>
          </a:prstGeom>
          <a:solidFill>
            <a:srgbClr val="CCFFCC"/>
          </a:solidFill>
          <a:ln w="9525">
            <a:solidFill>
              <a:srgbClr val="00330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ctr" eaLnBrk="1" fontAlgn="base" hangingPunct="1">
              <a:spcBef>
                <a:spcPct val="0"/>
              </a:spcBef>
              <a:spcAft>
                <a:spcPct val="0"/>
              </a:spcAft>
            </a:pPr>
            <a:r>
              <a:rPr lang="en-US" altLang="zh-CN" sz="3600">
                <a:solidFill>
                  <a:srgbClr val="A50021"/>
                </a:solidFill>
                <a:ea typeface="宋体" charset="-122"/>
              </a:rPr>
              <a:t>80</a:t>
            </a:r>
            <a:endParaRPr lang="en-US" altLang="zh-CN" sz="3600" b="0">
              <a:solidFill>
                <a:srgbClr val="000000"/>
              </a:solidFill>
              <a:ea typeface="宋体" charset="-122"/>
            </a:endParaRPr>
          </a:p>
        </p:txBody>
      </p:sp>
      <p:sp>
        <p:nvSpPr>
          <p:cNvPr id="40" name="Line 28"/>
          <p:cNvSpPr>
            <a:spLocks noChangeShapeType="1"/>
          </p:cNvSpPr>
          <p:nvPr/>
        </p:nvSpPr>
        <p:spPr bwMode="auto">
          <a:xfrm flipV="1">
            <a:off x="5045075" y="4114800"/>
            <a:ext cx="304800" cy="304800"/>
          </a:xfrm>
          <a:prstGeom prst="line">
            <a:avLst/>
          </a:prstGeom>
          <a:noFill/>
          <a:ln w="38100">
            <a:solidFill>
              <a:srgbClr val="A5002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41" name="Line 29"/>
          <p:cNvSpPr>
            <a:spLocks noChangeShapeType="1"/>
          </p:cNvSpPr>
          <p:nvPr/>
        </p:nvSpPr>
        <p:spPr bwMode="auto">
          <a:xfrm>
            <a:off x="6188075" y="4191000"/>
            <a:ext cx="1981200" cy="914400"/>
          </a:xfrm>
          <a:prstGeom prst="line">
            <a:avLst/>
          </a:prstGeom>
          <a:noFill/>
          <a:ln w="38100">
            <a:solidFill>
              <a:srgbClr val="A5002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42" name="Oval 30"/>
          <p:cNvSpPr>
            <a:spLocks noChangeArrowheads="1"/>
          </p:cNvSpPr>
          <p:nvPr/>
        </p:nvSpPr>
        <p:spPr bwMode="auto">
          <a:xfrm>
            <a:off x="2987675" y="3733800"/>
            <a:ext cx="1295400" cy="685800"/>
          </a:xfrm>
          <a:prstGeom prst="ellipse">
            <a:avLst/>
          </a:prstGeom>
          <a:solidFill>
            <a:srgbClr val="FFFFCC"/>
          </a:solidFill>
          <a:ln w="19050">
            <a:solidFill>
              <a:srgbClr val="99330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ctr" eaLnBrk="1" fontAlgn="base" hangingPunct="1">
              <a:spcBef>
                <a:spcPct val="0"/>
              </a:spcBef>
              <a:spcAft>
                <a:spcPct val="0"/>
              </a:spcAft>
            </a:pPr>
            <a:r>
              <a:rPr lang="en-US" altLang="zh-CN" sz="3600">
                <a:solidFill>
                  <a:srgbClr val="FF0000"/>
                </a:solidFill>
                <a:ea typeface="宋体" charset="-122"/>
              </a:rPr>
              <a:t>30</a:t>
            </a:r>
            <a:r>
              <a:rPr lang="en-US" altLang="zh-CN" sz="3600">
                <a:solidFill>
                  <a:srgbClr val="A50021"/>
                </a:solidFill>
                <a:ea typeface="宋体" charset="-122"/>
              </a:rPr>
              <a:t>   </a:t>
            </a:r>
            <a:endParaRPr lang="en-US" altLang="zh-CN" sz="2400" b="0">
              <a:solidFill>
                <a:srgbClr val="000000"/>
              </a:solidFill>
              <a:ea typeface="宋体" charset="-122"/>
            </a:endParaRPr>
          </a:p>
        </p:txBody>
      </p:sp>
      <p:sp>
        <p:nvSpPr>
          <p:cNvPr id="43" name="Line 31"/>
          <p:cNvSpPr>
            <a:spLocks noChangeShapeType="1"/>
          </p:cNvSpPr>
          <p:nvPr/>
        </p:nvSpPr>
        <p:spPr bwMode="auto">
          <a:xfrm flipH="1">
            <a:off x="3063875" y="4114800"/>
            <a:ext cx="152400" cy="152400"/>
          </a:xfrm>
          <a:prstGeom prst="line">
            <a:avLst/>
          </a:prstGeom>
          <a:noFill/>
          <a:ln w="38100">
            <a:solidFill>
              <a:srgbClr val="A5002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44" name="Line 32"/>
          <p:cNvSpPr>
            <a:spLocks noChangeShapeType="1"/>
          </p:cNvSpPr>
          <p:nvPr/>
        </p:nvSpPr>
        <p:spPr bwMode="auto">
          <a:xfrm flipH="1">
            <a:off x="3902075" y="4114800"/>
            <a:ext cx="152400" cy="1066800"/>
          </a:xfrm>
          <a:prstGeom prst="line">
            <a:avLst/>
          </a:prstGeom>
          <a:noFill/>
          <a:ln w="38100">
            <a:solidFill>
              <a:srgbClr val="A5002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useBgFill="1">
        <p:nvSpPr>
          <p:cNvPr id="45" name="Freeform 33"/>
          <p:cNvSpPr>
            <a:spLocks/>
          </p:cNvSpPr>
          <p:nvPr/>
        </p:nvSpPr>
        <p:spPr bwMode="auto">
          <a:xfrm>
            <a:off x="3898900" y="3657600"/>
            <a:ext cx="1441450" cy="896938"/>
          </a:xfrm>
          <a:custGeom>
            <a:avLst/>
            <a:gdLst>
              <a:gd name="T0" fmla="*/ 117475 w 908"/>
              <a:gd name="T1" fmla="*/ 48204 h 521"/>
              <a:gd name="T2" fmla="*/ 631825 w 908"/>
              <a:gd name="T3" fmla="*/ 48204 h 521"/>
              <a:gd name="T4" fmla="*/ 993775 w 908"/>
              <a:gd name="T5" fmla="*/ 6886 h 521"/>
              <a:gd name="T6" fmla="*/ 1336675 w 908"/>
              <a:gd name="T7" fmla="*/ 48204 h 521"/>
              <a:gd name="T8" fmla="*/ 1431925 w 908"/>
              <a:gd name="T9" fmla="*/ 68863 h 521"/>
              <a:gd name="T10" fmla="*/ 1317625 w 908"/>
              <a:gd name="T11" fmla="*/ 110180 h 521"/>
              <a:gd name="T12" fmla="*/ 1203325 w 908"/>
              <a:gd name="T13" fmla="*/ 192816 h 521"/>
              <a:gd name="T14" fmla="*/ 1108075 w 908"/>
              <a:gd name="T15" fmla="*/ 316769 h 521"/>
              <a:gd name="T16" fmla="*/ 1069975 w 908"/>
              <a:gd name="T17" fmla="*/ 440722 h 521"/>
              <a:gd name="T18" fmla="*/ 1127125 w 908"/>
              <a:gd name="T19" fmla="*/ 709287 h 521"/>
              <a:gd name="T20" fmla="*/ 136525 w 908"/>
              <a:gd name="T21" fmla="*/ 709287 h 521"/>
              <a:gd name="T22" fmla="*/ 307975 w 908"/>
              <a:gd name="T23" fmla="*/ 626651 h 521"/>
              <a:gd name="T24" fmla="*/ 422275 w 908"/>
              <a:gd name="T25" fmla="*/ 337428 h 521"/>
              <a:gd name="T26" fmla="*/ 231775 w 908"/>
              <a:gd name="T27" fmla="*/ 130839 h 521"/>
              <a:gd name="T28" fmla="*/ 193675 w 908"/>
              <a:gd name="T29" fmla="*/ 68863 h 521"/>
              <a:gd name="T30" fmla="*/ 60325 w 908"/>
              <a:gd name="T31" fmla="*/ 27545 h 521"/>
              <a:gd name="T32" fmla="*/ 117475 w 908"/>
              <a:gd name="T33" fmla="*/ 48204 h 5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08"/>
              <a:gd name="T52" fmla="*/ 0 h 521"/>
              <a:gd name="T53" fmla="*/ 908 w 908"/>
              <a:gd name="T54" fmla="*/ 521 h 52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08" h="521">
                <a:moveTo>
                  <a:pt x="74" y="28"/>
                </a:moveTo>
                <a:cubicBezTo>
                  <a:pt x="382" y="0"/>
                  <a:pt x="0" y="28"/>
                  <a:pt x="398" y="28"/>
                </a:cubicBezTo>
                <a:cubicBezTo>
                  <a:pt x="474" y="28"/>
                  <a:pt x="550" y="11"/>
                  <a:pt x="626" y="4"/>
                </a:cubicBezTo>
                <a:cubicBezTo>
                  <a:pt x="698" y="12"/>
                  <a:pt x="770" y="19"/>
                  <a:pt x="842" y="28"/>
                </a:cubicBezTo>
                <a:cubicBezTo>
                  <a:pt x="862" y="31"/>
                  <a:pt x="908" y="21"/>
                  <a:pt x="902" y="40"/>
                </a:cubicBezTo>
                <a:cubicBezTo>
                  <a:pt x="894" y="64"/>
                  <a:pt x="851" y="50"/>
                  <a:pt x="830" y="64"/>
                </a:cubicBezTo>
                <a:cubicBezTo>
                  <a:pt x="806" y="80"/>
                  <a:pt x="758" y="112"/>
                  <a:pt x="758" y="112"/>
                </a:cubicBezTo>
                <a:cubicBezTo>
                  <a:pt x="741" y="138"/>
                  <a:pt x="713" y="157"/>
                  <a:pt x="698" y="184"/>
                </a:cubicBezTo>
                <a:cubicBezTo>
                  <a:pt x="686" y="206"/>
                  <a:pt x="674" y="256"/>
                  <a:pt x="674" y="256"/>
                </a:cubicBezTo>
                <a:cubicBezTo>
                  <a:pt x="683" y="310"/>
                  <a:pt x="693" y="360"/>
                  <a:pt x="710" y="412"/>
                </a:cubicBezTo>
                <a:cubicBezTo>
                  <a:pt x="547" y="521"/>
                  <a:pt x="282" y="428"/>
                  <a:pt x="86" y="412"/>
                </a:cubicBezTo>
                <a:cubicBezTo>
                  <a:pt x="172" y="383"/>
                  <a:pt x="137" y="402"/>
                  <a:pt x="194" y="364"/>
                </a:cubicBezTo>
                <a:cubicBezTo>
                  <a:pt x="230" y="310"/>
                  <a:pt x="266" y="264"/>
                  <a:pt x="266" y="196"/>
                </a:cubicBezTo>
                <a:cubicBezTo>
                  <a:pt x="245" y="132"/>
                  <a:pt x="211" y="98"/>
                  <a:pt x="146" y="76"/>
                </a:cubicBezTo>
                <a:cubicBezTo>
                  <a:pt x="138" y="64"/>
                  <a:pt x="135" y="47"/>
                  <a:pt x="122" y="40"/>
                </a:cubicBezTo>
                <a:cubicBezTo>
                  <a:pt x="97" y="26"/>
                  <a:pt x="66" y="23"/>
                  <a:pt x="38" y="16"/>
                </a:cubicBezTo>
                <a:cubicBezTo>
                  <a:pt x="26" y="13"/>
                  <a:pt x="62" y="24"/>
                  <a:pt x="74" y="28"/>
                </a:cubicBez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46" name="Oval 34"/>
          <p:cNvSpPr>
            <a:spLocks noChangeArrowheads="1"/>
          </p:cNvSpPr>
          <p:nvPr/>
        </p:nvSpPr>
        <p:spPr bwMode="auto">
          <a:xfrm>
            <a:off x="4206875" y="2438400"/>
            <a:ext cx="990600" cy="609600"/>
          </a:xfrm>
          <a:prstGeom prst="ellipse">
            <a:avLst/>
          </a:prstGeom>
          <a:solidFill>
            <a:srgbClr val="99CCFF"/>
          </a:solidFill>
          <a:ln w="9525">
            <a:solidFill>
              <a:srgbClr val="00008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ctr" eaLnBrk="1" fontAlgn="base" hangingPunct="1">
              <a:spcBef>
                <a:spcPct val="0"/>
              </a:spcBef>
              <a:spcAft>
                <a:spcPct val="0"/>
              </a:spcAft>
            </a:pPr>
            <a:r>
              <a:rPr lang="en-US" altLang="zh-CN" sz="3600">
                <a:solidFill>
                  <a:srgbClr val="A50021"/>
                </a:solidFill>
                <a:ea typeface="宋体" charset="-122"/>
              </a:rPr>
              <a:t>50</a:t>
            </a:r>
            <a:endParaRPr lang="en-US" altLang="zh-CN" sz="3600" b="0">
              <a:solidFill>
                <a:srgbClr val="000000"/>
              </a:solidFill>
              <a:ea typeface="宋体" charset="-122"/>
            </a:endParaRPr>
          </a:p>
        </p:txBody>
      </p:sp>
      <p:sp>
        <p:nvSpPr>
          <p:cNvPr id="47" name="Freeform 35"/>
          <p:cNvSpPr>
            <a:spLocks/>
          </p:cNvSpPr>
          <p:nvPr/>
        </p:nvSpPr>
        <p:spPr bwMode="auto">
          <a:xfrm>
            <a:off x="3673475" y="1828800"/>
            <a:ext cx="1066800" cy="609600"/>
          </a:xfrm>
          <a:custGeom>
            <a:avLst/>
            <a:gdLst>
              <a:gd name="T0" fmla="*/ 0 w 672"/>
              <a:gd name="T1" fmla="*/ 0 h 384"/>
              <a:gd name="T2" fmla="*/ 609600 w 672"/>
              <a:gd name="T3" fmla="*/ 152400 h 384"/>
              <a:gd name="T4" fmla="*/ 228600 w 672"/>
              <a:gd name="T5" fmla="*/ 228600 h 384"/>
              <a:gd name="T6" fmla="*/ 1066800 w 672"/>
              <a:gd name="T7" fmla="*/ 609600 h 384"/>
              <a:gd name="T8" fmla="*/ 0 60000 65536"/>
              <a:gd name="T9" fmla="*/ 0 60000 65536"/>
              <a:gd name="T10" fmla="*/ 0 60000 65536"/>
              <a:gd name="T11" fmla="*/ 0 60000 65536"/>
              <a:gd name="T12" fmla="*/ 0 w 672"/>
              <a:gd name="T13" fmla="*/ 0 h 384"/>
              <a:gd name="T14" fmla="*/ 672 w 672"/>
              <a:gd name="T15" fmla="*/ 384 h 384"/>
            </a:gdLst>
            <a:ahLst/>
            <a:cxnLst>
              <a:cxn ang="T8">
                <a:pos x="T0" y="T1"/>
              </a:cxn>
              <a:cxn ang="T9">
                <a:pos x="T2" y="T3"/>
              </a:cxn>
              <a:cxn ang="T10">
                <a:pos x="T4" y="T5"/>
              </a:cxn>
              <a:cxn ang="T11">
                <a:pos x="T6" y="T7"/>
              </a:cxn>
            </a:cxnLst>
            <a:rect l="T12" t="T13" r="T14" b="T15"/>
            <a:pathLst>
              <a:path w="672" h="384">
                <a:moveTo>
                  <a:pt x="0" y="0"/>
                </a:moveTo>
                <a:cubicBezTo>
                  <a:pt x="180" y="36"/>
                  <a:pt x="360" y="72"/>
                  <a:pt x="384" y="96"/>
                </a:cubicBezTo>
                <a:cubicBezTo>
                  <a:pt x="408" y="120"/>
                  <a:pt x="96" y="96"/>
                  <a:pt x="144" y="144"/>
                </a:cubicBezTo>
                <a:cubicBezTo>
                  <a:pt x="192" y="192"/>
                  <a:pt x="584" y="344"/>
                  <a:pt x="672" y="384"/>
                </a:cubicBezTo>
              </a:path>
            </a:pathLst>
          </a:custGeom>
          <a:noFill/>
          <a:ln w="28575">
            <a:solidFill>
              <a:srgbClr val="FF00FF"/>
            </a:solidFill>
            <a:round/>
            <a:headEnd/>
            <a:tailEnd type="triangle" w="med"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48" name="Line 36"/>
          <p:cNvSpPr>
            <a:spLocks noChangeShapeType="1"/>
          </p:cNvSpPr>
          <p:nvPr/>
        </p:nvSpPr>
        <p:spPr bwMode="auto">
          <a:xfrm flipH="1">
            <a:off x="3673475" y="2743200"/>
            <a:ext cx="685800" cy="990600"/>
          </a:xfrm>
          <a:prstGeom prst="line">
            <a:avLst/>
          </a:prstGeom>
          <a:noFill/>
          <a:ln w="57150">
            <a:solidFill>
              <a:srgbClr val="A50021"/>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49" name="Line 37"/>
          <p:cNvSpPr>
            <a:spLocks noChangeShapeType="1"/>
          </p:cNvSpPr>
          <p:nvPr/>
        </p:nvSpPr>
        <p:spPr bwMode="auto">
          <a:xfrm>
            <a:off x="5045075" y="2743200"/>
            <a:ext cx="685800" cy="99060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Tree>
    <p:extLst>
      <p:ext uri="{BB962C8B-B14F-4D97-AF65-F5344CB8AC3E}">
        <p14:creationId xmlns:p14="http://schemas.microsoft.com/office/powerpoint/2010/main" val="3482347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up)">
                                      <p:cBhvr>
                                        <p:cTn id="12" dur="500"/>
                                        <p:tgtEl>
                                          <p:spTgt spid="20"/>
                                        </p:tgtEl>
                                      </p:cBhvr>
                                    </p:animEffect>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up)">
                                      <p:cBhvr>
                                        <p:cTn id="16" dur="500"/>
                                        <p:tgtEl>
                                          <p:spTgt spid="14"/>
                                        </p:tgtEl>
                                      </p:cBhvr>
                                    </p:animEffect>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up)">
                                      <p:cBhvr>
                                        <p:cTn id="20" dur="500"/>
                                        <p:tgtEl>
                                          <p:spTgt spid="18"/>
                                        </p:tgtEl>
                                      </p:cBhvr>
                                    </p:animEffect>
                                  </p:childTnLst>
                                </p:cTn>
                              </p:par>
                            </p:childTnLst>
                          </p:cTn>
                        </p:par>
                        <p:par>
                          <p:cTn id="21" fill="hold">
                            <p:stCondLst>
                              <p:cond delay="2000"/>
                            </p:stCondLst>
                            <p:childTnLst>
                              <p:par>
                                <p:cTn id="22" presetID="22" presetClass="entr" presetSubtype="1"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up)">
                                      <p:cBhvr>
                                        <p:cTn id="24" dur="500"/>
                                        <p:tgtEl>
                                          <p:spTgt spid="16"/>
                                        </p:tgtEl>
                                      </p:cBhvr>
                                    </p:animEffect>
                                  </p:childTnLst>
                                </p:cTn>
                              </p:par>
                            </p:childTnLst>
                          </p:cTn>
                        </p:par>
                        <p:par>
                          <p:cTn id="25" fill="hold">
                            <p:stCondLst>
                              <p:cond delay="2500"/>
                            </p:stCondLst>
                            <p:childTnLst>
                              <p:par>
                                <p:cTn id="26" presetID="22" presetClass="entr" presetSubtype="1"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up)">
                                      <p:cBhvr>
                                        <p:cTn id="28" dur="500"/>
                                        <p:tgtEl>
                                          <p:spTgt spid="19"/>
                                        </p:tgtEl>
                                      </p:cBhvr>
                                    </p:animEffect>
                                  </p:childTnLst>
                                </p:cTn>
                              </p:par>
                            </p:childTnLst>
                          </p:cTn>
                        </p:par>
                        <p:par>
                          <p:cTn id="29" fill="hold">
                            <p:stCondLst>
                              <p:cond delay="3000"/>
                            </p:stCondLst>
                            <p:childTnLst>
                              <p:par>
                                <p:cTn id="30" presetID="22" presetClass="entr" presetSubtype="1"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up)">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lef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iterate type="wd">
                                    <p:tmPct val="100000"/>
                                  </p:iterate>
                                  <p:childTnLst>
                                    <p:set>
                                      <p:cBhvr>
                                        <p:cTn id="41" dur="1" fill="hold">
                                          <p:stCondLst>
                                            <p:cond delay="0"/>
                                          </p:stCondLst>
                                        </p:cTn>
                                        <p:tgtEl>
                                          <p:spTgt spid="22"/>
                                        </p:tgtEl>
                                        <p:attrNameLst>
                                          <p:attrName>style.visibility</p:attrName>
                                        </p:attrNameLst>
                                      </p:cBhvr>
                                      <p:to>
                                        <p:strVal val="visible"/>
                                      </p:to>
                                    </p:set>
                                    <p:animEffect transition="in" filter="wipe(left)">
                                      <p:cBhvr>
                                        <p:cTn id="42" dur="3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left)">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iterate type="wd">
                                    <p:tmPct val="100000"/>
                                  </p:iterate>
                                  <p:childTnLst>
                                    <p:set>
                                      <p:cBhvr>
                                        <p:cTn id="51" dur="1" fill="hold">
                                          <p:stCondLst>
                                            <p:cond delay="0"/>
                                          </p:stCondLst>
                                        </p:cTn>
                                        <p:tgtEl>
                                          <p:spTgt spid="24"/>
                                        </p:tgtEl>
                                        <p:attrNameLst>
                                          <p:attrName>style.visibility</p:attrName>
                                        </p:attrNameLst>
                                      </p:cBhvr>
                                      <p:to>
                                        <p:strVal val="visible"/>
                                      </p:to>
                                    </p:set>
                                    <p:animEffect transition="in" filter="wipe(left)">
                                      <p:cBhvr>
                                        <p:cTn id="52" dur="3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left)">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iterate type="wd">
                                    <p:tmPct val="100000"/>
                                  </p:iterate>
                                  <p:childTnLst>
                                    <p:set>
                                      <p:cBhvr>
                                        <p:cTn id="61" dur="1" fill="hold">
                                          <p:stCondLst>
                                            <p:cond delay="0"/>
                                          </p:stCondLst>
                                        </p:cTn>
                                        <p:tgtEl>
                                          <p:spTgt spid="26"/>
                                        </p:tgtEl>
                                        <p:attrNameLst>
                                          <p:attrName>style.visibility</p:attrName>
                                        </p:attrNameLst>
                                      </p:cBhvr>
                                      <p:to>
                                        <p:strVal val="visible"/>
                                      </p:to>
                                    </p:set>
                                    <p:animEffect transition="in" filter="wipe(left)">
                                      <p:cBhvr>
                                        <p:cTn id="62" dur="300"/>
                                        <p:tgtEl>
                                          <p:spTgt spid="26"/>
                                        </p:tgtEl>
                                      </p:cBhvr>
                                    </p:animEffect>
                                  </p:childTnLst>
                                </p:cTn>
                              </p:par>
                            </p:childTnLst>
                          </p:cTn>
                        </p:par>
                        <p:par>
                          <p:cTn id="63" fill="hold">
                            <p:stCondLst>
                              <p:cond delay="600"/>
                            </p:stCondLst>
                            <p:childTnLst>
                              <p:par>
                                <p:cTn id="64" presetID="1" presetClass="entr" presetSubtype="0" fill="hold" grpId="0" nodeType="afterEffect">
                                  <p:stCondLst>
                                    <p:cond delay="0"/>
                                  </p:stCondLst>
                                  <p:childTnLst>
                                    <p:set>
                                      <p:cBhvr>
                                        <p:cTn id="65" dur="1" fill="hold">
                                          <p:stCondLst>
                                            <p:cond delay="499"/>
                                          </p:stCondLst>
                                        </p:cTn>
                                        <p:tgtEl>
                                          <p:spTgt spid="27"/>
                                        </p:tgtEl>
                                        <p:attrNameLst>
                                          <p:attrName>style.visibility</p:attrName>
                                        </p:attrNameLst>
                                      </p:cBhvr>
                                      <p:to>
                                        <p:strVal val="visible"/>
                                      </p:to>
                                    </p:set>
                                  </p:childTnLst>
                                </p:cTn>
                              </p:par>
                            </p:childTnLst>
                          </p:cTn>
                        </p:par>
                        <p:par>
                          <p:cTn id="66" fill="hold">
                            <p:stCondLst>
                              <p:cond delay="1100"/>
                            </p:stCondLst>
                            <p:childTnLst>
                              <p:par>
                                <p:cTn id="67" presetID="1" presetClass="entr" presetSubtype="0" fill="hold" grpId="0" nodeType="afterEffect">
                                  <p:stCondLst>
                                    <p:cond delay="0"/>
                                  </p:stCondLst>
                                  <p:childTnLst>
                                    <p:set>
                                      <p:cBhvr>
                                        <p:cTn id="68" dur="1" fill="hold">
                                          <p:stCondLst>
                                            <p:cond delay="499"/>
                                          </p:stCondLst>
                                        </p:cTn>
                                        <p:tgtEl>
                                          <p:spTgt spid="28"/>
                                        </p:tgtEl>
                                        <p:attrNameLst>
                                          <p:attrName>style.visibility</p:attrName>
                                        </p:attrNameLst>
                                      </p:cBhvr>
                                      <p:to>
                                        <p:strVal val="visible"/>
                                      </p:to>
                                    </p:set>
                                  </p:childTnLst>
                                </p:cTn>
                              </p:par>
                            </p:childTnLst>
                          </p:cTn>
                        </p:par>
                        <p:par>
                          <p:cTn id="69" fill="hold">
                            <p:stCondLst>
                              <p:cond delay="1600"/>
                            </p:stCondLst>
                            <p:childTnLst>
                              <p:par>
                                <p:cTn id="70" presetID="22" presetClass="entr" presetSubtype="1" fill="hold" grpId="0" nodeType="after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wipe(up)">
                                      <p:cBhvr>
                                        <p:cTn id="72" dur="500"/>
                                        <p:tgtEl>
                                          <p:spTgt spid="29"/>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wipe(left)">
                                      <p:cBhvr>
                                        <p:cTn id="77" dur="500"/>
                                        <p:tgtEl>
                                          <p:spTgt spid="30"/>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wipe(left)">
                                      <p:cBhvr>
                                        <p:cTn id="82" dur="500"/>
                                        <p:tgtEl>
                                          <p:spTgt spid="3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wipe(left)">
                                      <p:cBhvr>
                                        <p:cTn id="87" dur="500"/>
                                        <p:tgtEl>
                                          <p:spTgt spid="3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33"/>
                                        </p:tgtEl>
                                        <p:attrNameLst>
                                          <p:attrName>style.visibility</p:attrName>
                                        </p:attrNameLst>
                                      </p:cBhvr>
                                      <p:to>
                                        <p:strVal val="visible"/>
                                      </p:to>
                                    </p:set>
                                    <p:animEffect transition="in" filter="wipe(left)">
                                      <p:cBhvr>
                                        <p:cTn id="92" dur="500"/>
                                        <p:tgtEl>
                                          <p:spTgt spid="33"/>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iterate type="wd">
                                    <p:tmPct val="100000"/>
                                  </p:iterate>
                                  <p:childTnLst>
                                    <p:set>
                                      <p:cBhvr>
                                        <p:cTn id="96" dur="1" fill="hold">
                                          <p:stCondLst>
                                            <p:cond delay="0"/>
                                          </p:stCondLst>
                                        </p:cTn>
                                        <p:tgtEl>
                                          <p:spTgt spid="34"/>
                                        </p:tgtEl>
                                        <p:attrNameLst>
                                          <p:attrName>style.visibility</p:attrName>
                                        </p:attrNameLst>
                                      </p:cBhvr>
                                      <p:to>
                                        <p:strVal val="visible"/>
                                      </p:to>
                                    </p:set>
                                    <p:animEffect transition="in" filter="wipe(left)">
                                      <p:cBhvr>
                                        <p:cTn id="97" dur="300"/>
                                        <p:tgtEl>
                                          <p:spTgt spid="34"/>
                                        </p:tgtEl>
                                      </p:cBhvr>
                                    </p:animEffect>
                                  </p:childTnLst>
                                </p:cTn>
                              </p:par>
                            </p:childTnLst>
                          </p:cTn>
                        </p:par>
                        <p:par>
                          <p:cTn id="98" fill="hold">
                            <p:stCondLst>
                              <p:cond delay="900"/>
                            </p:stCondLst>
                            <p:childTnLst>
                              <p:par>
                                <p:cTn id="99" presetID="1" presetClass="entr" presetSubtype="0" fill="hold" grpId="0" nodeType="afterEffect">
                                  <p:stCondLst>
                                    <p:cond delay="0"/>
                                  </p:stCondLst>
                                  <p:childTnLst>
                                    <p:set>
                                      <p:cBhvr>
                                        <p:cTn id="100" dur="1" fill="hold">
                                          <p:stCondLst>
                                            <p:cond delay="499"/>
                                          </p:stCondLst>
                                        </p:cTn>
                                        <p:tgtEl>
                                          <p:spTgt spid="35"/>
                                        </p:tgtEl>
                                        <p:attrNameLst>
                                          <p:attrName>style.visibility</p:attrName>
                                        </p:attrNameLst>
                                      </p:cBhvr>
                                      <p:to>
                                        <p:strVal val="visible"/>
                                      </p:to>
                                    </p:set>
                                  </p:childTnLst>
                                </p:cTn>
                              </p:par>
                            </p:childTnLst>
                          </p:cTn>
                        </p:par>
                        <p:par>
                          <p:cTn id="101" fill="hold">
                            <p:stCondLst>
                              <p:cond delay="1400"/>
                            </p:stCondLst>
                            <p:childTnLst>
                              <p:par>
                                <p:cTn id="102" presetID="1" presetClass="entr" presetSubtype="0" fill="hold" grpId="0" nodeType="afterEffect">
                                  <p:stCondLst>
                                    <p:cond delay="0"/>
                                  </p:stCondLst>
                                  <p:childTnLst>
                                    <p:set>
                                      <p:cBhvr>
                                        <p:cTn id="103" dur="1" fill="hold">
                                          <p:stCondLst>
                                            <p:cond delay="499"/>
                                          </p:stCondLst>
                                        </p:cTn>
                                        <p:tgtEl>
                                          <p:spTgt spid="36"/>
                                        </p:tgtEl>
                                        <p:attrNameLst>
                                          <p:attrName>style.visibility</p:attrName>
                                        </p:attrNameLst>
                                      </p:cBhvr>
                                      <p:to>
                                        <p:strVal val="visible"/>
                                      </p:to>
                                    </p:set>
                                  </p:childTnLst>
                                </p:cTn>
                              </p:par>
                            </p:childTnLst>
                          </p:cTn>
                        </p:par>
                        <p:par>
                          <p:cTn id="104" fill="hold">
                            <p:stCondLst>
                              <p:cond delay="1900"/>
                            </p:stCondLst>
                            <p:childTnLst>
                              <p:par>
                                <p:cTn id="105" presetID="1" presetClass="entr" presetSubtype="0" fill="hold" grpId="0" nodeType="afterEffect">
                                  <p:stCondLst>
                                    <p:cond delay="0"/>
                                  </p:stCondLst>
                                  <p:childTnLst>
                                    <p:set>
                                      <p:cBhvr>
                                        <p:cTn id="106" dur="1" fill="hold">
                                          <p:stCondLst>
                                            <p:cond delay="499"/>
                                          </p:stCondLst>
                                        </p:cTn>
                                        <p:tgtEl>
                                          <p:spTgt spid="37"/>
                                        </p:tgtEl>
                                        <p:attrNameLst>
                                          <p:attrName>style.visibility</p:attrName>
                                        </p:attrNameLst>
                                      </p:cBhvr>
                                      <p:to>
                                        <p:strVal val="visible"/>
                                      </p:to>
                                    </p:set>
                                  </p:childTnLst>
                                </p:cTn>
                              </p:par>
                            </p:childTnLst>
                          </p:cTn>
                        </p:par>
                        <p:par>
                          <p:cTn id="107" fill="hold">
                            <p:stCondLst>
                              <p:cond delay="2400"/>
                            </p:stCondLst>
                            <p:childTnLst>
                              <p:par>
                                <p:cTn id="108" presetID="1" presetClass="entr" presetSubtype="0" fill="hold" grpId="0" nodeType="afterEffect">
                                  <p:stCondLst>
                                    <p:cond delay="0"/>
                                  </p:stCondLst>
                                  <p:childTnLst>
                                    <p:set>
                                      <p:cBhvr>
                                        <p:cTn id="109" dur="1" fill="hold">
                                          <p:stCondLst>
                                            <p:cond delay="499"/>
                                          </p:stCondLst>
                                        </p:cTn>
                                        <p:tgtEl>
                                          <p:spTgt spid="38"/>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39"/>
                                        </p:tgtEl>
                                        <p:attrNameLst>
                                          <p:attrName>style.visibility</p:attrName>
                                        </p:attrNameLst>
                                      </p:cBhvr>
                                      <p:to>
                                        <p:strVal val="visible"/>
                                      </p:to>
                                    </p:set>
                                    <p:animEffect transition="in" filter="wipe(left)">
                                      <p:cBhvr>
                                        <p:cTn id="114" dur="500"/>
                                        <p:tgtEl>
                                          <p:spTgt spid="39"/>
                                        </p:tgtEl>
                                      </p:cBhvr>
                                    </p:animEffect>
                                  </p:childTnLst>
                                </p:cTn>
                              </p:par>
                            </p:childTnLst>
                          </p:cTn>
                        </p:par>
                        <p:par>
                          <p:cTn id="115" fill="hold">
                            <p:stCondLst>
                              <p:cond delay="500"/>
                            </p:stCondLst>
                            <p:childTnLst>
                              <p:par>
                                <p:cTn id="116" presetID="1" presetClass="entr" presetSubtype="0" fill="hold" grpId="0" nodeType="afterEffect">
                                  <p:stCondLst>
                                    <p:cond delay="0"/>
                                  </p:stCondLst>
                                  <p:childTnLst>
                                    <p:set>
                                      <p:cBhvr>
                                        <p:cTn id="117" dur="1" fill="hold">
                                          <p:stCondLst>
                                            <p:cond delay="499"/>
                                          </p:stCondLst>
                                        </p:cTn>
                                        <p:tgtEl>
                                          <p:spTgt spid="40"/>
                                        </p:tgtEl>
                                        <p:attrNameLst>
                                          <p:attrName>style.visibility</p:attrName>
                                        </p:attrNameLst>
                                      </p:cBhvr>
                                      <p:to>
                                        <p:strVal val="visible"/>
                                      </p:to>
                                    </p:set>
                                  </p:childTnLst>
                                </p:cTn>
                              </p:par>
                            </p:childTnLst>
                          </p:cTn>
                        </p:par>
                        <p:par>
                          <p:cTn id="118" fill="hold">
                            <p:stCondLst>
                              <p:cond delay="1000"/>
                            </p:stCondLst>
                            <p:childTnLst>
                              <p:par>
                                <p:cTn id="119" presetID="1" presetClass="entr" presetSubtype="0" fill="hold" grpId="0" nodeType="afterEffect">
                                  <p:stCondLst>
                                    <p:cond delay="0"/>
                                  </p:stCondLst>
                                  <p:childTnLst>
                                    <p:set>
                                      <p:cBhvr>
                                        <p:cTn id="120" dur="1" fill="hold">
                                          <p:stCondLst>
                                            <p:cond delay="499"/>
                                          </p:stCondLst>
                                        </p:cTn>
                                        <p:tgtEl>
                                          <p:spTgt spid="41"/>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grpId="0" nodeType="clickEffect">
                                  <p:stCondLst>
                                    <p:cond delay="0"/>
                                  </p:stCondLst>
                                  <p:iterate type="wd">
                                    <p:tmPct val="100000"/>
                                  </p:iterate>
                                  <p:childTnLst>
                                    <p:set>
                                      <p:cBhvr>
                                        <p:cTn id="124" dur="1" fill="hold">
                                          <p:stCondLst>
                                            <p:cond delay="0"/>
                                          </p:stCondLst>
                                        </p:cTn>
                                        <p:tgtEl>
                                          <p:spTgt spid="42"/>
                                        </p:tgtEl>
                                        <p:attrNameLst>
                                          <p:attrName>style.visibility</p:attrName>
                                        </p:attrNameLst>
                                      </p:cBhvr>
                                      <p:to>
                                        <p:strVal val="visible"/>
                                      </p:to>
                                    </p:set>
                                    <p:animEffect transition="in" filter="wipe(left)">
                                      <p:cBhvr>
                                        <p:cTn id="125" dur="300"/>
                                        <p:tgtEl>
                                          <p:spTgt spid="42"/>
                                        </p:tgtEl>
                                      </p:cBhvr>
                                    </p:animEffect>
                                  </p:childTnLst>
                                </p:cTn>
                              </p:par>
                            </p:childTnLst>
                          </p:cTn>
                        </p:par>
                        <p:par>
                          <p:cTn id="126" fill="hold">
                            <p:stCondLst>
                              <p:cond delay="300"/>
                            </p:stCondLst>
                            <p:childTnLst>
                              <p:par>
                                <p:cTn id="127" presetID="1" presetClass="entr" presetSubtype="0" fill="hold" grpId="0" nodeType="afterEffect">
                                  <p:stCondLst>
                                    <p:cond delay="0"/>
                                  </p:stCondLst>
                                  <p:childTnLst>
                                    <p:set>
                                      <p:cBhvr>
                                        <p:cTn id="128" dur="1" fill="hold">
                                          <p:stCondLst>
                                            <p:cond delay="499"/>
                                          </p:stCondLst>
                                        </p:cTn>
                                        <p:tgtEl>
                                          <p:spTgt spid="43"/>
                                        </p:tgtEl>
                                        <p:attrNameLst>
                                          <p:attrName>style.visibility</p:attrName>
                                        </p:attrNameLst>
                                      </p:cBhvr>
                                      <p:to>
                                        <p:strVal val="visible"/>
                                      </p:to>
                                    </p:set>
                                  </p:childTnLst>
                                </p:cTn>
                              </p:par>
                            </p:childTnLst>
                          </p:cTn>
                        </p:par>
                        <p:par>
                          <p:cTn id="129" fill="hold">
                            <p:stCondLst>
                              <p:cond delay="800"/>
                            </p:stCondLst>
                            <p:childTnLst>
                              <p:par>
                                <p:cTn id="130" presetID="1" presetClass="entr" presetSubtype="0" fill="hold" grpId="0" nodeType="afterEffect">
                                  <p:stCondLst>
                                    <p:cond delay="0"/>
                                  </p:stCondLst>
                                  <p:childTnLst>
                                    <p:set>
                                      <p:cBhvr>
                                        <p:cTn id="131" dur="1" fill="hold">
                                          <p:stCondLst>
                                            <p:cond delay="499"/>
                                          </p:stCondLst>
                                        </p:cTn>
                                        <p:tgtEl>
                                          <p:spTgt spid="44"/>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grpId="0" nodeType="clickEffect">
                                  <p:stCondLst>
                                    <p:cond delay="0"/>
                                  </p:stCondLst>
                                  <p:childTnLst>
                                    <p:set>
                                      <p:cBhvr>
                                        <p:cTn id="135" dur="1" fill="hold">
                                          <p:stCondLst>
                                            <p:cond delay="0"/>
                                          </p:stCondLst>
                                        </p:cTn>
                                        <p:tgtEl>
                                          <p:spTgt spid="46"/>
                                        </p:tgtEl>
                                        <p:attrNameLst>
                                          <p:attrName>style.visibility</p:attrName>
                                        </p:attrNameLst>
                                      </p:cBhvr>
                                      <p:to>
                                        <p:strVal val="visible"/>
                                      </p:to>
                                    </p:set>
                                    <p:animEffect transition="in" filter="wipe(left)">
                                      <p:cBhvr>
                                        <p:cTn id="136" dur="500"/>
                                        <p:tgtEl>
                                          <p:spTgt spid="46"/>
                                        </p:tgtEl>
                                      </p:cBhvr>
                                    </p:animEffect>
                                  </p:childTnLst>
                                </p:cTn>
                              </p:par>
                            </p:childTnLst>
                          </p:cTn>
                        </p:par>
                        <p:par>
                          <p:cTn id="137" fill="hold">
                            <p:stCondLst>
                              <p:cond delay="500"/>
                            </p:stCondLst>
                            <p:childTnLst>
                              <p:par>
                                <p:cTn id="138" presetID="1" presetClass="entr" presetSubtype="0" fill="hold" grpId="0" nodeType="afterEffect">
                                  <p:stCondLst>
                                    <p:cond delay="0"/>
                                  </p:stCondLst>
                                  <p:childTnLst>
                                    <p:set>
                                      <p:cBhvr>
                                        <p:cTn id="139" dur="1" fill="hold">
                                          <p:stCondLst>
                                            <p:cond delay="499"/>
                                          </p:stCondLst>
                                        </p:cTn>
                                        <p:tgtEl>
                                          <p:spTgt spid="48"/>
                                        </p:tgtEl>
                                        <p:attrNameLst>
                                          <p:attrName>style.visibility</p:attrName>
                                        </p:attrNameLst>
                                      </p:cBhvr>
                                      <p:to>
                                        <p:strVal val="visible"/>
                                      </p:to>
                                    </p:set>
                                  </p:childTnLst>
                                </p:cTn>
                              </p:par>
                            </p:childTnLst>
                          </p:cTn>
                        </p:par>
                        <p:par>
                          <p:cTn id="140" fill="hold">
                            <p:stCondLst>
                              <p:cond delay="1000"/>
                            </p:stCondLst>
                            <p:childTnLst>
                              <p:par>
                                <p:cTn id="141" presetID="1" presetClass="entr" presetSubtype="0" fill="hold" grpId="0" nodeType="afterEffect">
                                  <p:stCondLst>
                                    <p:cond delay="0"/>
                                  </p:stCondLst>
                                  <p:childTnLst>
                                    <p:set>
                                      <p:cBhvr>
                                        <p:cTn id="142" dur="1" fill="hold">
                                          <p:stCondLst>
                                            <p:cond delay="499"/>
                                          </p:stCondLst>
                                        </p:cTn>
                                        <p:tgtEl>
                                          <p:spTgt spid="49"/>
                                        </p:tgtEl>
                                        <p:attrNameLst>
                                          <p:attrName>style.visibility</p:attrName>
                                        </p:attrNameLst>
                                      </p:cBhvr>
                                      <p:to>
                                        <p:strVal val="visible"/>
                                      </p:to>
                                    </p:set>
                                  </p:childTnLst>
                                </p:cTn>
                              </p:par>
                            </p:childTnLst>
                          </p:cTn>
                        </p:par>
                        <p:par>
                          <p:cTn id="143" fill="hold">
                            <p:stCondLst>
                              <p:cond delay="1500"/>
                            </p:stCondLst>
                            <p:childTnLst>
                              <p:par>
                                <p:cTn id="144" presetID="22" presetClass="entr" presetSubtype="8" fill="hold" grpId="0" nodeType="afterEffect">
                                  <p:stCondLst>
                                    <p:cond delay="0"/>
                                  </p:stCondLst>
                                  <p:childTnLst>
                                    <p:set>
                                      <p:cBhvr>
                                        <p:cTn id="145" dur="1" fill="hold">
                                          <p:stCondLst>
                                            <p:cond delay="0"/>
                                          </p:stCondLst>
                                        </p:cTn>
                                        <p:tgtEl>
                                          <p:spTgt spid="45"/>
                                        </p:tgtEl>
                                        <p:attrNameLst>
                                          <p:attrName>style.visibility</p:attrName>
                                        </p:attrNameLst>
                                      </p:cBhvr>
                                      <p:to>
                                        <p:strVal val="visible"/>
                                      </p:to>
                                    </p:set>
                                    <p:animEffect transition="in" filter="wipe(left)">
                                      <p:cBhvr>
                                        <p:cTn id="146" dur="500"/>
                                        <p:tgtEl>
                                          <p:spTgt spid="45"/>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1" fill="hold" grpId="0" nodeType="clickEffect">
                                  <p:stCondLst>
                                    <p:cond delay="0"/>
                                  </p:stCondLst>
                                  <p:childTnLst>
                                    <p:set>
                                      <p:cBhvr>
                                        <p:cTn id="150" dur="1" fill="hold">
                                          <p:stCondLst>
                                            <p:cond delay="0"/>
                                          </p:stCondLst>
                                        </p:cTn>
                                        <p:tgtEl>
                                          <p:spTgt spid="47"/>
                                        </p:tgtEl>
                                        <p:attrNameLst>
                                          <p:attrName>style.visibility</p:attrName>
                                        </p:attrNameLst>
                                      </p:cBhvr>
                                      <p:to>
                                        <p:strVal val="visible"/>
                                      </p:to>
                                    </p:set>
                                    <p:animEffect transition="in" filter="wipe(up)">
                                      <p:cBhvr>
                                        <p:cTn id="15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4" grpId="0" animBg="1" autoUpdateAnimBg="0"/>
      <p:bldP spid="16" grpId="0" animBg="1" autoUpdateAnimBg="0"/>
      <p:bldP spid="17" grpId="0" animBg="1" autoUpdateAnimBg="0"/>
      <p:bldP spid="18" grpId="0" animBg="1"/>
      <p:bldP spid="19" grpId="0" animBg="1"/>
      <p:bldP spid="20" grpId="0" animBg="1"/>
      <p:bldP spid="21" grpId="0" autoUpdateAnimBg="0"/>
      <p:bldP spid="22" grpId="0" animBg="1" autoUpdateAnimBg="0"/>
      <p:bldP spid="23" grpId="0" autoUpdateAnimBg="0"/>
      <p:bldP spid="24" grpId="0" animBg="1" autoUpdateAnimBg="0"/>
      <p:bldP spid="25" grpId="0" animBg="1" autoUpdateAnimBg="0"/>
      <p:bldP spid="26" grpId="0" animBg="1" autoUpdateAnimBg="0"/>
      <p:bldP spid="27" grpId="0" animBg="1"/>
      <p:bldP spid="28" grpId="0" animBg="1"/>
      <p:bldP spid="29" grpId="0" animBg="1"/>
      <p:bldP spid="30" grpId="0" animBg="1" autoUpdateAnimBg="0"/>
      <p:bldP spid="31" grpId="0" autoUpdateAnimBg="0"/>
      <p:bldP spid="32" grpId="0" animBg="1" autoUpdateAnimBg="0"/>
      <p:bldP spid="33" grpId="0" animBg="1" autoUpdateAnimBg="0"/>
      <p:bldP spid="34" grpId="0" animBg="1" autoUpdateAnimBg="0"/>
      <p:bldP spid="35" grpId="0" animBg="1"/>
      <p:bldP spid="36" grpId="0" animBg="1"/>
      <p:bldP spid="37" grpId="0" animBg="1"/>
      <p:bldP spid="38" grpId="0" animBg="1"/>
      <p:bldP spid="39" grpId="0" animBg="1" autoUpdateAnimBg="0"/>
      <p:bldP spid="40" grpId="0" animBg="1"/>
      <p:bldP spid="41" grpId="0" animBg="1"/>
      <p:bldP spid="42" grpId="0" animBg="1" autoUpdateAnimBg="0"/>
      <p:bldP spid="43" grpId="0" animBg="1"/>
      <p:bldP spid="44" grpId="0" animBg="1"/>
      <p:bldP spid="45" grpId="0" animBg="1"/>
      <p:bldP spid="46" grpId="0" animBg="1" autoUpdateAnimBg="0"/>
      <p:bldP spid="47" grpId="0" animBg="1"/>
      <p:bldP spid="48" grpId="0" animBg="1"/>
      <p:bldP spid="49"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10.2.2 B-</a:t>
            </a:r>
            <a:r>
              <a:rPr kumimoji="1" lang="zh-CN" altLang="en-US" sz="3200" b="1" dirty="0">
                <a:latin typeface="Arial" charset="0"/>
                <a:ea typeface="宋体" charset="-122"/>
                <a:cs typeface="+mn-cs"/>
              </a:rPr>
              <a:t>树和</a:t>
            </a:r>
            <a:r>
              <a:rPr kumimoji="1" lang="en-US" altLang="zh-CN" sz="3200" b="1" dirty="0">
                <a:latin typeface="Arial" charset="0"/>
                <a:ea typeface="宋体" charset="-122"/>
                <a:cs typeface="+mn-cs"/>
              </a:rPr>
              <a:t>B+</a:t>
            </a:r>
            <a:r>
              <a:rPr kumimoji="1" lang="zh-CN" altLang="en-US" sz="3200" b="1" dirty="0">
                <a:latin typeface="Arial" charset="0"/>
                <a:ea typeface="宋体" charset="-122"/>
                <a:cs typeface="+mn-cs"/>
              </a:rPr>
              <a:t>树</a:t>
            </a:r>
          </a:p>
        </p:txBody>
      </p:sp>
      <p:sp>
        <p:nvSpPr>
          <p:cNvPr id="3" name="内容占位符 2"/>
          <p:cNvSpPr>
            <a:spLocks noGrp="1"/>
          </p:cNvSpPr>
          <p:nvPr>
            <p:ph idx="1"/>
          </p:nvPr>
        </p:nvSpPr>
        <p:spPr>
          <a:xfrm>
            <a:off x="457200" y="1371600"/>
            <a:ext cx="8229600" cy="5105400"/>
          </a:xfrm>
        </p:spPr>
        <p:txBody>
          <a:bodyPr>
            <a:normAutofit/>
          </a:bodyPr>
          <a:lstStyle/>
          <a:p>
            <a:pPr>
              <a:lnSpc>
                <a:spcPts val="3100"/>
              </a:lnSpc>
              <a:buFont typeface="Wingdings" panose="05000000000000000000" pitchFamily="2" charset="2"/>
              <a:buChar char="n"/>
            </a:pPr>
            <a:r>
              <a:rPr lang="en-US" altLang="zh-CN" sz="2400" b="1" dirty="0"/>
              <a:t>B-</a:t>
            </a:r>
            <a:r>
              <a:rPr lang="zh-CN" altLang="en-US" sz="2400" b="1" dirty="0"/>
              <a:t>树是从空树起，逐个插入关键字而生成的。 </a:t>
            </a:r>
            <a:endParaRPr lang="en-US" altLang="zh-CN" sz="2400" b="1" dirty="0"/>
          </a:p>
          <a:p>
            <a:pPr algn="just">
              <a:lnSpc>
                <a:spcPts val="3100"/>
              </a:lnSpc>
              <a:buFont typeface="Wingdings" panose="05000000000000000000" pitchFamily="2" charset="2"/>
              <a:buChar char="n"/>
            </a:pPr>
            <a:r>
              <a:rPr lang="zh-CN" altLang="en-US" sz="2400" b="1" dirty="0"/>
              <a:t>在</a:t>
            </a:r>
            <a:r>
              <a:rPr lang="en-US" altLang="zh-CN" sz="2400" b="1" dirty="0"/>
              <a:t>m</a:t>
            </a:r>
            <a:r>
              <a:rPr lang="zh-CN" altLang="en-US" sz="2400" b="1" dirty="0"/>
              <a:t>阶</a:t>
            </a:r>
            <a:r>
              <a:rPr lang="en-US" altLang="zh-CN" sz="2400" b="1" dirty="0"/>
              <a:t>B-</a:t>
            </a:r>
            <a:r>
              <a:rPr lang="zh-CN" altLang="en-US" sz="2400" b="1" dirty="0"/>
              <a:t>树中，每个非失败结点的关键字个数都在 </a:t>
            </a:r>
            <a:endParaRPr lang="en-US" altLang="zh-CN" sz="2400" b="1" dirty="0"/>
          </a:p>
          <a:p>
            <a:pPr marL="0" indent="0">
              <a:lnSpc>
                <a:spcPts val="3100"/>
              </a:lnSpc>
              <a:buNone/>
            </a:pPr>
            <a:r>
              <a:rPr lang="en-US" altLang="zh-CN" sz="2400" b="1" dirty="0"/>
              <a:t>     </a:t>
            </a:r>
            <a:r>
              <a:rPr lang="en-US" altLang="zh-CN" sz="2400" b="1" dirty="0">
                <a:solidFill>
                  <a:srgbClr val="00B0F0"/>
                </a:solidFill>
              </a:rPr>
              <a:t>[</a:t>
            </a:r>
            <a:r>
              <a:rPr lang="en-US" altLang="zh-CN" sz="2400" b="1" dirty="0">
                <a:sym typeface="Symbol" pitchFamily="18" charset="2"/>
              </a:rPr>
              <a:t></a:t>
            </a:r>
            <a:r>
              <a:rPr lang="en-US" altLang="zh-CN" sz="2400" b="1" dirty="0"/>
              <a:t>m/2</a:t>
            </a:r>
            <a:r>
              <a:rPr lang="en-US" altLang="zh-CN" sz="2400" b="1" dirty="0">
                <a:sym typeface="Symbol" pitchFamily="18" charset="2"/>
              </a:rPr>
              <a:t> </a:t>
            </a:r>
            <a:r>
              <a:rPr lang="en-US" altLang="zh-CN" sz="2400" b="1" dirty="0"/>
              <a:t>-1, </a:t>
            </a:r>
            <a:r>
              <a:rPr lang="en-US" altLang="zh-CN" sz="2400" b="1" dirty="0">
                <a:solidFill>
                  <a:srgbClr val="FF0000"/>
                </a:solidFill>
              </a:rPr>
              <a:t>m-1</a:t>
            </a:r>
            <a:r>
              <a:rPr lang="en-US" altLang="zh-CN" sz="2400" b="1" dirty="0">
                <a:solidFill>
                  <a:srgbClr val="00B0F0"/>
                </a:solidFill>
              </a:rPr>
              <a:t>]</a:t>
            </a:r>
            <a:r>
              <a:rPr lang="zh-CN" altLang="en-US" sz="2400" b="1" dirty="0"/>
              <a:t>之间。</a:t>
            </a:r>
            <a:endParaRPr lang="en-US" altLang="zh-CN" sz="2400" b="1" dirty="0"/>
          </a:p>
          <a:p>
            <a:pPr algn="just">
              <a:lnSpc>
                <a:spcPts val="3100"/>
              </a:lnSpc>
              <a:buFont typeface="Wingdings" panose="05000000000000000000" pitchFamily="2" charset="2"/>
              <a:buChar char="n"/>
            </a:pPr>
            <a:r>
              <a:rPr lang="zh-CN" altLang="en-US" sz="2400" b="1" dirty="0"/>
              <a:t>插入操作，首先执行</a:t>
            </a:r>
            <a:r>
              <a:rPr lang="zh-CN" altLang="en-US" sz="2400" b="1" dirty="0">
                <a:solidFill>
                  <a:srgbClr val="FF0000"/>
                </a:solidFill>
              </a:rPr>
              <a:t>查找操作</a:t>
            </a:r>
            <a:r>
              <a:rPr lang="zh-CN" altLang="en-US" sz="2400" b="1" dirty="0"/>
              <a:t>以确定可以插入新关键字的 终端结点</a:t>
            </a:r>
            <a:r>
              <a:rPr lang="en-US" altLang="zh-CN" sz="2400" b="1" dirty="0"/>
              <a:t>p</a:t>
            </a:r>
            <a:r>
              <a:rPr lang="zh-CN" altLang="en-US" sz="2400" b="1" dirty="0"/>
              <a:t>；</a:t>
            </a:r>
            <a:endParaRPr lang="en-US" altLang="zh-CN" sz="2400" b="1" dirty="0"/>
          </a:p>
          <a:p>
            <a:pPr algn="just">
              <a:lnSpc>
                <a:spcPts val="3100"/>
              </a:lnSpc>
              <a:buFont typeface="Wingdings" panose="05000000000000000000" pitchFamily="2" charset="2"/>
              <a:buChar char="n"/>
            </a:pPr>
            <a:r>
              <a:rPr lang="zh-CN" altLang="en-US" sz="2400" b="1" dirty="0"/>
              <a:t>如果在关键字插入后，结点中的关键字个数超出了上界 </a:t>
            </a:r>
            <a:r>
              <a:rPr lang="en-US" altLang="zh-CN" sz="2400" b="1" dirty="0">
                <a:solidFill>
                  <a:srgbClr val="FF0000"/>
                </a:solidFill>
              </a:rPr>
              <a:t>m-1</a:t>
            </a:r>
            <a:r>
              <a:rPr lang="zh-CN" altLang="en-US" sz="2400" b="1" dirty="0"/>
              <a:t>，则结点需要“</a:t>
            </a:r>
            <a:r>
              <a:rPr lang="zh-CN" altLang="en-US" sz="2400" b="1" dirty="0">
                <a:solidFill>
                  <a:srgbClr val="FF0000"/>
                </a:solidFill>
              </a:rPr>
              <a:t>分裂</a:t>
            </a:r>
            <a:r>
              <a:rPr lang="zh-CN" altLang="en-US" sz="2400" b="1" dirty="0"/>
              <a:t>”，否则可以</a:t>
            </a:r>
            <a:r>
              <a:rPr lang="zh-CN" altLang="en-US" sz="2400" b="1" dirty="0">
                <a:solidFill>
                  <a:srgbClr val="FF0000"/>
                </a:solidFill>
              </a:rPr>
              <a:t>直接插入</a:t>
            </a:r>
            <a:r>
              <a:rPr lang="zh-CN" altLang="en-US" sz="2400" b="1" dirty="0"/>
              <a:t>。 </a:t>
            </a:r>
            <a:endParaRPr lang="en-US" altLang="zh-CN" sz="2400" b="1" dirty="0"/>
          </a:p>
          <a:p>
            <a:pPr algn="just">
              <a:lnSpc>
                <a:spcPts val="3100"/>
              </a:lnSpc>
              <a:buFont typeface="Wingdings" panose="05000000000000000000" pitchFamily="2" charset="2"/>
              <a:buChar char="n"/>
            </a:pPr>
            <a:r>
              <a:rPr lang="zh-CN" altLang="en-US" sz="2400" b="1" dirty="0"/>
              <a:t>实现结点</a:t>
            </a:r>
            <a:r>
              <a:rPr lang="zh-CN" altLang="en-US" sz="2400" b="1" dirty="0">
                <a:solidFill>
                  <a:srgbClr val="FF0000"/>
                </a:solidFill>
              </a:rPr>
              <a:t>“分裂”的原则</a:t>
            </a:r>
            <a:r>
              <a:rPr lang="zh-CN" altLang="en-US" sz="2400" b="1" dirty="0"/>
              <a:t>是：设结点</a:t>
            </a:r>
            <a:r>
              <a:rPr lang="en-US" altLang="zh-CN" sz="2400" b="1" dirty="0"/>
              <a:t>p </a:t>
            </a:r>
            <a:r>
              <a:rPr lang="zh-CN" altLang="en-US" sz="2400" b="1" dirty="0"/>
              <a:t>中已经有</a:t>
            </a:r>
            <a:r>
              <a:rPr lang="en-US" altLang="zh-CN" sz="2400" b="1" dirty="0"/>
              <a:t>m-1 </a:t>
            </a:r>
            <a:r>
              <a:rPr lang="zh-CN" altLang="en-US" sz="2400" b="1" dirty="0"/>
              <a:t>个关键字，当再插入一个关键字后结点中的状态为： </a:t>
            </a:r>
          </a:p>
        </p:txBody>
      </p:sp>
      <p:sp>
        <p:nvSpPr>
          <p:cNvPr id="4" name="日期占位符 3"/>
          <p:cNvSpPr>
            <a:spLocks noGrp="1"/>
          </p:cNvSpPr>
          <p:nvPr>
            <p:ph type="dt" sz="half" idx="10"/>
          </p:nvPr>
        </p:nvSpPr>
        <p:spPr/>
        <p:txBody>
          <a:bodyPr/>
          <a:lstStyle/>
          <a:p>
            <a:fld id="{7E5CFDB7-0F85-4587-A83D-4FB14177A610}"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115</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4" name="Text Box 4"/>
          <p:cNvSpPr txBox="1">
            <a:spLocks noChangeArrowheads="1"/>
          </p:cNvSpPr>
          <p:nvPr/>
        </p:nvSpPr>
        <p:spPr bwMode="auto">
          <a:xfrm>
            <a:off x="539750" y="890587"/>
            <a:ext cx="576103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defRPr/>
            </a:pPr>
            <a:r>
              <a:rPr lang="en-US" altLang="zh-CN" sz="2800" kern="0" dirty="0">
                <a:solidFill>
                  <a:srgbClr val="003300"/>
                </a:solidFill>
                <a:ea typeface="宋体" charset="-122"/>
              </a:rPr>
              <a:t> </a:t>
            </a:r>
            <a:r>
              <a:rPr lang="en-US" altLang="zh-CN" kern="0" dirty="0">
                <a:solidFill>
                  <a:srgbClr val="003300"/>
                </a:solidFill>
              </a:rPr>
              <a:t>B-</a:t>
            </a:r>
            <a:r>
              <a:rPr lang="zh-CN" altLang="en-US" kern="0" dirty="0">
                <a:solidFill>
                  <a:srgbClr val="003300"/>
                </a:solidFill>
              </a:rPr>
              <a:t>树的</a:t>
            </a:r>
            <a:r>
              <a:rPr lang="zh-CN" altLang="en-US" kern="0" dirty="0">
                <a:solidFill>
                  <a:srgbClr val="FF0000"/>
                </a:solidFill>
              </a:rPr>
              <a:t>插入操作与建立 </a:t>
            </a:r>
          </a:p>
        </p:txBody>
      </p:sp>
      <p:pic>
        <p:nvPicPr>
          <p:cNvPr id="307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1" y="5345903"/>
            <a:ext cx="5638799" cy="978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442305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10.2.2 B-</a:t>
            </a:r>
            <a:r>
              <a:rPr kumimoji="1" lang="zh-CN" altLang="en-US" sz="3200" b="1" dirty="0">
                <a:latin typeface="Arial" charset="0"/>
                <a:ea typeface="宋体" charset="-122"/>
                <a:cs typeface="+mn-cs"/>
              </a:rPr>
              <a:t>树和</a:t>
            </a:r>
            <a:r>
              <a:rPr kumimoji="1" lang="en-US" altLang="zh-CN" sz="3200" b="1" dirty="0">
                <a:latin typeface="Arial" charset="0"/>
                <a:ea typeface="宋体" charset="-122"/>
                <a:cs typeface="+mn-cs"/>
              </a:rPr>
              <a:t>B+</a:t>
            </a:r>
            <a:r>
              <a:rPr kumimoji="1" lang="zh-CN" altLang="en-US" sz="3200" b="1" dirty="0">
                <a:latin typeface="Arial" charset="0"/>
                <a:ea typeface="宋体" charset="-122"/>
                <a:cs typeface="+mn-cs"/>
              </a:rPr>
              <a:t>树</a:t>
            </a:r>
          </a:p>
        </p:txBody>
      </p:sp>
      <p:sp>
        <p:nvSpPr>
          <p:cNvPr id="4" name="日期占位符 3"/>
          <p:cNvSpPr>
            <a:spLocks noGrp="1"/>
          </p:cNvSpPr>
          <p:nvPr>
            <p:ph type="dt" sz="half" idx="10"/>
          </p:nvPr>
        </p:nvSpPr>
        <p:spPr/>
        <p:txBody>
          <a:bodyPr/>
          <a:lstStyle/>
          <a:p>
            <a:fld id="{C6BA9A6E-B34D-4E35-8BF2-295CC95D55C7}"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116</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4" name="Text Box 4"/>
          <p:cNvSpPr txBox="1">
            <a:spLocks noChangeArrowheads="1"/>
          </p:cNvSpPr>
          <p:nvPr/>
        </p:nvSpPr>
        <p:spPr bwMode="auto">
          <a:xfrm>
            <a:off x="539750" y="890587"/>
            <a:ext cx="576103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defRPr/>
            </a:pPr>
            <a:r>
              <a:rPr lang="en-US" altLang="zh-CN" sz="2800" kern="0" dirty="0">
                <a:solidFill>
                  <a:srgbClr val="003300"/>
                </a:solidFill>
                <a:ea typeface="宋体" charset="-122"/>
              </a:rPr>
              <a:t> </a:t>
            </a:r>
            <a:r>
              <a:rPr lang="en-US" altLang="zh-CN" kern="0" dirty="0">
                <a:solidFill>
                  <a:srgbClr val="003300"/>
                </a:solidFill>
              </a:rPr>
              <a:t>B-</a:t>
            </a:r>
            <a:r>
              <a:rPr lang="zh-CN" altLang="en-US" kern="0" dirty="0">
                <a:solidFill>
                  <a:srgbClr val="003300"/>
                </a:solidFill>
              </a:rPr>
              <a:t>树的</a:t>
            </a:r>
            <a:r>
              <a:rPr lang="zh-CN" altLang="en-US" kern="0" dirty="0">
                <a:solidFill>
                  <a:srgbClr val="FF0000"/>
                </a:solidFill>
              </a:rPr>
              <a:t>插入操作与建立 </a:t>
            </a:r>
          </a:p>
        </p:txBody>
      </p:sp>
      <p:pic>
        <p:nvPicPr>
          <p:cNvPr id="317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1524000"/>
            <a:ext cx="8913306" cy="464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257842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10.2.2 B-</a:t>
            </a:r>
            <a:r>
              <a:rPr kumimoji="1" lang="zh-CN" altLang="en-US" sz="3200" b="1" dirty="0">
                <a:latin typeface="Arial" charset="0"/>
                <a:ea typeface="宋体" charset="-122"/>
                <a:cs typeface="+mn-cs"/>
              </a:rPr>
              <a:t>树和</a:t>
            </a:r>
            <a:r>
              <a:rPr kumimoji="1" lang="en-US" altLang="zh-CN" sz="3200" b="1" dirty="0">
                <a:latin typeface="Arial" charset="0"/>
                <a:ea typeface="宋体" charset="-122"/>
                <a:cs typeface="+mn-cs"/>
              </a:rPr>
              <a:t>B+</a:t>
            </a:r>
            <a:r>
              <a:rPr kumimoji="1" lang="zh-CN" altLang="en-US" sz="3200" b="1" dirty="0">
                <a:latin typeface="Arial" charset="0"/>
                <a:ea typeface="宋体" charset="-122"/>
                <a:cs typeface="+mn-cs"/>
              </a:rPr>
              <a:t>树</a:t>
            </a:r>
          </a:p>
        </p:txBody>
      </p:sp>
      <p:sp>
        <p:nvSpPr>
          <p:cNvPr id="4" name="日期占位符 3"/>
          <p:cNvSpPr>
            <a:spLocks noGrp="1"/>
          </p:cNvSpPr>
          <p:nvPr>
            <p:ph type="dt" sz="half" idx="10"/>
          </p:nvPr>
        </p:nvSpPr>
        <p:spPr/>
        <p:txBody>
          <a:bodyPr/>
          <a:lstStyle/>
          <a:p>
            <a:fld id="{D1844BA4-01E7-48A7-BF7E-C60C012A07A8}"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117</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4" name="Text Box 4"/>
          <p:cNvSpPr txBox="1">
            <a:spLocks noChangeArrowheads="1"/>
          </p:cNvSpPr>
          <p:nvPr/>
        </p:nvSpPr>
        <p:spPr bwMode="auto">
          <a:xfrm>
            <a:off x="539750" y="890587"/>
            <a:ext cx="86042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defRPr/>
            </a:pPr>
            <a:r>
              <a:rPr lang="en-US" altLang="zh-CN" sz="2800" kern="0" dirty="0">
                <a:solidFill>
                  <a:srgbClr val="003300"/>
                </a:solidFill>
                <a:ea typeface="宋体" charset="-122"/>
              </a:rPr>
              <a:t> </a:t>
            </a:r>
            <a:r>
              <a:rPr lang="en-US" altLang="zh-CN" kern="0" dirty="0">
                <a:solidFill>
                  <a:srgbClr val="003300"/>
                </a:solidFill>
              </a:rPr>
              <a:t>B-</a:t>
            </a:r>
            <a:r>
              <a:rPr lang="zh-CN" altLang="en-US" kern="0" dirty="0">
                <a:solidFill>
                  <a:srgbClr val="003300"/>
                </a:solidFill>
              </a:rPr>
              <a:t>树的</a:t>
            </a:r>
            <a:r>
              <a:rPr lang="zh-CN" altLang="en-US" kern="0" dirty="0">
                <a:solidFill>
                  <a:srgbClr val="FF0000"/>
                </a:solidFill>
              </a:rPr>
              <a:t>插入操作与建立</a:t>
            </a:r>
            <a:r>
              <a:rPr lang="en-US" altLang="zh-CN" kern="0" dirty="0">
                <a:solidFill>
                  <a:srgbClr val="FF0000"/>
                </a:solidFill>
              </a:rPr>
              <a:t>(</a:t>
            </a:r>
            <a:r>
              <a:rPr lang="zh-CN" altLang="en-US" kern="0" dirty="0">
                <a:solidFill>
                  <a:srgbClr val="FF0000"/>
                </a:solidFill>
              </a:rPr>
              <a:t>建立</a:t>
            </a:r>
            <a:r>
              <a:rPr lang="en-US" altLang="zh-CN" kern="0" dirty="0">
                <a:solidFill>
                  <a:srgbClr val="FF0000"/>
                </a:solidFill>
              </a:rPr>
              <a:t>m=3</a:t>
            </a:r>
            <a:r>
              <a:rPr lang="zh-CN" altLang="en-US" kern="0" dirty="0">
                <a:solidFill>
                  <a:srgbClr val="FF0000"/>
                </a:solidFill>
              </a:rPr>
              <a:t>阶的</a:t>
            </a:r>
            <a:r>
              <a:rPr lang="en-US" altLang="zh-CN" kern="0" dirty="0">
                <a:solidFill>
                  <a:srgbClr val="FF0000"/>
                </a:solidFill>
              </a:rPr>
              <a:t>B</a:t>
            </a:r>
            <a:r>
              <a:rPr lang="zh-CN" altLang="en-US" kern="0" dirty="0">
                <a:solidFill>
                  <a:srgbClr val="FF0000"/>
                </a:solidFill>
              </a:rPr>
              <a:t>树为例</a:t>
            </a:r>
            <a:r>
              <a:rPr lang="en-US" altLang="zh-CN" kern="0" dirty="0">
                <a:solidFill>
                  <a:srgbClr val="FF0000"/>
                </a:solidFill>
              </a:rPr>
              <a:t>)</a:t>
            </a:r>
            <a:r>
              <a:rPr lang="zh-CN" altLang="en-US" kern="0" dirty="0">
                <a:solidFill>
                  <a:srgbClr val="FF0000"/>
                </a:solidFill>
              </a:rPr>
              <a:t> </a:t>
            </a:r>
          </a:p>
        </p:txBody>
      </p:sp>
      <p:pic>
        <p:nvPicPr>
          <p:cNvPr id="327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1461746"/>
            <a:ext cx="8946523" cy="40246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304800" y="5562600"/>
            <a:ext cx="8534400" cy="830997"/>
          </a:xfrm>
          <a:prstGeom prst="rect">
            <a:avLst/>
          </a:prstGeom>
        </p:spPr>
        <p:txBody>
          <a:bodyPr wrap="square">
            <a:spAutoFit/>
          </a:bodyPr>
          <a:lstStyle/>
          <a:p>
            <a:pPr marL="285750" indent="-285750">
              <a:buFont typeface="Wingdings" panose="05000000000000000000" pitchFamily="2" charset="2"/>
              <a:buChar char="n"/>
            </a:pPr>
            <a:r>
              <a:rPr lang="zh-CN" altLang="en-US" sz="2400" b="1" dirty="0"/>
              <a:t>在插入新关键字时，需要</a:t>
            </a:r>
            <a:r>
              <a:rPr lang="zh-CN" altLang="en-US" sz="2400" b="1" dirty="0">
                <a:solidFill>
                  <a:srgbClr val="FF0000"/>
                </a:solidFill>
              </a:rPr>
              <a:t>自底向上</a:t>
            </a:r>
            <a:r>
              <a:rPr lang="zh-CN" altLang="en-US" sz="2400" b="1" dirty="0"/>
              <a:t>分裂结点，最坏情况下从被插关键字所在终端结点到根的路径上的所有结点都要分裂。</a:t>
            </a:r>
          </a:p>
        </p:txBody>
      </p:sp>
    </p:spTree>
    <p:extLst>
      <p:ext uri="{BB962C8B-B14F-4D97-AF65-F5344CB8AC3E}">
        <p14:creationId xmlns:p14="http://schemas.microsoft.com/office/powerpoint/2010/main" val="376456243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10.2.2 B-</a:t>
            </a:r>
            <a:r>
              <a:rPr kumimoji="1" lang="zh-CN" altLang="en-US" sz="3200" b="1" dirty="0">
                <a:latin typeface="Arial" charset="0"/>
                <a:ea typeface="宋体" charset="-122"/>
                <a:cs typeface="+mn-cs"/>
              </a:rPr>
              <a:t>树和</a:t>
            </a:r>
            <a:r>
              <a:rPr kumimoji="1" lang="en-US" altLang="zh-CN" sz="3200" b="1" dirty="0">
                <a:latin typeface="Arial" charset="0"/>
                <a:ea typeface="宋体" charset="-122"/>
                <a:cs typeface="+mn-cs"/>
              </a:rPr>
              <a:t>B+</a:t>
            </a:r>
            <a:r>
              <a:rPr kumimoji="1" lang="zh-CN" altLang="en-US" sz="3200" b="1" dirty="0">
                <a:latin typeface="Arial" charset="0"/>
                <a:ea typeface="宋体" charset="-122"/>
                <a:cs typeface="+mn-cs"/>
              </a:rPr>
              <a:t>树</a:t>
            </a:r>
          </a:p>
        </p:txBody>
      </p:sp>
      <p:sp>
        <p:nvSpPr>
          <p:cNvPr id="3" name="内容占位符 2"/>
          <p:cNvSpPr>
            <a:spLocks noGrp="1"/>
          </p:cNvSpPr>
          <p:nvPr>
            <p:ph idx="1"/>
          </p:nvPr>
        </p:nvSpPr>
        <p:spPr>
          <a:xfrm>
            <a:off x="457200" y="1295400"/>
            <a:ext cx="8229600" cy="5105400"/>
          </a:xfrm>
        </p:spPr>
        <p:txBody>
          <a:bodyPr>
            <a:normAutofit/>
          </a:bodyPr>
          <a:lstStyle/>
          <a:p>
            <a:pPr algn="just">
              <a:lnSpc>
                <a:spcPts val="3100"/>
              </a:lnSpc>
            </a:pPr>
            <a:r>
              <a:rPr lang="zh-CN" altLang="en-US" sz="2400" b="1" dirty="0"/>
              <a:t>首先，要找到该关键字</a:t>
            </a:r>
            <a:r>
              <a:rPr lang="en-US" altLang="zh-CN" sz="2400" b="1" dirty="0"/>
              <a:t>x</a:t>
            </a:r>
            <a:r>
              <a:rPr lang="zh-CN" altLang="en-US" sz="2400" b="1" dirty="0"/>
              <a:t>所在的结点</a:t>
            </a:r>
            <a:r>
              <a:rPr lang="en-US" altLang="zh-CN" sz="2400" b="1" dirty="0"/>
              <a:t>p</a:t>
            </a:r>
            <a:r>
              <a:rPr lang="zh-CN" altLang="en-US" sz="2400" b="1" dirty="0"/>
              <a:t>，从</a:t>
            </a:r>
            <a:r>
              <a:rPr lang="en-US" altLang="zh-CN" sz="2400" b="1" dirty="0"/>
              <a:t>p</a:t>
            </a:r>
            <a:r>
              <a:rPr lang="zh-CN" altLang="en-US" sz="2400" b="1" dirty="0"/>
              <a:t>中删去这个关 键字。若该结点</a:t>
            </a:r>
            <a:r>
              <a:rPr lang="zh-CN" altLang="en-US" sz="2400" b="1" dirty="0">
                <a:solidFill>
                  <a:srgbClr val="FF0000"/>
                </a:solidFill>
              </a:rPr>
              <a:t>不是</a:t>
            </a:r>
            <a:r>
              <a:rPr lang="zh-CN" altLang="en-US" sz="2400" b="1" dirty="0"/>
              <a:t>终端结点，且</a:t>
            </a:r>
            <a:r>
              <a:rPr lang="en-US" altLang="zh-CN" sz="2400" b="1" dirty="0">
                <a:solidFill>
                  <a:srgbClr val="FF0000"/>
                </a:solidFill>
              </a:rPr>
              <a:t>x=K</a:t>
            </a:r>
            <a:r>
              <a:rPr lang="en-US" altLang="zh-CN" sz="2400" b="1" baseline="-25000" dirty="0">
                <a:solidFill>
                  <a:srgbClr val="FF0000"/>
                </a:solidFill>
              </a:rPr>
              <a:t>i</a:t>
            </a:r>
            <a:r>
              <a:rPr lang="zh-CN" altLang="en-US" sz="2400" b="1" dirty="0"/>
              <a:t>（</a:t>
            </a:r>
            <a:r>
              <a:rPr lang="en-US" altLang="zh-CN" sz="2400" b="1" dirty="0"/>
              <a:t>1 ≤</a:t>
            </a:r>
            <a:r>
              <a:rPr lang="en-US" altLang="zh-CN" sz="2400" b="1" dirty="0" err="1"/>
              <a:t>i</a:t>
            </a:r>
            <a:r>
              <a:rPr lang="en-US" altLang="zh-CN" sz="2400" b="1" dirty="0"/>
              <a:t> ≤ n</a:t>
            </a:r>
            <a:r>
              <a:rPr lang="zh-CN" altLang="en-US" sz="2400" b="1" dirty="0"/>
              <a:t>），则在 删去</a:t>
            </a:r>
            <a:r>
              <a:rPr lang="en-US" altLang="zh-CN" sz="2400" b="1" dirty="0"/>
              <a:t>x=K</a:t>
            </a:r>
            <a:r>
              <a:rPr lang="en-US" altLang="zh-CN" sz="2400" b="1" baseline="-25000" dirty="0"/>
              <a:t>i</a:t>
            </a:r>
            <a:r>
              <a:rPr lang="zh-CN" altLang="en-US" sz="2400" b="1" dirty="0"/>
              <a:t>之后，以</a:t>
            </a:r>
            <a:r>
              <a:rPr lang="zh-CN" altLang="en-US" sz="2400" b="1" dirty="0">
                <a:solidFill>
                  <a:srgbClr val="FF0000"/>
                </a:solidFill>
              </a:rPr>
              <a:t>该结点</a:t>
            </a:r>
            <a:r>
              <a:rPr lang="en-US" altLang="zh-CN" sz="2400" b="1" dirty="0">
                <a:solidFill>
                  <a:srgbClr val="FF0000"/>
                </a:solidFill>
              </a:rPr>
              <a:t>p</a:t>
            </a:r>
            <a:r>
              <a:rPr lang="zh-CN" altLang="en-US" sz="2400" b="1" dirty="0">
                <a:solidFill>
                  <a:srgbClr val="FF0000"/>
                </a:solidFill>
              </a:rPr>
              <a:t>中</a:t>
            </a:r>
            <a:r>
              <a:rPr lang="en-US" altLang="zh-CN" sz="2400" b="1" dirty="0">
                <a:solidFill>
                  <a:srgbClr val="FF0000"/>
                </a:solidFill>
              </a:rPr>
              <a:t>A</a:t>
            </a:r>
            <a:r>
              <a:rPr lang="en-US" altLang="zh-CN" sz="2400" b="1" baseline="-25000" dirty="0">
                <a:solidFill>
                  <a:srgbClr val="FF0000"/>
                </a:solidFill>
              </a:rPr>
              <a:t>i </a:t>
            </a:r>
            <a:r>
              <a:rPr lang="zh-CN" altLang="en-US" sz="2400" b="1" dirty="0">
                <a:solidFill>
                  <a:srgbClr val="FF0000"/>
                </a:solidFill>
              </a:rPr>
              <a:t>所指示子树中的最小关键 字</a:t>
            </a:r>
            <a:r>
              <a:rPr lang="zh-CN" altLang="en-US" sz="2400" b="1" dirty="0"/>
              <a:t>（如在结点</a:t>
            </a:r>
            <a:r>
              <a:rPr lang="en-US" altLang="zh-CN" sz="2400" b="1" dirty="0">
                <a:solidFill>
                  <a:srgbClr val="FF0000"/>
                </a:solidFill>
              </a:rPr>
              <a:t>q</a:t>
            </a:r>
            <a:r>
              <a:rPr lang="zh-CN" altLang="en-US" sz="2400" b="1" dirty="0"/>
              <a:t>）或者</a:t>
            </a:r>
            <a:r>
              <a:rPr lang="en-US" altLang="zh-CN" sz="2400" b="1" dirty="0">
                <a:solidFill>
                  <a:srgbClr val="FF0000"/>
                </a:solidFill>
              </a:rPr>
              <a:t>A</a:t>
            </a:r>
            <a:r>
              <a:rPr lang="en-US" altLang="zh-CN" sz="2400" b="1" baseline="-25000" dirty="0">
                <a:solidFill>
                  <a:srgbClr val="FF0000"/>
                </a:solidFill>
              </a:rPr>
              <a:t>i-1</a:t>
            </a:r>
            <a:r>
              <a:rPr lang="zh-CN" altLang="en-US" sz="2400" b="1" dirty="0">
                <a:solidFill>
                  <a:srgbClr val="FF0000"/>
                </a:solidFill>
              </a:rPr>
              <a:t>所指示子树中的最大关键字来代替</a:t>
            </a:r>
            <a:r>
              <a:rPr lang="zh-CN" altLang="en-US" sz="2400" b="1" dirty="0"/>
              <a:t>被删关键字</a:t>
            </a:r>
            <a:r>
              <a:rPr lang="en-US" altLang="zh-CN" sz="2400" b="1" dirty="0"/>
              <a:t>K</a:t>
            </a:r>
            <a:r>
              <a:rPr lang="en-US" altLang="zh-CN" sz="2400" b="1" baseline="-25000" dirty="0"/>
              <a:t>i</a:t>
            </a:r>
            <a:r>
              <a:rPr lang="en-US" altLang="zh-CN" sz="2400" b="1" dirty="0"/>
              <a:t>; </a:t>
            </a:r>
          </a:p>
          <a:p>
            <a:pPr>
              <a:lnSpc>
                <a:spcPts val="3100"/>
              </a:lnSpc>
            </a:pPr>
            <a:r>
              <a:rPr lang="zh-CN" altLang="en-US" sz="2400" b="1" dirty="0"/>
              <a:t>然后在</a:t>
            </a:r>
            <a:r>
              <a:rPr lang="en-US" altLang="zh-CN" sz="2400" b="1" dirty="0"/>
              <a:t>q</a:t>
            </a:r>
            <a:r>
              <a:rPr lang="zh-CN" altLang="en-US" sz="2400" b="1" dirty="0"/>
              <a:t>所在的终端结点中删除相应关键字。把删除操作</a:t>
            </a:r>
            <a:r>
              <a:rPr lang="zh-CN" altLang="en-US" sz="2400" b="1" dirty="0">
                <a:solidFill>
                  <a:srgbClr val="FF0000"/>
                </a:solidFill>
              </a:rPr>
              <a:t>转换为终端结点上的删除操作</a:t>
            </a:r>
            <a:r>
              <a:rPr lang="zh-CN" altLang="en-US" sz="2400" b="1" dirty="0"/>
              <a:t>。</a:t>
            </a:r>
          </a:p>
        </p:txBody>
      </p:sp>
      <p:sp>
        <p:nvSpPr>
          <p:cNvPr id="4" name="日期占位符 3"/>
          <p:cNvSpPr>
            <a:spLocks noGrp="1"/>
          </p:cNvSpPr>
          <p:nvPr>
            <p:ph type="dt" sz="half" idx="10"/>
          </p:nvPr>
        </p:nvSpPr>
        <p:spPr/>
        <p:txBody>
          <a:bodyPr/>
          <a:lstStyle/>
          <a:p>
            <a:fld id="{A6DA0D92-571C-484B-B0F9-A0ACEAD6409A}"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118</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4" name="Text Box 4"/>
          <p:cNvSpPr txBox="1">
            <a:spLocks noChangeArrowheads="1"/>
          </p:cNvSpPr>
          <p:nvPr/>
        </p:nvSpPr>
        <p:spPr bwMode="auto">
          <a:xfrm>
            <a:off x="539750" y="877887"/>
            <a:ext cx="73850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defRPr/>
            </a:pPr>
            <a:r>
              <a:rPr lang="en-US" altLang="zh-CN" sz="2800" kern="0" dirty="0">
                <a:solidFill>
                  <a:srgbClr val="003300"/>
                </a:solidFill>
                <a:ea typeface="宋体" charset="-122"/>
              </a:rPr>
              <a:t> </a:t>
            </a:r>
            <a:r>
              <a:rPr lang="en-US" altLang="zh-CN" kern="0" dirty="0">
                <a:solidFill>
                  <a:srgbClr val="003300"/>
                </a:solidFill>
              </a:rPr>
              <a:t>B-</a:t>
            </a:r>
            <a:r>
              <a:rPr lang="zh-CN" altLang="en-US" kern="0" dirty="0">
                <a:solidFill>
                  <a:srgbClr val="003300"/>
                </a:solidFill>
              </a:rPr>
              <a:t>树</a:t>
            </a:r>
            <a:r>
              <a:rPr lang="en-US" altLang="zh-CN" kern="0" dirty="0">
                <a:solidFill>
                  <a:srgbClr val="003300"/>
                </a:solidFill>
              </a:rPr>
              <a:t>-</a:t>
            </a:r>
            <a:r>
              <a:rPr lang="zh-CN" altLang="en-US" kern="0" dirty="0">
                <a:solidFill>
                  <a:srgbClr val="0000CC"/>
                </a:solidFill>
              </a:rPr>
              <a:t>删除</a:t>
            </a:r>
            <a:r>
              <a:rPr lang="en-US" altLang="zh-CN" kern="0" dirty="0">
                <a:solidFill>
                  <a:srgbClr val="0000CC"/>
                </a:solidFill>
              </a:rPr>
              <a:t>-</a:t>
            </a:r>
            <a:r>
              <a:rPr lang="zh-CN" altLang="en-US" sz="2800" kern="0" dirty="0">
                <a:solidFill>
                  <a:schemeClr val="tx1"/>
                </a:solidFill>
              </a:rPr>
              <a:t>在</a:t>
            </a:r>
            <a:r>
              <a:rPr lang="en-US" altLang="zh-CN" sz="2800" kern="0" dirty="0">
                <a:solidFill>
                  <a:schemeClr val="tx1"/>
                </a:solidFill>
              </a:rPr>
              <a:t>B-</a:t>
            </a:r>
            <a:r>
              <a:rPr lang="zh-CN" altLang="en-US" sz="2800" kern="0" dirty="0">
                <a:solidFill>
                  <a:schemeClr val="tx1"/>
                </a:solidFill>
              </a:rPr>
              <a:t>树上删除一个关键字</a:t>
            </a:r>
            <a:r>
              <a:rPr lang="en-US" altLang="zh-CN" sz="2800" kern="0" dirty="0">
                <a:solidFill>
                  <a:schemeClr val="tx1"/>
                </a:solidFill>
              </a:rPr>
              <a:t>x</a:t>
            </a:r>
            <a:r>
              <a:rPr lang="zh-CN" altLang="en-US" sz="2800" kern="0" dirty="0">
                <a:solidFill>
                  <a:schemeClr val="tx1"/>
                </a:solidFill>
              </a:rPr>
              <a:t>时</a:t>
            </a:r>
            <a:r>
              <a:rPr lang="zh-CN" altLang="en-US" kern="0" dirty="0">
                <a:solidFill>
                  <a:schemeClr val="tx1"/>
                </a:solidFill>
              </a:rPr>
              <a:t>， </a:t>
            </a:r>
          </a:p>
        </p:txBody>
      </p:sp>
      <p:pic>
        <p:nvPicPr>
          <p:cNvPr id="296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4152546"/>
            <a:ext cx="5125136" cy="21720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89284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10.2.2 B-</a:t>
            </a:r>
            <a:r>
              <a:rPr kumimoji="1" lang="zh-CN" altLang="en-US" sz="3200" b="1" dirty="0">
                <a:latin typeface="Arial" charset="0"/>
                <a:ea typeface="宋体" charset="-122"/>
                <a:cs typeface="+mn-cs"/>
              </a:rPr>
              <a:t>树和</a:t>
            </a:r>
            <a:r>
              <a:rPr kumimoji="1" lang="en-US" altLang="zh-CN" sz="3200" b="1" dirty="0">
                <a:latin typeface="Arial" charset="0"/>
                <a:ea typeface="宋体" charset="-122"/>
                <a:cs typeface="+mn-cs"/>
              </a:rPr>
              <a:t>B+</a:t>
            </a:r>
            <a:r>
              <a:rPr kumimoji="1" lang="zh-CN" altLang="en-US" sz="3200" b="1" dirty="0">
                <a:latin typeface="Arial" charset="0"/>
                <a:ea typeface="宋体" charset="-122"/>
                <a:cs typeface="+mn-cs"/>
              </a:rPr>
              <a:t>树</a:t>
            </a:r>
          </a:p>
        </p:txBody>
      </p:sp>
      <p:sp>
        <p:nvSpPr>
          <p:cNvPr id="3" name="内容占位符 2"/>
          <p:cNvSpPr>
            <a:spLocks noGrp="1"/>
          </p:cNvSpPr>
          <p:nvPr>
            <p:ph idx="1"/>
          </p:nvPr>
        </p:nvSpPr>
        <p:spPr>
          <a:xfrm>
            <a:off x="457200" y="1295400"/>
            <a:ext cx="8229600" cy="5105400"/>
          </a:xfrm>
        </p:spPr>
        <p:txBody>
          <a:bodyPr>
            <a:normAutofit/>
          </a:bodyPr>
          <a:lstStyle/>
          <a:p>
            <a:pPr algn="just">
              <a:lnSpc>
                <a:spcPts val="3100"/>
              </a:lnSpc>
            </a:pPr>
            <a:r>
              <a:rPr lang="zh-CN" altLang="en-US" sz="2400" b="1" dirty="0"/>
              <a:t>被删关键字所在</a:t>
            </a:r>
            <a:r>
              <a:rPr lang="zh-CN" altLang="en-US" sz="2400" b="1" dirty="0">
                <a:solidFill>
                  <a:srgbClr val="FF0000"/>
                </a:solidFill>
              </a:rPr>
              <a:t>终端结点</a:t>
            </a:r>
            <a:r>
              <a:rPr lang="en-US" altLang="zh-CN" sz="2400" b="1" dirty="0">
                <a:solidFill>
                  <a:srgbClr val="FF0000"/>
                </a:solidFill>
              </a:rPr>
              <a:t>p</a:t>
            </a:r>
            <a:r>
              <a:rPr lang="zh-CN" altLang="en-US" sz="2400" b="1" dirty="0">
                <a:solidFill>
                  <a:srgbClr val="FF0000"/>
                </a:solidFill>
              </a:rPr>
              <a:t>同时又是根结点</a:t>
            </a:r>
            <a:r>
              <a:rPr lang="zh-CN" altLang="en-US" sz="2400" b="1" dirty="0"/>
              <a:t>，若删除后该 结点中至少有一个关键字，则直接删去该关键字并将</a:t>
            </a:r>
            <a:r>
              <a:rPr lang="zh-CN" altLang="en-US" sz="2400" b="1" dirty="0">
                <a:solidFill>
                  <a:srgbClr val="FF0000"/>
                </a:solidFill>
              </a:rPr>
              <a:t>修改 后的结点</a:t>
            </a:r>
            <a:r>
              <a:rPr lang="zh-CN" altLang="en-US" sz="2400" b="1" dirty="0"/>
              <a:t>写回磁盘。否则，删除以后，</a:t>
            </a:r>
            <a:r>
              <a:rPr lang="en-US" altLang="zh-CN" sz="2400" b="1" dirty="0"/>
              <a:t>B-</a:t>
            </a:r>
            <a:r>
              <a:rPr lang="zh-CN" altLang="en-US" sz="2400" b="1" dirty="0"/>
              <a:t>树为空。</a:t>
            </a:r>
            <a:endParaRPr lang="en-US" altLang="zh-CN" sz="2400" b="1" dirty="0"/>
          </a:p>
          <a:p>
            <a:pPr marL="0" indent="0">
              <a:lnSpc>
                <a:spcPts val="3100"/>
              </a:lnSpc>
              <a:buNone/>
            </a:pPr>
            <a:r>
              <a:rPr lang="zh-CN" altLang="en-US" sz="2400" b="1" dirty="0"/>
              <a:t>对于以下</a:t>
            </a:r>
            <a:r>
              <a:rPr lang="en-US" altLang="zh-CN" sz="2400" b="1" dirty="0">
                <a:solidFill>
                  <a:srgbClr val="FF0000"/>
                </a:solidFill>
              </a:rPr>
              <a:t>3</a:t>
            </a:r>
            <a:r>
              <a:rPr lang="zh-CN" altLang="en-US" sz="2400" b="1" dirty="0"/>
              <a:t>种情况，</a:t>
            </a:r>
            <a:r>
              <a:rPr lang="en-US" altLang="zh-CN" sz="2400" b="1" dirty="0">
                <a:solidFill>
                  <a:srgbClr val="FF0000"/>
                </a:solidFill>
              </a:rPr>
              <a:t>p</a:t>
            </a:r>
            <a:r>
              <a:rPr lang="zh-CN" altLang="en-US" sz="2400" b="1" dirty="0"/>
              <a:t>都</a:t>
            </a:r>
            <a:r>
              <a:rPr lang="zh-CN" altLang="en-US" sz="2400" b="1" dirty="0">
                <a:solidFill>
                  <a:srgbClr val="FF0000"/>
                </a:solidFill>
              </a:rPr>
              <a:t>不是根结点</a:t>
            </a:r>
            <a:r>
              <a:rPr lang="zh-CN" altLang="en-US" sz="2400" b="1" dirty="0"/>
              <a:t>： </a:t>
            </a:r>
            <a:endParaRPr lang="en-US" altLang="zh-CN" sz="2400" b="1" dirty="0"/>
          </a:p>
          <a:p>
            <a:pPr algn="just">
              <a:lnSpc>
                <a:spcPts val="3100"/>
              </a:lnSpc>
            </a:pPr>
            <a:r>
              <a:rPr lang="zh-CN" altLang="en-US" sz="2400" b="1" dirty="0"/>
              <a:t>被删关键字所在终端结点</a:t>
            </a:r>
            <a:r>
              <a:rPr lang="en-US" altLang="zh-CN" sz="2400" b="1" dirty="0"/>
              <a:t>p</a:t>
            </a:r>
            <a:r>
              <a:rPr lang="zh-CN" altLang="en-US" sz="2400" b="1" dirty="0"/>
              <a:t>不是根结点，且删除前该结点 中关键字个数</a:t>
            </a:r>
            <a:r>
              <a:rPr lang="en-US" altLang="zh-CN" sz="2400" b="1" dirty="0"/>
              <a:t>n≥</a:t>
            </a:r>
            <a:r>
              <a:rPr lang="zh-CN" altLang="en-US" sz="2400" b="1" dirty="0">
                <a:solidFill>
                  <a:srgbClr val="FF3300"/>
                </a:solidFill>
                <a:latin typeface="宋体" charset="-122"/>
                <a:ea typeface="宋体" charset="-122"/>
                <a:sym typeface="Symbol" pitchFamily="18" charset="2"/>
              </a:rPr>
              <a:t> </a:t>
            </a:r>
            <a:r>
              <a:rPr lang="en-US" altLang="zh-CN" sz="2400" b="1" dirty="0">
                <a:solidFill>
                  <a:srgbClr val="FF3300"/>
                </a:solidFill>
                <a:latin typeface="宋体" charset="-122"/>
                <a:ea typeface="宋体" charset="-122"/>
              </a:rPr>
              <a:t>m/2</a:t>
            </a:r>
            <a:r>
              <a:rPr lang="en-US" altLang="zh-CN" sz="2400" b="1" dirty="0">
                <a:solidFill>
                  <a:srgbClr val="FF3300"/>
                </a:solidFill>
                <a:latin typeface="宋体" charset="-122"/>
                <a:ea typeface="宋体" charset="-122"/>
                <a:sym typeface="Symbol" pitchFamily="18" charset="2"/>
              </a:rPr>
              <a:t> </a:t>
            </a:r>
            <a:r>
              <a:rPr lang="zh-CN" altLang="en-US" sz="2400" b="1" dirty="0"/>
              <a:t>，则直接删去该关键字并将</a:t>
            </a:r>
            <a:r>
              <a:rPr lang="zh-CN" altLang="en-US" sz="2400" b="1" dirty="0">
                <a:solidFill>
                  <a:srgbClr val="FF0000"/>
                </a:solidFill>
              </a:rPr>
              <a:t>修改 后的结点写回磁盘</a:t>
            </a:r>
            <a:r>
              <a:rPr lang="zh-CN" altLang="en-US" sz="2400" b="1" dirty="0"/>
              <a:t>，删除结束。 </a:t>
            </a:r>
          </a:p>
        </p:txBody>
      </p:sp>
      <p:sp>
        <p:nvSpPr>
          <p:cNvPr id="4" name="日期占位符 3"/>
          <p:cNvSpPr>
            <a:spLocks noGrp="1"/>
          </p:cNvSpPr>
          <p:nvPr>
            <p:ph type="dt" sz="half" idx="10"/>
          </p:nvPr>
        </p:nvSpPr>
        <p:spPr/>
        <p:txBody>
          <a:bodyPr/>
          <a:lstStyle/>
          <a:p>
            <a:fld id="{3904B101-A118-47A5-A999-DF33328C95A4}" type="datetime1">
              <a:rPr lang="zh-CN" altLang="en-US" b="1" smtClean="0">
                <a:solidFill>
                  <a:srgbClr val="F79646">
                    <a:lumMod val="75000"/>
                  </a:srgbClr>
                </a:solidFill>
              </a:rPr>
              <a:t>2025/5/12</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119</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4" name="Text Box 4"/>
          <p:cNvSpPr txBox="1">
            <a:spLocks noChangeArrowheads="1"/>
          </p:cNvSpPr>
          <p:nvPr/>
        </p:nvSpPr>
        <p:spPr bwMode="auto">
          <a:xfrm>
            <a:off x="539750" y="877887"/>
            <a:ext cx="81470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defRPr/>
            </a:pPr>
            <a:r>
              <a:rPr lang="en-US" altLang="zh-CN" sz="2800" kern="0" dirty="0">
                <a:solidFill>
                  <a:srgbClr val="003300"/>
                </a:solidFill>
                <a:ea typeface="宋体" charset="-122"/>
              </a:rPr>
              <a:t> </a:t>
            </a:r>
            <a:r>
              <a:rPr lang="en-US" altLang="zh-CN" kern="0" dirty="0">
                <a:solidFill>
                  <a:srgbClr val="003300"/>
                </a:solidFill>
              </a:rPr>
              <a:t>B-</a:t>
            </a:r>
            <a:r>
              <a:rPr lang="zh-CN" altLang="en-US" kern="0" dirty="0">
                <a:solidFill>
                  <a:srgbClr val="003300"/>
                </a:solidFill>
              </a:rPr>
              <a:t>树</a:t>
            </a:r>
            <a:r>
              <a:rPr lang="en-US" altLang="zh-CN" kern="0" dirty="0">
                <a:solidFill>
                  <a:srgbClr val="003300"/>
                </a:solidFill>
              </a:rPr>
              <a:t>-</a:t>
            </a:r>
            <a:r>
              <a:rPr lang="zh-CN" altLang="en-US" kern="0" dirty="0">
                <a:solidFill>
                  <a:srgbClr val="0000CC"/>
                </a:solidFill>
              </a:rPr>
              <a:t>删除</a:t>
            </a:r>
            <a:r>
              <a:rPr lang="en-US" altLang="zh-CN" kern="0" dirty="0">
                <a:solidFill>
                  <a:srgbClr val="0000CC"/>
                </a:solidFill>
              </a:rPr>
              <a:t>-</a:t>
            </a:r>
            <a:r>
              <a:rPr lang="zh-CN" altLang="en-US" sz="2400" kern="0" dirty="0">
                <a:solidFill>
                  <a:prstClr val="black"/>
                </a:solidFill>
              </a:rPr>
              <a:t>在终端结点上的删除分</a:t>
            </a:r>
            <a:r>
              <a:rPr lang="en-US" altLang="zh-CN" sz="2400" kern="0" dirty="0">
                <a:solidFill>
                  <a:srgbClr val="1801BF"/>
                </a:solidFill>
              </a:rPr>
              <a:t>4</a:t>
            </a:r>
            <a:r>
              <a:rPr lang="en-US" altLang="zh-CN" sz="2400" kern="0" dirty="0">
                <a:solidFill>
                  <a:prstClr val="black"/>
                </a:solidFill>
              </a:rPr>
              <a:t> </a:t>
            </a:r>
            <a:r>
              <a:rPr lang="zh-CN" altLang="en-US" sz="2400" kern="0" dirty="0">
                <a:solidFill>
                  <a:prstClr val="black"/>
                </a:solidFill>
              </a:rPr>
              <a:t>种情况：</a:t>
            </a:r>
            <a:r>
              <a:rPr lang="zh-CN" altLang="en-US" kern="0" dirty="0">
                <a:solidFill>
                  <a:prstClr val="black"/>
                </a:solidFill>
              </a:rPr>
              <a:t> </a:t>
            </a:r>
          </a:p>
        </p:txBody>
      </p:sp>
      <p:pic>
        <p:nvPicPr>
          <p:cNvPr id="307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789" y="4191000"/>
            <a:ext cx="7977611"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Rectangle 15">
            <a:extLst>
              <a:ext uri="{FF2B5EF4-FFF2-40B4-BE49-F238E27FC236}">
                <a16:creationId xmlns:a16="http://schemas.microsoft.com/office/drawing/2014/main" id="{8D64B251-47B2-6D42-88A8-1B0992E0EF9E}"/>
              </a:ext>
            </a:extLst>
          </p:cNvPr>
          <p:cNvSpPr/>
          <p:nvPr/>
        </p:nvSpPr>
        <p:spPr>
          <a:xfrm>
            <a:off x="6400800" y="2562743"/>
            <a:ext cx="2518513" cy="369332"/>
          </a:xfrm>
          <a:prstGeom prst="rect">
            <a:avLst/>
          </a:prstGeom>
          <a:solidFill>
            <a:schemeClr val="bg1"/>
          </a:solidFill>
          <a:ln w="19050">
            <a:solidFill>
              <a:srgbClr val="00B050"/>
            </a:solidFill>
          </a:ln>
        </p:spPr>
        <p:txBody>
          <a:bodyPr wrap="square">
            <a:spAutoFit/>
          </a:bodyPr>
          <a:lstStyle/>
          <a:p>
            <a:pPr algn="just"/>
            <a:r>
              <a:rPr lang="en-US" altLang="zh-CN" dirty="0">
                <a:solidFill>
                  <a:srgbClr val="FF0000"/>
                </a:solidFill>
              </a:rPr>
              <a:t>B-</a:t>
            </a:r>
            <a:r>
              <a:rPr lang="zh-CN" altLang="en-US" dirty="0">
                <a:solidFill>
                  <a:srgbClr val="FF0000"/>
                </a:solidFill>
              </a:rPr>
              <a:t>树主要用作文件索引</a:t>
            </a:r>
          </a:p>
        </p:txBody>
      </p:sp>
    </p:spTree>
    <p:extLst>
      <p:ext uri="{BB962C8B-B14F-4D97-AF65-F5344CB8AC3E}">
        <p14:creationId xmlns:p14="http://schemas.microsoft.com/office/powerpoint/2010/main" val="249939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heckerboard(across)">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10.1  </a:t>
            </a:r>
            <a:r>
              <a:rPr kumimoji="1" lang="zh-CN" altLang="en-US" sz="3200" b="1" dirty="0">
                <a:latin typeface="Arial" charset="0"/>
                <a:ea typeface="宋体" charset="-122"/>
                <a:cs typeface="+mn-cs"/>
              </a:rPr>
              <a:t>静态查找表</a:t>
            </a:r>
          </a:p>
        </p:txBody>
      </p:sp>
      <p:sp>
        <p:nvSpPr>
          <p:cNvPr id="4" name="日期占位符 3"/>
          <p:cNvSpPr>
            <a:spLocks noGrp="1"/>
          </p:cNvSpPr>
          <p:nvPr>
            <p:ph type="dt" sz="half" idx="10"/>
          </p:nvPr>
        </p:nvSpPr>
        <p:spPr/>
        <p:txBody>
          <a:bodyPr/>
          <a:lstStyle/>
          <a:p>
            <a:fld id="{06005293-3D8B-4655-810D-56B2EF7CD54D}"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12</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6" name="Text Box 4"/>
          <p:cNvSpPr txBox="1">
            <a:spLocks noChangeArrowheads="1"/>
          </p:cNvSpPr>
          <p:nvPr/>
        </p:nvSpPr>
        <p:spPr bwMode="auto">
          <a:xfrm>
            <a:off x="1187450" y="2254250"/>
            <a:ext cx="22256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pPr>
            <a:r>
              <a:rPr lang="zh-CN" altLang="en-US" sz="2800">
                <a:solidFill>
                  <a:srgbClr val="0000FF"/>
                </a:solidFill>
                <a:ea typeface="宋体" charset="-122"/>
              </a:rPr>
              <a:t>数据对象</a:t>
            </a:r>
            <a:r>
              <a:rPr lang="en-US" altLang="zh-CN" sz="2800">
                <a:solidFill>
                  <a:srgbClr val="0000FF"/>
                </a:solidFill>
                <a:ea typeface="宋体" charset="-122"/>
              </a:rPr>
              <a:t>D</a:t>
            </a:r>
            <a:r>
              <a:rPr lang="zh-CN" altLang="en-US" sz="2800">
                <a:solidFill>
                  <a:srgbClr val="0000FF"/>
                </a:solidFill>
                <a:ea typeface="宋体" charset="-122"/>
              </a:rPr>
              <a:t>：</a:t>
            </a:r>
          </a:p>
        </p:txBody>
      </p:sp>
      <p:sp>
        <p:nvSpPr>
          <p:cNvPr id="17" name="Text Box 5"/>
          <p:cNvSpPr txBox="1">
            <a:spLocks noChangeArrowheads="1"/>
          </p:cNvSpPr>
          <p:nvPr/>
        </p:nvSpPr>
        <p:spPr bwMode="auto">
          <a:xfrm>
            <a:off x="1116013" y="4341812"/>
            <a:ext cx="22272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pPr>
            <a:r>
              <a:rPr lang="zh-CN" altLang="en-US" sz="2800">
                <a:solidFill>
                  <a:srgbClr val="0000FF"/>
                </a:solidFill>
                <a:ea typeface="宋体" charset="-122"/>
              </a:rPr>
              <a:t>数据关系</a:t>
            </a:r>
            <a:r>
              <a:rPr lang="en-US" altLang="zh-CN" sz="2800">
                <a:solidFill>
                  <a:srgbClr val="0000FF"/>
                </a:solidFill>
                <a:ea typeface="宋体" charset="-122"/>
              </a:rPr>
              <a:t>R</a:t>
            </a:r>
            <a:r>
              <a:rPr lang="zh-CN" altLang="en-US" sz="2800">
                <a:solidFill>
                  <a:srgbClr val="0000FF"/>
                </a:solidFill>
                <a:ea typeface="宋体" charset="-122"/>
              </a:rPr>
              <a:t>：</a:t>
            </a:r>
          </a:p>
        </p:txBody>
      </p:sp>
      <p:sp>
        <p:nvSpPr>
          <p:cNvPr id="18" name="Text Box 6"/>
          <p:cNvSpPr txBox="1">
            <a:spLocks noChangeArrowheads="1"/>
          </p:cNvSpPr>
          <p:nvPr/>
        </p:nvSpPr>
        <p:spPr bwMode="auto">
          <a:xfrm>
            <a:off x="3132138" y="2208212"/>
            <a:ext cx="4752975" cy="205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just" eaLnBrk="1" fontAlgn="base" hangingPunct="1">
              <a:lnSpc>
                <a:spcPct val="115000"/>
              </a:lnSpc>
              <a:spcBef>
                <a:spcPct val="0"/>
              </a:spcBef>
              <a:spcAft>
                <a:spcPct val="0"/>
              </a:spcAft>
            </a:pPr>
            <a:r>
              <a:rPr lang="en-US" altLang="zh-CN" sz="2800" dirty="0">
                <a:solidFill>
                  <a:srgbClr val="000000"/>
                </a:solidFill>
                <a:ea typeface="宋体" charset="-122"/>
              </a:rPr>
              <a:t>D</a:t>
            </a:r>
            <a:r>
              <a:rPr lang="zh-CN" altLang="en-US" sz="2800" dirty="0">
                <a:solidFill>
                  <a:srgbClr val="000000"/>
                </a:solidFill>
                <a:ea typeface="宋体" charset="-122"/>
              </a:rPr>
              <a:t>是</a:t>
            </a:r>
            <a:r>
              <a:rPr lang="zh-CN" altLang="en-US" sz="2800" dirty="0">
                <a:solidFill>
                  <a:srgbClr val="CC3300"/>
                </a:solidFill>
                <a:ea typeface="宋体" charset="-122"/>
              </a:rPr>
              <a:t>具有相同特性</a:t>
            </a:r>
            <a:r>
              <a:rPr lang="zh-CN" altLang="en-US" sz="2800" dirty="0">
                <a:solidFill>
                  <a:srgbClr val="000000"/>
                </a:solidFill>
                <a:ea typeface="宋体" charset="-122"/>
              </a:rPr>
              <a:t>的数据元素的集合。每个数据元素含有类型相同的关键字，可唯一标识数据元素。         </a:t>
            </a:r>
          </a:p>
        </p:txBody>
      </p:sp>
      <p:sp>
        <p:nvSpPr>
          <p:cNvPr id="19" name="Rectangle 7"/>
          <p:cNvSpPr>
            <a:spLocks noChangeArrowheads="1"/>
          </p:cNvSpPr>
          <p:nvPr/>
        </p:nvSpPr>
        <p:spPr bwMode="auto">
          <a:xfrm>
            <a:off x="3132138" y="4321175"/>
            <a:ext cx="4113212"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lnSpc>
                <a:spcPct val="115000"/>
              </a:lnSpc>
              <a:spcBef>
                <a:spcPct val="0"/>
              </a:spcBef>
              <a:spcAft>
                <a:spcPct val="0"/>
              </a:spcAft>
            </a:pPr>
            <a:r>
              <a:rPr lang="zh-CN" altLang="en-US" sz="2800">
                <a:solidFill>
                  <a:srgbClr val="000000"/>
                </a:solidFill>
                <a:ea typeface="宋体" charset="-122"/>
              </a:rPr>
              <a:t>数据元素同属一个集合。</a:t>
            </a:r>
          </a:p>
        </p:txBody>
      </p:sp>
      <p:sp>
        <p:nvSpPr>
          <p:cNvPr id="20" name="Text Box 8"/>
          <p:cNvSpPr txBox="1">
            <a:spLocks noChangeArrowheads="1"/>
          </p:cNvSpPr>
          <p:nvPr/>
        </p:nvSpPr>
        <p:spPr bwMode="auto">
          <a:xfrm>
            <a:off x="793750" y="1504950"/>
            <a:ext cx="40370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pPr>
            <a:r>
              <a:rPr lang="en-US" altLang="zh-CN" sz="2800">
                <a:solidFill>
                  <a:srgbClr val="3333FF"/>
                </a:solidFill>
                <a:ea typeface="宋体" charset="-122"/>
              </a:rPr>
              <a:t>ADT StaticSearchTable {</a:t>
            </a:r>
          </a:p>
        </p:txBody>
      </p:sp>
      <p:sp>
        <p:nvSpPr>
          <p:cNvPr id="21" name="Text Box 9"/>
          <p:cNvSpPr txBox="1">
            <a:spLocks noChangeArrowheads="1"/>
          </p:cNvSpPr>
          <p:nvPr/>
        </p:nvSpPr>
        <p:spPr bwMode="auto">
          <a:xfrm>
            <a:off x="1081088" y="5062537"/>
            <a:ext cx="22764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pPr>
            <a:r>
              <a:rPr lang="zh-CN" altLang="en-US" sz="2800">
                <a:solidFill>
                  <a:srgbClr val="0000FF"/>
                </a:solidFill>
                <a:ea typeface="宋体" charset="-122"/>
              </a:rPr>
              <a:t>基本操作 </a:t>
            </a:r>
            <a:r>
              <a:rPr lang="en-US" altLang="zh-CN" sz="2800">
                <a:solidFill>
                  <a:srgbClr val="0000FF"/>
                </a:solidFill>
                <a:ea typeface="宋体" charset="-122"/>
              </a:rPr>
              <a:t>P</a:t>
            </a:r>
            <a:r>
              <a:rPr lang="zh-CN" altLang="en-US" sz="2800">
                <a:solidFill>
                  <a:srgbClr val="0000FF"/>
                </a:solidFill>
                <a:ea typeface="宋体" charset="-122"/>
              </a:rPr>
              <a:t>：</a:t>
            </a:r>
          </a:p>
        </p:txBody>
      </p:sp>
      <p:sp>
        <p:nvSpPr>
          <p:cNvPr id="22" name="Text Box 10"/>
          <p:cNvSpPr txBox="1">
            <a:spLocks noChangeArrowheads="1"/>
          </p:cNvSpPr>
          <p:nvPr/>
        </p:nvSpPr>
        <p:spPr bwMode="auto">
          <a:xfrm>
            <a:off x="796925" y="5829300"/>
            <a:ext cx="41354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pPr>
            <a:r>
              <a:rPr lang="en-US" altLang="zh-CN" sz="2800">
                <a:solidFill>
                  <a:srgbClr val="3333FF"/>
                </a:solidFill>
                <a:ea typeface="宋体" charset="-122"/>
              </a:rPr>
              <a:t>} ADT StaticSearchTable</a:t>
            </a:r>
          </a:p>
        </p:txBody>
      </p:sp>
      <p:sp>
        <p:nvSpPr>
          <p:cNvPr id="23" name="Rectangle 12">
            <a:hlinkClick r:id="rId4" action="ppaction://hlinksldjump"/>
          </p:cNvPr>
          <p:cNvSpPr>
            <a:spLocks noChangeArrowheads="1"/>
          </p:cNvSpPr>
          <p:nvPr/>
        </p:nvSpPr>
        <p:spPr bwMode="auto">
          <a:xfrm>
            <a:off x="3132138" y="5026025"/>
            <a:ext cx="1800225" cy="519112"/>
          </a:xfrm>
          <a:prstGeom prst="rect">
            <a:avLst/>
          </a:prstGeom>
          <a:solidFill>
            <a:srgbClr val="DBF5F9"/>
          </a:solidFill>
          <a:ln w="9525" algn="ctr">
            <a:solidFill>
              <a:srgbClr val="000000"/>
            </a:solidFill>
            <a:miter lim="800000"/>
            <a:headEnd/>
            <a:tailEnd/>
          </a:ln>
        </p:spPr>
        <p:txBody>
          <a:bodyPr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3600" b="1" i="0" u="sng" strike="noStrike" kern="0" cap="none" spc="0" normalizeH="0" baseline="0" noProof="0">
                <a:ln>
                  <a:noFill/>
                </a:ln>
                <a:solidFill>
                  <a:srgbClr val="FF3300"/>
                </a:solidFill>
                <a:effectLst/>
                <a:uLnTx/>
                <a:uFillTx/>
                <a:latin typeface="Times New Roman" pitchFamily="18" charset="0"/>
                <a:ea typeface="宋体" charset="-122"/>
              </a:rPr>
              <a:t>见下页</a:t>
            </a:r>
          </a:p>
        </p:txBody>
      </p:sp>
      <p:sp>
        <p:nvSpPr>
          <p:cNvPr id="24" name="Text Box 16"/>
          <p:cNvSpPr txBox="1">
            <a:spLocks noChangeArrowheads="1"/>
          </p:cNvSpPr>
          <p:nvPr/>
        </p:nvSpPr>
        <p:spPr bwMode="auto">
          <a:xfrm>
            <a:off x="254000" y="914400"/>
            <a:ext cx="5461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dirty="0">
                <a:ea typeface="宋体" charset="-122"/>
              </a:rPr>
              <a:t> </a:t>
            </a:r>
            <a:r>
              <a:rPr lang="zh-CN" altLang="en-US" sz="2800" dirty="0">
                <a:ea typeface="宋体" charset="-122"/>
              </a:rPr>
              <a:t>静态查找表的抽象数据类型</a:t>
            </a:r>
          </a:p>
        </p:txBody>
      </p:sp>
    </p:spTree>
    <p:extLst>
      <p:ext uri="{BB962C8B-B14F-4D97-AF65-F5344CB8AC3E}">
        <p14:creationId xmlns:p14="http://schemas.microsoft.com/office/powerpoint/2010/main" val="3302602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3"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10.2.2 B-</a:t>
            </a:r>
            <a:r>
              <a:rPr kumimoji="1" lang="zh-CN" altLang="en-US" sz="3200" b="1" dirty="0">
                <a:latin typeface="Arial" charset="0"/>
                <a:ea typeface="宋体" charset="-122"/>
                <a:cs typeface="+mn-cs"/>
              </a:rPr>
              <a:t>树和</a:t>
            </a:r>
            <a:r>
              <a:rPr kumimoji="1" lang="en-US" altLang="zh-CN" sz="3200" b="1" dirty="0">
                <a:latin typeface="Arial" charset="0"/>
                <a:ea typeface="宋体" charset="-122"/>
                <a:cs typeface="+mn-cs"/>
              </a:rPr>
              <a:t>B+</a:t>
            </a:r>
            <a:r>
              <a:rPr kumimoji="1" lang="zh-CN" altLang="en-US" sz="3200" b="1" dirty="0">
                <a:latin typeface="Arial" charset="0"/>
                <a:ea typeface="宋体" charset="-122"/>
                <a:cs typeface="+mn-cs"/>
              </a:rPr>
              <a:t>树</a:t>
            </a:r>
          </a:p>
        </p:txBody>
      </p:sp>
      <p:sp>
        <p:nvSpPr>
          <p:cNvPr id="3" name="内容占位符 2"/>
          <p:cNvSpPr>
            <a:spLocks noGrp="1"/>
          </p:cNvSpPr>
          <p:nvPr>
            <p:ph idx="1"/>
          </p:nvPr>
        </p:nvSpPr>
        <p:spPr>
          <a:xfrm>
            <a:off x="457200" y="1295400"/>
            <a:ext cx="8229600" cy="5105400"/>
          </a:xfrm>
        </p:spPr>
        <p:txBody>
          <a:bodyPr>
            <a:normAutofit/>
          </a:bodyPr>
          <a:lstStyle/>
          <a:p>
            <a:pPr algn="just">
              <a:lnSpc>
                <a:spcPts val="3100"/>
              </a:lnSpc>
            </a:pPr>
            <a:r>
              <a:rPr lang="zh-CN" altLang="en-US" sz="2400" b="1" dirty="0"/>
              <a:t>被删关键字</a:t>
            </a:r>
            <a:r>
              <a:rPr lang="en-US" altLang="zh-CN" sz="2400" b="1" dirty="0"/>
              <a:t>x</a:t>
            </a:r>
            <a:r>
              <a:rPr lang="zh-CN" altLang="en-US" sz="2400" b="1" dirty="0"/>
              <a:t>所在的终端结点</a:t>
            </a:r>
            <a:r>
              <a:rPr lang="en-US" altLang="zh-CN" sz="2400" b="1" dirty="0"/>
              <a:t>p</a:t>
            </a:r>
            <a:r>
              <a:rPr lang="zh-CN" altLang="en-US" sz="2400" b="1" dirty="0"/>
              <a:t>删除前关键字个数</a:t>
            </a:r>
            <a:r>
              <a:rPr lang="en-US" altLang="zh-CN" sz="2400" b="1" dirty="0"/>
              <a:t>n =</a:t>
            </a:r>
            <a:r>
              <a:rPr lang="zh-CN" altLang="en-US" sz="2400" b="1" dirty="0">
                <a:solidFill>
                  <a:srgbClr val="FF3300"/>
                </a:solidFill>
                <a:latin typeface="宋体" charset="-122"/>
                <a:ea typeface="宋体" charset="-122"/>
                <a:sym typeface="Symbol" pitchFamily="18" charset="2"/>
              </a:rPr>
              <a:t> </a:t>
            </a:r>
            <a:r>
              <a:rPr lang="en-US" altLang="zh-CN" sz="2400" b="1" dirty="0">
                <a:solidFill>
                  <a:srgbClr val="FF3300"/>
                </a:solidFill>
                <a:latin typeface="宋体" charset="-122"/>
                <a:ea typeface="宋体" charset="-122"/>
              </a:rPr>
              <a:t>m/2</a:t>
            </a:r>
            <a:r>
              <a:rPr lang="en-US" altLang="zh-CN" sz="2400" b="1" dirty="0">
                <a:solidFill>
                  <a:srgbClr val="FF3300"/>
                </a:solidFill>
                <a:latin typeface="宋体" charset="-122"/>
                <a:ea typeface="宋体" charset="-122"/>
                <a:sym typeface="Symbol" pitchFamily="18" charset="2"/>
              </a:rPr>
              <a:t> </a:t>
            </a:r>
            <a:r>
              <a:rPr lang="en-US" altLang="zh-CN" sz="2400" b="1" dirty="0">
                <a:solidFill>
                  <a:srgbClr val="FF0000"/>
                </a:solidFill>
              </a:rPr>
              <a:t>-1</a:t>
            </a:r>
            <a:r>
              <a:rPr lang="zh-CN" altLang="en-US" sz="2400" b="1" dirty="0"/>
              <a:t>，若此时其右兄弟</a:t>
            </a:r>
            <a:r>
              <a:rPr lang="en-US" altLang="zh-CN" sz="2400" b="1" dirty="0"/>
              <a:t>(</a:t>
            </a:r>
            <a:r>
              <a:rPr lang="zh-CN" altLang="en-US" sz="2400" b="1" dirty="0"/>
              <a:t>或左兄弟</a:t>
            </a:r>
            <a:r>
              <a:rPr lang="en-US" altLang="zh-CN" sz="2400" b="1" dirty="0"/>
              <a:t>)q</a:t>
            </a:r>
            <a:r>
              <a:rPr lang="zh-CN" altLang="en-US" sz="2400" b="1" dirty="0"/>
              <a:t>的关键字个数</a:t>
            </a:r>
            <a:r>
              <a:rPr lang="en-US" altLang="zh-CN" sz="2400" b="1" dirty="0">
                <a:solidFill>
                  <a:prstClr val="black"/>
                </a:solidFill>
              </a:rPr>
              <a:t>n≥</a:t>
            </a:r>
            <a:r>
              <a:rPr lang="zh-CN" altLang="en-US" sz="2400" b="1" dirty="0">
                <a:solidFill>
                  <a:srgbClr val="FF3300"/>
                </a:solidFill>
                <a:latin typeface="宋体" charset="-122"/>
                <a:ea typeface="宋体" charset="-122"/>
                <a:sym typeface="Symbol" pitchFamily="18" charset="2"/>
              </a:rPr>
              <a:t> </a:t>
            </a:r>
            <a:r>
              <a:rPr lang="en-US" altLang="zh-CN" sz="2400" b="1" dirty="0">
                <a:solidFill>
                  <a:srgbClr val="FF3300"/>
                </a:solidFill>
                <a:latin typeface="宋体" charset="-122"/>
                <a:ea typeface="宋体" charset="-122"/>
              </a:rPr>
              <a:t>m/2</a:t>
            </a:r>
            <a:r>
              <a:rPr lang="en-US" altLang="zh-CN" sz="2400" b="1" dirty="0">
                <a:solidFill>
                  <a:srgbClr val="FF3300"/>
                </a:solidFill>
                <a:latin typeface="宋体" charset="-122"/>
                <a:ea typeface="宋体" charset="-122"/>
                <a:sym typeface="Symbol" pitchFamily="18" charset="2"/>
              </a:rPr>
              <a:t> </a:t>
            </a:r>
            <a:r>
              <a:rPr lang="zh-CN" altLang="en-US" sz="2400" b="1" dirty="0"/>
              <a:t>，则可按以下步骤</a:t>
            </a:r>
            <a:r>
              <a:rPr lang="zh-CN" altLang="en-US" sz="2400" b="1" dirty="0">
                <a:solidFill>
                  <a:srgbClr val="1B06BA"/>
                </a:solidFill>
              </a:rPr>
              <a:t>调整</a:t>
            </a:r>
            <a:r>
              <a:rPr lang="zh-CN" altLang="en-US" sz="2400" b="1" dirty="0"/>
              <a:t>结点</a:t>
            </a:r>
            <a:r>
              <a:rPr lang="en-US" altLang="zh-CN" sz="2400" b="1" dirty="0"/>
              <a:t>p</a:t>
            </a:r>
            <a:r>
              <a:rPr lang="zh-CN" altLang="en-US" sz="2400" b="1" dirty="0"/>
              <a:t>、右兄弟</a:t>
            </a:r>
            <a:r>
              <a:rPr lang="en-US" altLang="zh-CN" sz="2400" b="1" dirty="0"/>
              <a:t>(</a:t>
            </a:r>
            <a:r>
              <a:rPr lang="zh-CN" altLang="en-US" sz="2400" b="1" dirty="0"/>
              <a:t>或左兄弟</a:t>
            </a:r>
            <a:r>
              <a:rPr lang="en-US" altLang="zh-CN" sz="2400" b="1" dirty="0"/>
              <a:t>)q </a:t>
            </a:r>
            <a:r>
              <a:rPr lang="zh-CN" altLang="en-US" sz="2400" b="1" dirty="0"/>
              <a:t>和其双亲结点</a:t>
            </a:r>
            <a:r>
              <a:rPr lang="en-US" altLang="zh-CN" sz="2400" b="1" dirty="0"/>
              <a:t>r</a:t>
            </a:r>
            <a:r>
              <a:rPr lang="zh-CN" altLang="en-US" sz="2400" b="1" dirty="0"/>
              <a:t>，以达到新的平衡。 </a:t>
            </a:r>
          </a:p>
        </p:txBody>
      </p:sp>
      <p:sp>
        <p:nvSpPr>
          <p:cNvPr id="4" name="日期占位符 3"/>
          <p:cNvSpPr>
            <a:spLocks noGrp="1"/>
          </p:cNvSpPr>
          <p:nvPr>
            <p:ph type="dt" sz="half" idx="10"/>
          </p:nvPr>
        </p:nvSpPr>
        <p:spPr/>
        <p:txBody>
          <a:bodyPr/>
          <a:lstStyle/>
          <a:p>
            <a:fld id="{C77C50A3-E272-43C6-9A7D-5D8CC207F7A9}" type="datetime1">
              <a:rPr lang="zh-CN" altLang="en-US" b="1" smtClean="0">
                <a:solidFill>
                  <a:srgbClr val="F79646">
                    <a:lumMod val="75000"/>
                  </a:srgbClr>
                </a:solidFill>
              </a:rPr>
              <a:t>2025/5/13</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120</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4" name="Text Box 4"/>
          <p:cNvSpPr txBox="1">
            <a:spLocks noChangeArrowheads="1"/>
          </p:cNvSpPr>
          <p:nvPr/>
        </p:nvSpPr>
        <p:spPr bwMode="auto">
          <a:xfrm>
            <a:off x="539750" y="877887"/>
            <a:ext cx="81470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defRPr/>
            </a:pPr>
            <a:r>
              <a:rPr lang="en-US" altLang="zh-CN" sz="2800" kern="0" dirty="0">
                <a:solidFill>
                  <a:srgbClr val="003300"/>
                </a:solidFill>
                <a:ea typeface="宋体" charset="-122"/>
              </a:rPr>
              <a:t> </a:t>
            </a:r>
            <a:r>
              <a:rPr lang="en-US" altLang="zh-CN" kern="0" dirty="0">
                <a:solidFill>
                  <a:srgbClr val="003300"/>
                </a:solidFill>
              </a:rPr>
              <a:t>B-</a:t>
            </a:r>
            <a:r>
              <a:rPr lang="zh-CN" altLang="en-US" kern="0" dirty="0">
                <a:solidFill>
                  <a:srgbClr val="003300"/>
                </a:solidFill>
              </a:rPr>
              <a:t>树</a:t>
            </a:r>
            <a:r>
              <a:rPr lang="en-US" altLang="zh-CN" kern="0" dirty="0">
                <a:solidFill>
                  <a:srgbClr val="003300"/>
                </a:solidFill>
              </a:rPr>
              <a:t>-</a:t>
            </a:r>
            <a:r>
              <a:rPr lang="zh-CN" altLang="en-US" kern="0" dirty="0">
                <a:solidFill>
                  <a:srgbClr val="0000CC"/>
                </a:solidFill>
              </a:rPr>
              <a:t>删除</a:t>
            </a:r>
            <a:r>
              <a:rPr lang="en-US" altLang="zh-CN" kern="0" dirty="0">
                <a:solidFill>
                  <a:srgbClr val="0000CC"/>
                </a:solidFill>
              </a:rPr>
              <a:t>-</a:t>
            </a:r>
            <a:r>
              <a:rPr lang="zh-CN" altLang="en-US" sz="2400" kern="0" dirty="0">
                <a:solidFill>
                  <a:prstClr val="black"/>
                </a:solidFill>
              </a:rPr>
              <a:t>在终端结点上的删除分</a:t>
            </a:r>
            <a:r>
              <a:rPr lang="en-US" altLang="zh-CN" sz="2400" kern="0" dirty="0">
                <a:solidFill>
                  <a:srgbClr val="1801BF"/>
                </a:solidFill>
              </a:rPr>
              <a:t>4</a:t>
            </a:r>
            <a:r>
              <a:rPr lang="en-US" altLang="zh-CN" sz="2400" kern="0" dirty="0">
                <a:solidFill>
                  <a:prstClr val="black"/>
                </a:solidFill>
              </a:rPr>
              <a:t> </a:t>
            </a:r>
            <a:r>
              <a:rPr lang="zh-CN" altLang="en-US" sz="2400" kern="0" dirty="0">
                <a:solidFill>
                  <a:prstClr val="black"/>
                </a:solidFill>
              </a:rPr>
              <a:t>种情况：</a:t>
            </a:r>
            <a:r>
              <a:rPr lang="zh-CN" altLang="en-US" kern="0" dirty="0">
                <a:solidFill>
                  <a:prstClr val="black"/>
                </a:solidFill>
              </a:rPr>
              <a:t> </a:t>
            </a:r>
          </a:p>
        </p:txBody>
      </p:sp>
      <p:pic>
        <p:nvPicPr>
          <p:cNvPr id="31745" name="Picture 1" descr="C:\Users\Haijun\AppData\Roaming\Tencent\Users\2968516474\QQ\WinTemp\RichOle\UV~D{Z7_7)UIKDTTKUXJHV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945663"/>
            <a:ext cx="7542212" cy="345513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5F63BD3B-35DC-0747-8CEC-FB4F05ABA0FD}"/>
              </a:ext>
            </a:extLst>
          </p:cNvPr>
          <p:cNvSpPr/>
          <p:nvPr/>
        </p:nvSpPr>
        <p:spPr>
          <a:xfrm>
            <a:off x="5639594" y="3256002"/>
            <a:ext cx="3200400" cy="369332"/>
          </a:xfrm>
          <a:prstGeom prst="rect">
            <a:avLst/>
          </a:prstGeom>
          <a:solidFill>
            <a:schemeClr val="bg1"/>
          </a:solidFill>
          <a:ln w="19050">
            <a:solidFill>
              <a:srgbClr val="00B050"/>
            </a:solidFill>
          </a:ln>
        </p:spPr>
        <p:txBody>
          <a:bodyPr wrap="square">
            <a:spAutoFit/>
          </a:bodyPr>
          <a:lstStyle/>
          <a:p>
            <a:pPr algn="just"/>
            <a:r>
              <a:rPr lang="zh-CN" altLang="en-US" dirty="0">
                <a:solidFill>
                  <a:srgbClr val="FF0000"/>
                </a:solidFill>
              </a:rPr>
              <a:t>即</a:t>
            </a:r>
            <a:r>
              <a:rPr lang="zh-CN" altLang="en-CN" dirty="0">
                <a:solidFill>
                  <a:srgbClr val="FF0000"/>
                </a:solidFill>
              </a:rPr>
              <a:t>紧</a:t>
            </a:r>
            <a:r>
              <a:rPr lang="zh-CN" altLang="en-US" dirty="0">
                <a:solidFill>
                  <a:srgbClr val="FF0000"/>
                </a:solidFill>
              </a:rPr>
              <a:t>靠被删关键字值的关键字</a:t>
            </a:r>
          </a:p>
        </p:txBody>
      </p:sp>
      <p:sp>
        <p:nvSpPr>
          <p:cNvPr id="17" name="Rectangle 16">
            <a:extLst>
              <a:ext uri="{FF2B5EF4-FFF2-40B4-BE49-F238E27FC236}">
                <a16:creationId xmlns:a16="http://schemas.microsoft.com/office/drawing/2014/main" id="{C32D61AE-B241-0E4A-982C-7C051AABC156}"/>
              </a:ext>
            </a:extLst>
          </p:cNvPr>
          <p:cNvSpPr/>
          <p:nvPr/>
        </p:nvSpPr>
        <p:spPr>
          <a:xfrm>
            <a:off x="4800600" y="2472112"/>
            <a:ext cx="2362200" cy="369332"/>
          </a:xfrm>
          <a:prstGeom prst="rect">
            <a:avLst/>
          </a:prstGeom>
          <a:solidFill>
            <a:schemeClr val="bg1"/>
          </a:solidFill>
          <a:ln w="19050">
            <a:solidFill>
              <a:srgbClr val="00B050"/>
            </a:solidFill>
          </a:ln>
        </p:spPr>
        <p:txBody>
          <a:bodyPr wrap="square">
            <a:spAutoFit/>
          </a:bodyPr>
          <a:lstStyle/>
          <a:p>
            <a:pPr algn="just"/>
            <a:r>
              <a:rPr lang="zh-CN" altLang="en-US" dirty="0">
                <a:solidFill>
                  <a:srgbClr val="FF0000"/>
                </a:solidFill>
              </a:rPr>
              <a:t>兄弟够借，向兄弟借</a:t>
            </a:r>
          </a:p>
        </p:txBody>
      </p:sp>
    </p:spTree>
    <p:extLst>
      <p:ext uri="{BB962C8B-B14F-4D97-AF65-F5344CB8AC3E}">
        <p14:creationId xmlns:p14="http://schemas.microsoft.com/office/powerpoint/2010/main" val="2095246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heckerboard(across)">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checkerboard(across)">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10.2.2 B-</a:t>
            </a:r>
            <a:r>
              <a:rPr kumimoji="1" lang="zh-CN" altLang="en-US" sz="3200" b="1" dirty="0">
                <a:latin typeface="Arial" charset="0"/>
                <a:ea typeface="宋体" charset="-122"/>
                <a:cs typeface="+mn-cs"/>
              </a:rPr>
              <a:t>树和</a:t>
            </a:r>
            <a:r>
              <a:rPr kumimoji="1" lang="en-US" altLang="zh-CN" sz="3200" b="1" dirty="0">
                <a:latin typeface="Arial" charset="0"/>
                <a:ea typeface="宋体" charset="-122"/>
                <a:cs typeface="+mn-cs"/>
              </a:rPr>
              <a:t>B+</a:t>
            </a:r>
            <a:r>
              <a:rPr kumimoji="1" lang="zh-CN" altLang="en-US" sz="3200" b="1" dirty="0">
                <a:latin typeface="Arial" charset="0"/>
                <a:ea typeface="宋体" charset="-122"/>
                <a:cs typeface="+mn-cs"/>
              </a:rPr>
              <a:t>树</a:t>
            </a:r>
          </a:p>
        </p:txBody>
      </p:sp>
      <p:sp>
        <p:nvSpPr>
          <p:cNvPr id="4" name="日期占位符 3"/>
          <p:cNvSpPr>
            <a:spLocks noGrp="1"/>
          </p:cNvSpPr>
          <p:nvPr>
            <p:ph type="dt" sz="half" idx="10"/>
          </p:nvPr>
        </p:nvSpPr>
        <p:spPr/>
        <p:txBody>
          <a:bodyPr/>
          <a:lstStyle/>
          <a:p>
            <a:fld id="{FE2BC98C-85DB-4B89-BC0F-53CF59B72B86}" type="datetime1">
              <a:rPr lang="zh-CN" altLang="en-US" b="1" smtClean="0">
                <a:solidFill>
                  <a:srgbClr val="F79646">
                    <a:lumMod val="75000"/>
                  </a:srgbClr>
                </a:solidFill>
              </a:rPr>
              <a:t>2025/5/12</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121</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4" name="Text Box 4"/>
          <p:cNvSpPr txBox="1">
            <a:spLocks noChangeArrowheads="1"/>
          </p:cNvSpPr>
          <p:nvPr/>
        </p:nvSpPr>
        <p:spPr bwMode="auto">
          <a:xfrm>
            <a:off x="539750" y="877887"/>
            <a:ext cx="81470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defRPr/>
            </a:pPr>
            <a:r>
              <a:rPr lang="en-US" altLang="zh-CN" sz="2800" kern="0" dirty="0">
                <a:solidFill>
                  <a:srgbClr val="003300"/>
                </a:solidFill>
                <a:ea typeface="宋体" charset="-122"/>
              </a:rPr>
              <a:t> </a:t>
            </a:r>
            <a:r>
              <a:rPr lang="en-US" altLang="zh-CN" kern="0" dirty="0">
                <a:solidFill>
                  <a:srgbClr val="003300"/>
                </a:solidFill>
              </a:rPr>
              <a:t>B-</a:t>
            </a:r>
            <a:r>
              <a:rPr lang="zh-CN" altLang="en-US" kern="0" dirty="0">
                <a:solidFill>
                  <a:srgbClr val="003300"/>
                </a:solidFill>
              </a:rPr>
              <a:t>树</a:t>
            </a:r>
            <a:r>
              <a:rPr lang="en-US" altLang="zh-CN" kern="0" dirty="0">
                <a:solidFill>
                  <a:srgbClr val="003300"/>
                </a:solidFill>
              </a:rPr>
              <a:t>-</a:t>
            </a:r>
            <a:r>
              <a:rPr lang="zh-CN" altLang="en-US" kern="0" dirty="0">
                <a:solidFill>
                  <a:srgbClr val="0000CC"/>
                </a:solidFill>
              </a:rPr>
              <a:t>删除</a:t>
            </a:r>
            <a:r>
              <a:rPr lang="en-US" altLang="zh-CN" kern="0" dirty="0">
                <a:solidFill>
                  <a:srgbClr val="0000CC"/>
                </a:solidFill>
              </a:rPr>
              <a:t>-</a:t>
            </a:r>
            <a:r>
              <a:rPr lang="zh-CN" altLang="en-US" sz="2400" kern="0" dirty="0">
                <a:solidFill>
                  <a:prstClr val="black"/>
                </a:solidFill>
              </a:rPr>
              <a:t>在终端结点上的删除分</a:t>
            </a:r>
            <a:r>
              <a:rPr lang="en-US" altLang="zh-CN" sz="2400" kern="0" dirty="0">
                <a:solidFill>
                  <a:srgbClr val="1801BF"/>
                </a:solidFill>
              </a:rPr>
              <a:t>4</a:t>
            </a:r>
            <a:r>
              <a:rPr lang="en-US" altLang="zh-CN" sz="2400" kern="0" dirty="0">
                <a:solidFill>
                  <a:prstClr val="black"/>
                </a:solidFill>
              </a:rPr>
              <a:t> </a:t>
            </a:r>
            <a:r>
              <a:rPr lang="zh-CN" altLang="en-US" sz="2400" kern="0" dirty="0">
                <a:solidFill>
                  <a:prstClr val="black"/>
                </a:solidFill>
              </a:rPr>
              <a:t>种情况：</a:t>
            </a:r>
            <a:r>
              <a:rPr lang="zh-CN" altLang="en-US" kern="0" dirty="0">
                <a:solidFill>
                  <a:prstClr val="black"/>
                </a:solidFill>
              </a:rPr>
              <a:t> </a:t>
            </a:r>
          </a:p>
        </p:txBody>
      </p:sp>
      <p:pic>
        <p:nvPicPr>
          <p:cNvPr id="32769" name="Picture 1" descr="C:\Users\Haijun\AppData\Roaming\Tencent\Users\2968516474\QQ\WinTemp\RichOle\59TQW$KR79}17A5ZPMZ}{$V.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546442"/>
            <a:ext cx="8248650" cy="479992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2EB80B2-E550-0A48-AB7A-8C1885943512}"/>
              </a:ext>
            </a:extLst>
          </p:cNvPr>
          <p:cNvSpPr txBox="1"/>
          <p:nvPr/>
        </p:nvSpPr>
        <p:spPr>
          <a:xfrm>
            <a:off x="838200" y="5921158"/>
            <a:ext cx="1066800" cy="369332"/>
          </a:xfrm>
          <a:prstGeom prst="rect">
            <a:avLst/>
          </a:prstGeom>
          <a:solidFill>
            <a:schemeClr val="bg1"/>
          </a:solidFill>
        </p:spPr>
        <p:txBody>
          <a:bodyPr wrap="square">
            <a:spAutoFit/>
          </a:bodyPr>
          <a:lstStyle/>
          <a:p>
            <a:r>
              <a:rPr lang="en-US" altLang="zh-CN" sz="1800" b="1" dirty="0">
                <a:sym typeface="Symbol" pitchFamily="18" charset="2"/>
              </a:rPr>
              <a:t></a:t>
            </a:r>
            <a:r>
              <a:rPr lang="en-US" altLang="zh-CN" sz="1800" b="1" dirty="0"/>
              <a:t>m/2</a:t>
            </a:r>
            <a:r>
              <a:rPr lang="en-US" altLang="zh-CN" sz="1800" b="1" dirty="0">
                <a:sym typeface="Symbol" pitchFamily="18" charset="2"/>
              </a:rPr>
              <a:t> </a:t>
            </a:r>
            <a:r>
              <a:rPr lang="en-US" altLang="zh-CN" sz="1800" b="1" dirty="0"/>
              <a:t>-1</a:t>
            </a:r>
            <a:endParaRPr lang="en-CN" dirty="0"/>
          </a:p>
        </p:txBody>
      </p:sp>
      <p:sp>
        <p:nvSpPr>
          <p:cNvPr id="17" name="Rectangle 16">
            <a:extLst>
              <a:ext uri="{FF2B5EF4-FFF2-40B4-BE49-F238E27FC236}">
                <a16:creationId xmlns:a16="http://schemas.microsoft.com/office/drawing/2014/main" id="{4ED75C70-B1A6-AC48-9467-77BF7967C140}"/>
              </a:ext>
            </a:extLst>
          </p:cNvPr>
          <p:cNvSpPr/>
          <p:nvPr/>
        </p:nvSpPr>
        <p:spPr>
          <a:xfrm>
            <a:off x="5935579" y="3760551"/>
            <a:ext cx="3200400" cy="1477328"/>
          </a:xfrm>
          <a:prstGeom prst="rect">
            <a:avLst/>
          </a:prstGeom>
          <a:solidFill>
            <a:schemeClr val="bg1"/>
          </a:solidFill>
          <a:ln w="19050">
            <a:solidFill>
              <a:srgbClr val="00B050"/>
            </a:solidFill>
          </a:ln>
        </p:spPr>
        <p:txBody>
          <a:bodyPr wrap="square">
            <a:spAutoFit/>
          </a:bodyPr>
          <a:lstStyle/>
          <a:p>
            <a:pPr algn="just"/>
            <a:r>
              <a:rPr lang="zh-CN" altLang="en-US" dirty="0">
                <a:solidFill>
                  <a:srgbClr val="FF0000"/>
                </a:solidFill>
              </a:rPr>
              <a:t>为什么不能直接借？（直接将</a:t>
            </a:r>
            <a:r>
              <a:rPr lang="en-US" altLang="zh-CN" dirty="0">
                <a:solidFill>
                  <a:srgbClr val="FF0000"/>
                </a:solidFill>
              </a:rPr>
              <a:t>q</a:t>
            </a:r>
            <a:r>
              <a:rPr lang="zh-CN" altLang="en-US" dirty="0">
                <a:solidFill>
                  <a:srgbClr val="FF0000"/>
                </a:solidFill>
              </a:rPr>
              <a:t>中最小的结点移至</a:t>
            </a:r>
            <a:r>
              <a:rPr lang="en-US" altLang="zh-CN" dirty="0">
                <a:solidFill>
                  <a:srgbClr val="FF0000"/>
                </a:solidFill>
              </a:rPr>
              <a:t>p</a:t>
            </a:r>
            <a:r>
              <a:rPr lang="zh-CN" altLang="en-US" dirty="0">
                <a:solidFill>
                  <a:srgbClr val="FF0000"/>
                </a:solidFill>
              </a:rPr>
              <a:t>中）</a:t>
            </a:r>
            <a:endParaRPr lang="en-US" altLang="zh-CN" dirty="0">
              <a:solidFill>
                <a:srgbClr val="FF0000"/>
              </a:solidFill>
            </a:endParaRPr>
          </a:p>
          <a:p>
            <a:pPr algn="just"/>
            <a:r>
              <a:rPr lang="zh-CN" altLang="en-US" dirty="0">
                <a:solidFill>
                  <a:srgbClr val="FF0000"/>
                </a:solidFill>
              </a:rPr>
              <a:t>这样做，不符合二叉排序树特点：被移的结点关键字大于双亲节点</a:t>
            </a:r>
            <a:r>
              <a:rPr lang="en-US" altLang="zh-CN" dirty="0">
                <a:solidFill>
                  <a:srgbClr val="FF0000"/>
                </a:solidFill>
              </a:rPr>
              <a:t>r</a:t>
            </a:r>
            <a:r>
              <a:rPr lang="zh-CN" altLang="en-US" dirty="0">
                <a:solidFill>
                  <a:srgbClr val="FF0000"/>
                </a:solidFill>
              </a:rPr>
              <a:t>中的结点。</a:t>
            </a:r>
          </a:p>
        </p:txBody>
      </p:sp>
    </p:spTree>
    <p:extLst>
      <p:ext uri="{BB962C8B-B14F-4D97-AF65-F5344CB8AC3E}">
        <p14:creationId xmlns:p14="http://schemas.microsoft.com/office/powerpoint/2010/main" val="1326884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heckerboard(across)">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10.2.2 B-</a:t>
            </a:r>
            <a:r>
              <a:rPr kumimoji="1" lang="zh-CN" altLang="en-US" sz="3200" b="1" dirty="0">
                <a:latin typeface="Arial" charset="0"/>
                <a:ea typeface="宋体" charset="-122"/>
                <a:cs typeface="+mn-cs"/>
              </a:rPr>
              <a:t>树和</a:t>
            </a:r>
            <a:r>
              <a:rPr kumimoji="1" lang="en-US" altLang="zh-CN" sz="3200" b="1" dirty="0">
                <a:latin typeface="Arial" charset="0"/>
                <a:ea typeface="宋体" charset="-122"/>
                <a:cs typeface="+mn-cs"/>
              </a:rPr>
              <a:t>B+</a:t>
            </a:r>
            <a:r>
              <a:rPr kumimoji="1" lang="zh-CN" altLang="en-US" sz="3200" b="1" dirty="0">
                <a:latin typeface="Arial" charset="0"/>
                <a:ea typeface="宋体" charset="-122"/>
                <a:cs typeface="+mn-cs"/>
              </a:rPr>
              <a:t>树</a:t>
            </a:r>
          </a:p>
        </p:txBody>
      </p:sp>
      <p:sp>
        <p:nvSpPr>
          <p:cNvPr id="3" name="内容占位符 2"/>
          <p:cNvSpPr>
            <a:spLocks noGrp="1"/>
          </p:cNvSpPr>
          <p:nvPr>
            <p:ph idx="1"/>
          </p:nvPr>
        </p:nvSpPr>
        <p:spPr>
          <a:xfrm>
            <a:off x="457200" y="1295400"/>
            <a:ext cx="8229600" cy="5105400"/>
          </a:xfrm>
        </p:spPr>
        <p:txBody>
          <a:bodyPr>
            <a:normAutofit/>
          </a:bodyPr>
          <a:lstStyle/>
          <a:p>
            <a:pPr algn="just">
              <a:lnSpc>
                <a:spcPts val="3100"/>
              </a:lnSpc>
            </a:pPr>
            <a:r>
              <a:rPr lang="zh-CN" altLang="en-US" sz="2400" b="1" dirty="0"/>
              <a:t>被删关键字</a:t>
            </a:r>
            <a:r>
              <a:rPr lang="en-US" altLang="zh-CN" sz="2400" b="1" dirty="0"/>
              <a:t>x</a:t>
            </a:r>
            <a:r>
              <a:rPr lang="zh-CN" altLang="en-US" sz="2400" b="1" dirty="0"/>
              <a:t>所在的终端结点</a:t>
            </a:r>
            <a:r>
              <a:rPr lang="en-US" altLang="zh-CN" sz="2400" b="1" dirty="0"/>
              <a:t>p</a:t>
            </a:r>
            <a:r>
              <a:rPr lang="zh-CN" altLang="en-US" sz="2400" b="1" dirty="0"/>
              <a:t>删除前关键字个数</a:t>
            </a:r>
            <a:r>
              <a:rPr lang="en-US" altLang="zh-CN" sz="2400" b="1" dirty="0"/>
              <a:t>n =</a:t>
            </a:r>
            <a:r>
              <a:rPr lang="zh-CN" altLang="en-US" sz="2400" b="1" dirty="0">
                <a:solidFill>
                  <a:srgbClr val="FF3300"/>
                </a:solidFill>
                <a:latin typeface="宋体" charset="-122"/>
                <a:ea typeface="宋体" charset="-122"/>
                <a:sym typeface="Symbol" pitchFamily="18" charset="2"/>
              </a:rPr>
              <a:t> </a:t>
            </a:r>
            <a:r>
              <a:rPr lang="en-US" altLang="zh-CN" sz="2400" b="1" dirty="0">
                <a:solidFill>
                  <a:srgbClr val="FF3300"/>
                </a:solidFill>
                <a:latin typeface="宋体" charset="-122"/>
                <a:ea typeface="宋体" charset="-122"/>
              </a:rPr>
              <a:t>m/2</a:t>
            </a:r>
            <a:r>
              <a:rPr lang="en-US" altLang="zh-CN" sz="2400" b="1" dirty="0">
                <a:solidFill>
                  <a:srgbClr val="FF3300"/>
                </a:solidFill>
                <a:latin typeface="宋体" charset="-122"/>
                <a:ea typeface="宋体" charset="-122"/>
                <a:sym typeface="Symbol" pitchFamily="18" charset="2"/>
              </a:rPr>
              <a:t> </a:t>
            </a:r>
            <a:r>
              <a:rPr lang="en-US" altLang="zh-CN" sz="2400" b="1" dirty="0">
                <a:solidFill>
                  <a:srgbClr val="FF0000"/>
                </a:solidFill>
              </a:rPr>
              <a:t>-1</a:t>
            </a:r>
            <a:r>
              <a:rPr lang="zh-CN" altLang="en-US" sz="2400" b="1" dirty="0"/>
              <a:t>，若此时其右兄弟</a:t>
            </a:r>
            <a:r>
              <a:rPr lang="en-US" altLang="zh-CN" sz="2400" b="1" dirty="0"/>
              <a:t>(</a:t>
            </a:r>
            <a:r>
              <a:rPr lang="zh-CN" altLang="en-US" sz="2400" b="1" dirty="0"/>
              <a:t>或左兄弟</a:t>
            </a:r>
            <a:r>
              <a:rPr lang="en-US" altLang="zh-CN" sz="2400" b="1" dirty="0"/>
              <a:t>)q</a:t>
            </a:r>
            <a:r>
              <a:rPr lang="zh-CN" altLang="en-US" sz="2400" b="1" dirty="0"/>
              <a:t>的关键字个数</a:t>
            </a:r>
            <a:r>
              <a:rPr lang="en-US" altLang="zh-CN" sz="2400" b="1" dirty="0">
                <a:solidFill>
                  <a:prstClr val="black"/>
                </a:solidFill>
              </a:rPr>
              <a:t>n=</a:t>
            </a:r>
            <a:r>
              <a:rPr lang="zh-CN" altLang="en-US" sz="2400" b="1" dirty="0">
                <a:solidFill>
                  <a:srgbClr val="FF3300"/>
                </a:solidFill>
                <a:latin typeface="宋体" charset="-122"/>
                <a:ea typeface="宋体" charset="-122"/>
                <a:sym typeface="Symbol" pitchFamily="18" charset="2"/>
              </a:rPr>
              <a:t> </a:t>
            </a:r>
            <a:r>
              <a:rPr lang="en-US" altLang="zh-CN" sz="2400" b="1" dirty="0">
                <a:solidFill>
                  <a:srgbClr val="FF3300"/>
                </a:solidFill>
                <a:latin typeface="宋体" charset="-122"/>
                <a:ea typeface="宋体" charset="-122"/>
              </a:rPr>
              <a:t>m/2</a:t>
            </a:r>
            <a:r>
              <a:rPr lang="en-US" altLang="zh-CN" sz="2400" b="1" dirty="0">
                <a:solidFill>
                  <a:srgbClr val="FF3300"/>
                </a:solidFill>
                <a:latin typeface="宋体" charset="-122"/>
                <a:ea typeface="宋体" charset="-122"/>
                <a:sym typeface="Symbol" pitchFamily="18" charset="2"/>
              </a:rPr>
              <a:t> </a:t>
            </a:r>
            <a:r>
              <a:rPr lang="en-US" altLang="zh-CN" sz="2400" b="1" dirty="0">
                <a:solidFill>
                  <a:srgbClr val="FF0000"/>
                </a:solidFill>
                <a:sym typeface="Symbol" pitchFamily="18" charset="2"/>
              </a:rPr>
              <a:t>-1</a:t>
            </a:r>
            <a:r>
              <a:rPr lang="zh-CN" altLang="en-US" sz="2400" b="1" dirty="0"/>
              <a:t>，则按以下步骤</a:t>
            </a:r>
            <a:r>
              <a:rPr lang="zh-CN" altLang="en-US" sz="2400" b="1" dirty="0">
                <a:solidFill>
                  <a:srgbClr val="1B06BA"/>
                </a:solidFill>
              </a:rPr>
              <a:t>合并</a:t>
            </a:r>
            <a:r>
              <a:rPr lang="zh-CN" altLang="en-US" sz="2400" b="1" dirty="0"/>
              <a:t>这两个结点。 </a:t>
            </a:r>
          </a:p>
        </p:txBody>
      </p:sp>
      <p:sp>
        <p:nvSpPr>
          <p:cNvPr id="4" name="日期占位符 3"/>
          <p:cNvSpPr>
            <a:spLocks noGrp="1"/>
          </p:cNvSpPr>
          <p:nvPr>
            <p:ph type="dt" sz="half" idx="10"/>
          </p:nvPr>
        </p:nvSpPr>
        <p:spPr/>
        <p:txBody>
          <a:bodyPr/>
          <a:lstStyle/>
          <a:p>
            <a:fld id="{2AFC9999-8EE6-41E5-AEF0-8B62EF343EC2}" type="datetime1">
              <a:rPr lang="zh-CN" altLang="en-US" b="1" smtClean="0">
                <a:solidFill>
                  <a:srgbClr val="F79646">
                    <a:lumMod val="75000"/>
                  </a:srgbClr>
                </a:solidFill>
              </a:rPr>
              <a:t>2025/5/13</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122</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4" name="Text Box 4"/>
          <p:cNvSpPr txBox="1">
            <a:spLocks noChangeArrowheads="1"/>
          </p:cNvSpPr>
          <p:nvPr/>
        </p:nvSpPr>
        <p:spPr bwMode="auto">
          <a:xfrm>
            <a:off x="539750" y="877887"/>
            <a:ext cx="81470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defRPr/>
            </a:pPr>
            <a:r>
              <a:rPr lang="en-US" altLang="zh-CN" sz="2800" kern="0" dirty="0">
                <a:solidFill>
                  <a:srgbClr val="003300"/>
                </a:solidFill>
                <a:ea typeface="宋体" charset="-122"/>
              </a:rPr>
              <a:t> </a:t>
            </a:r>
            <a:r>
              <a:rPr lang="en-US" altLang="zh-CN" kern="0" dirty="0">
                <a:solidFill>
                  <a:srgbClr val="003300"/>
                </a:solidFill>
              </a:rPr>
              <a:t>B-</a:t>
            </a:r>
            <a:r>
              <a:rPr lang="zh-CN" altLang="en-US" kern="0" dirty="0">
                <a:solidFill>
                  <a:srgbClr val="003300"/>
                </a:solidFill>
              </a:rPr>
              <a:t>树</a:t>
            </a:r>
            <a:r>
              <a:rPr lang="en-US" altLang="zh-CN" kern="0" dirty="0">
                <a:solidFill>
                  <a:srgbClr val="003300"/>
                </a:solidFill>
              </a:rPr>
              <a:t>-</a:t>
            </a:r>
            <a:r>
              <a:rPr lang="zh-CN" altLang="en-US" kern="0" dirty="0">
                <a:solidFill>
                  <a:srgbClr val="0000CC"/>
                </a:solidFill>
              </a:rPr>
              <a:t>删除</a:t>
            </a:r>
            <a:r>
              <a:rPr lang="en-US" altLang="zh-CN" kern="0" dirty="0">
                <a:solidFill>
                  <a:srgbClr val="0000CC"/>
                </a:solidFill>
              </a:rPr>
              <a:t>-</a:t>
            </a:r>
            <a:r>
              <a:rPr lang="zh-CN" altLang="en-US" sz="2400" kern="0" dirty="0">
                <a:solidFill>
                  <a:prstClr val="black"/>
                </a:solidFill>
              </a:rPr>
              <a:t>在终端结点上的删除分</a:t>
            </a:r>
            <a:r>
              <a:rPr lang="en-US" altLang="zh-CN" sz="2400" kern="0" dirty="0">
                <a:solidFill>
                  <a:srgbClr val="1801BF"/>
                </a:solidFill>
              </a:rPr>
              <a:t>4</a:t>
            </a:r>
            <a:r>
              <a:rPr lang="en-US" altLang="zh-CN" sz="2400" kern="0" dirty="0">
                <a:solidFill>
                  <a:prstClr val="black"/>
                </a:solidFill>
              </a:rPr>
              <a:t> </a:t>
            </a:r>
            <a:r>
              <a:rPr lang="zh-CN" altLang="en-US" sz="2400" kern="0" dirty="0">
                <a:solidFill>
                  <a:prstClr val="black"/>
                </a:solidFill>
              </a:rPr>
              <a:t>种情况：</a:t>
            </a:r>
            <a:r>
              <a:rPr lang="zh-CN" altLang="en-US" kern="0" dirty="0">
                <a:solidFill>
                  <a:prstClr val="black"/>
                </a:solidFill>
              </a:rPr>
              <a:t> </a:t>
            </a:r>
          </a:p>
        </p:txBody>
      </p:sp>
      <p:pic>
        <p:nvPicPr>
          <p:cNvPr id="33793" name="Picture 1" descr="C:\Users\Haijun\AppData\Roaming\Tencent\Users\2968516474\QQ\WinTemp\RichOle\~HL2XU6@73LR_AT3GW2{KM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590800"/>
            <a:ext cx="8172450" cy="3693662"/>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91E44D9E-C513-F344-868D-F7F1507CEF98}"/>
              </a:ext>
            </a:extLst>
          </p:cNvPr>
          <p:cNvSpPr/>
          <p:nvPr/>
        </p:nvSpPr>
        <p:spPr>
          <a:xfrm>
            <a:off x="6477000" y="2105130"/>
            <a:ext cx="2132806" cy="369332"/>
          </a:xfrm>
          <a:prstGeom prst="rect">
            <a:avLst/>
          </a:prstGeom>
          <a:solidFill>
            <a:schemeClr val="bg1"/>
          </a:solidFill>
          <a:ln w="19050">
            <a:solidFill>
              <a:srgbClr val="00B050"/>
            </a:solidFill>
          </a:ln>
        </p:spPr>
        <p:txBody>
          <a:bodyPr wrap="square">
            <a:spAutoFit/>
          </a:bodyPr>
          <a:lstStyle/>
          <a:p>
            <a:pPr algn="just"/>
            <a:r>
              <a:rPr lang="zh-CN" altLang="en-US" dirty="0">
                <a:solidFill>
                  <a:srgbClr val="FF0000"/>
                </a:solidFill>
              </a:rPr>
              <a:t>兄弟不够借，合并</a:t>
            </a:r>
          </a:p>
        </p:txBody>
      </p:sp>
    </p:spTree>
    <p:extLst>
      <p:ext uri="{BB962C8B-B14F-4D97-AF65-F5344CB8AC3E}">
        <p14:creationId xmlns:p14="http://schemas.microsoft.com/office/powerpoint/2010/main" val="362421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heckerboard(across)">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10.2.2 B-</a:t>
            </a:r>
            <a:r>
              <a:rPr kumimoji="1" lang="zh-CN" altLang="en-US" sz="3200" b="1" dirty="0">
                <a:latin typeface="Arial" charset="0"/>
                <a:ea typeface="宋体" charset="-122"/>
                <a:cs typeface="+mn-cs"/>
              </a:rPr>
              <a:t>树和</a:t>
            </a:r>
            <a:r>
              <a:rPr kumimoji="1" lang="en-US" altLang="zh-CN" sz="3200" b="1" dirty="0">
                <a:latin typeface="Arial" charset="0"/>
                <a:ea typeface="宋体" charset="-122"/>
                <a:cs typeface="+mn-cs"/>
              </a:rPr>
              <a:t>B+</a:t>
            </a:r>
            <a:r>
              <a:rPr kumimoji="1" lang="zh-CN" altLang="en-US" sz="3200" b="1" dirty="0">
                <a:latin typeface="Arial" charset="0"/>
                <a:ea typeface="宋体" charset="-122"/>
                <a:cs typeface="+mn-cs"/>
              </a:rPr>
              <a:t>树</a:t>
            </a:r>
          </a:p>
        </p:txBody>
      </p:sp>
      <p:sp>
        <p:nvSpPr>
          <p:cNvPr id="4" name="日期占位符 3"/>
          <p:cNvSpPr>
            <a:spLocks noGrp="1"/>
          </p:cNvSpPr>
          <p:nvPr>
            <p:ph type="dt" sz="half" idx="10"/>
          </p:nvPr>
        </p:nvSpPr>
        <p:spPr/>
        <p:txBody>
          <a:bodyPr/>
          <a:lstStyle/>
          <a:p>
            <a:fld id="{DB7475F3-3A78-43F0-A22F-C542C633381D}" type="datetime1">
              <a:rPr lang="zh-CN" altLang="en-US" b="1" smtClean="0">
                <a:solidFill>
                  <a:srgbClr val="F79646">
                    <a:lumMod val="75000"/>
                  </a:srgbClr>
                </a:solidFill>
              </a:rPr>
              <a:t>2025/5/12</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123</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4" name="Text Box 4"/>
          <p:cNvSpPr txBox="1">
            <a:spLocks noChangeArrowheads="1"/>
          </p:cNvSpPr>
          <p:nvPr/>
        </p:nvSpPr>
        <p:spPr bwMode="auto">
          <a:xfrm>
            <a:off x="539750" y="877887"/>
            <a:ext cx="81470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defRPr/>
            </a:pPr>
            <a:r>
              <a:rPr lang="en-US" altLang="zh-CN" sz="2800" kern="0" dirty="0">
                <a:solidFill>
                  <a:srgbClr val="003300"/>
                </a:solidFill>
                <a:ea typeface="宋体" charset="-122"/>
              </a:rPr>
              <a:t> </a:t>
            </a:r>
            <a:r>
              <a:rPr lang="en-US" altLang="zh-CN" kern="0" dirty="0">
                <a:solidFill>
                  <a:srgbClr val="003300"/>
                </a:solidFill>
              </a:rPr>
              <a:t>B-</a:t>
            </a:r>
            <a:r>
              <a:rPr lang="zh-CN" altLang="en-US" kern="0" dirty="0">
                <a:solidFill>
                  <a:srgbClr val="003300"/>
                </a:solidFill>
              </a:rPr>
              <a:t>树</a:t>
            </a:r>
            <a:r>
              <a:rPr lang="en-US" altLang="zh-CN" kern="0" dirty="0">
                <a:solidFill>
                  <a:srgbClr val="003300"/>
                </a:solidFill>
              </a:rPr>
              <a:t>-</a:t>
            </a:r>
            <a:r>
              <a:rPr lang="zh-CN" altLang="en-US" kern="0" dirty="0">
                <a:solidFill>
                  <a:srgbClr val="0000CC"/>
                </a:solidFill>
              </a:rPr>
              <a:t>删除</a:t>
            </a:r>
            <a:r>
              <a:rPr lang="en-US" altLang="zh-CN" kern="0" dirty="0">
                <a:solidFill>
                  <a:srgbClr val="0000CC"/>
                </a:solidFill>
              </a:rPr>
              <a:t>-</a:t>
            </a:r>
            <a:r>
              <a:rPr lang="zh-CN" altLang="en-US" sz="2400" kern="0" dirty="0">
                <a:solidFill>
                  <a:prstClr val="black"/>
                </a:solidFill>
              </a:rPr>
              <a:t>在终端结点上的删除分</a:t>
            </a:r>
            <a:r>
              <a:rPr lang="en-US" altLang="zh-CN" sz="2400" kern="0" dirty="0">
                <a:solidFill>
                  <a:srgbClr val="1801BF"/>
                </a:solidFill>
              </a:rPr>
              <a:t>4</a:t>
            </a:r>
            <a:r>
              <a:rPr lang="en-US" altLang="zh-CN" sz="2400" kern="0" dirty="0">
                <a:solidFill>
                  <a:prstClr val="black"/>
                </a:solidFill>
              </a:rPr>
              <a:t> </a:t>
            </a:r>
            <a:r>
              <a:rPr lang="zh-CN" altLang="en-US" sz="2400" kern="0" dirty="0">
                <a:solidFill>
                  <a:prstClr val="black"/>
                </a:solidFill>
              </a:rPr>
              <a:t>种情况：</a:t>
            </a:r>
            <a:r>
              <a:rPr lang="zh-CN" altLang="en-US" kern="0" dirty="0">
                <a:solidFill>
                  <a:prstClr val="black"/>
                </a:solidFill>
              </a:rPr>
              <a:t> </a:t>
            </a:r>
          </a:p>
        </p:txBody>
      </p:sp>
      <p:pic>
        <p:nvPicPr>
          <p:cNvPr id="35841" name="Picture 1" descr="C:\Users\Haijun\AppData\Roaming\Tencent\Users\2968516474\QQ\WinTemp\RichOle\`%]BBN[W[A@H[G))G}IQ%}F.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379123"/>
            <a:ext cx="8097048" cy="4869278"/>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243D708E-B2E6-ED44-8312-F79D2BB4FCF8}"/>
              </a:ext>
            </a:extLst>
          </p:cNvPr>
          <p:cNvSpPr/>
          <p:nvPr/>
        </p:nvSpPr>
        <p:spPr>
          <a:xfrm>
            <a:off x="6541168" y="4770815"/>
            <a:ext cx="2526632" cy="1569660"/>
          </a:xfrm>
          <a:prstGeom prst="rect">
            <a:avLst/>
          </a:prstGeom>
          <a:solidFill>
            <a:schemeClr val="bg1"/>
          </a:solidFill>
          <a:ln w="19050">
            <a:solidFill>
              <a:srgbClr val="00B050"/>
            </a:solidFill>
          </a:ln>
        </p:spPr>
        <p:txBody>
          <a:bodyPr wrap="square">
            <a:spAutoFit/>
          </a:bodyPr>
          <a:lstStyle/>
          <a:p>
            <a:pPr algn="just"/>
            <a:r>
              <a:rPr lang="zh-CN" altLang="en-US" sz="1600" dirty="0">
                <a:solidFill>
                  <a:srgbClr val="FF0000"/>
                </a:solidFill>
              </a:rPr>
              <a:t>为什么不能直接将</a:t>
            </a:r>
            <a:r>
              <a:rPr lang="en-US" altLang="zh-CN" sz="1600" dirty="0">
                <a:solidFill>
                  <a:srgbClr val="FF0000"/>
                </a:solidFill>
              </a:rPr>
              <a:t>p</a:t>
            </a:r>
            <a:r>
              <a:rPr lang="zh-CN" altLang="en-US" sz="1600" dirty="0">
                <a:solidFill>
                  <a:srgbClr val="FF0000"/>
                </a:solidFill>
              </a:rPr>
              <a:t>和</a:t>
            </a:r>
            <a:r>
              <a:rPr lang="en-US" altLang="zh-CN" sz="1600" dirty="0">
                <a:solidFill>
                  <a:srgbClr val="FF0000"/>
                </a:solidFill>
              </a:rPr>
              <a:t>q</a:t>
            </a:r>
            <a:r>
              <a:rPr lang="zh-CN" altLang="en-US" sz="1600" dirty="0">
                <a:solidFill>
                  <a:srgbClr val="FF0000"/>
                </a:solidFill>
              </a:rPr>
              <a:t>合并，而不移动双亲</a:t>
            </a:r>
            <a:r>
              <a:rPr lang="en-US" altLang="zh-CN" sz="1600" dirty="0">
                <a:solidFill>
                  <a:srgbClr val="FF0000"/>
                </a:solidFill>
              </a:rPr>
              <a:t>r</a:t>
            </a:r>
            <a:r>
              <a:rPr lang="zh-CN" altLang="en-US" sz="1600" dirty="0">
                <a:solidFill>
                  <a:srgbClr val="FF0000"/>
                </a:solidFill>
              </a:rPr>
              <a:t>中结点？</a:t>
            </a:r>
            <a:endParaRPr lang="en-US" altLang="zh-CN" sz="1600" dirty="0">
              <a:solidFill>
                <a:srgbClr val="FF0000"/>
              </a:solidFill>
            </a:endParaRPr>
          </a:p>
          <a:p>
            <a:pPr algn="just"/>
            <a:r>
              <a:rPr lang="zh-CN" altLang="en-US" sz="1600" dirty="0">
                <a:solidFill>
                  <a:srgbClr val="FF0000"/>
                </a:solidFill>
              </a:rPr>
              <a:t>这样做，不符合二叉排序树特点：</a:t>
            </a:r>
            <a:r>
              <a:rPr lang="en-US" altLang="zh-CN" sz="1600" dirty="0">
                <a:solidFill>
                  <a:srgbClr val="FF0000"/>
                </a:solidFill>
              </a:rPr>
              <a:t>p</a:t>
            </a:r>
            <a:r>
              <a:rPr lang="zh-CN" altLang="en-US" sz="1600" dirty="0">
                <a:solidFill>
                  <a:srgbClr val="FF0000"/>
                </a:solidFill>
              </a:rPr>
              <a:t>中剩下结点关键字小于双亲节点</a:t>
            </a:r>
            <a:r>
              <a:rPr lang="en-US" altLang="zh-CN" sz="1600" dirty="0">
                <a:solidFill>
                  <a:srgbClr val="FF0000"/>
                </a:solidFill>
              </a:rPr>
              <a:t>r</a:t>
            </a:r>
            <a:r>
              <a:rPr lang="zh-CN" altLang="en-US" sz="1600" dirty="0">
                <a:solidFill>
                  <a:srgbClr val="FF0000"/>
                </a:solidFill>
              </a:rPr>
              <a:t>中的结点，而</a:t>
            </a:r>
            <a:r>
              <a:rPr lang="en-US" altLang="zh-CN" sz="1600" dirty="0">
                <a:solidFill>
                  <a:srgbClr val="FF0000"/>
                </a:solidFill>
              </a:rPr>
              <a:t>q</a:t>
            </a:r>
            <a:r>
              <a:rPr lang="zh-CN" altLang="en-US" sz="1600" dirty="0">
                <a:solidFill>
                  <a:srgbClr val="FF0000"/>
                </a:solidFill>
              </a:rPr>
              <a:t>中结点大于</a:t>
            </a:r>
            <a:r>
              <a:rPr lang="en-US" altLang="zh-CN" sz="1600" dirty="0">
                <a:solidFill>
                  <a:srgbClr val="FF0000"/>
                </a:solidFill>
              </a:rPr>
              <a:t>r</a:t>
            </a:r>
            <a:r>
              <a:rPr lang="zh-CN" altLang="en-US" sz="1600" dirty="0">
                <a:solidFill>
                  <a:srgbClr val="FF0000"/>
                </a:solidFill>
              </a:rPr>
              <a:t>中的结点。</a:t>
            </a:r>
          </a:p>
        </p:txBody>
      </p:sp>
    </p:spTree>
    <p:extLst>
      <p:ext uri="{BB962C8B-B14F-4D97-AF65-F5344CB8AC3E}">
        <p14:creationId xmlns:p14="http://schemas.microsoft.com/office/powerpoint/2010/main" val="3885114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heckerboard(across)">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10.2.2 B-</a:t>
            </a:r>
            <a:r>
              <a:rPr kumimoji="1" lang="zh-CN" altLang="en-US" sz="3200" b="1" dirty="0">
                <a:latin typeface="Arial" charset="0"/>
                <a:ea typeface="宋体" charset="-122"/>
                <a:cs typeface="+mn-cs"/>
              </a:rPr>
              <a:t>树和</a:t>
            </a:r>
            <a:r>
              <a:rPr kumimoji="1" lang="en-US" altLang="zh-CN" sz="3200" b="1" dirty="0">
                <a:latin typeface="Arial" charset="0"/>
                <a:ea typeface="宋体" charset="-122"/>
                <a:cs typeface="+mn-cs"/>
              </a:rPr>
              <a:t>B+</a:t>
            </a:r>
            <a:r>
              <a:rPr kumimoji="1" lang="zh-CN" altLang="en-US" sz="3200" b="1" dirty="0">
                <a:latin typeface="Arial" charset="0"/>
                <a:ea typeface="宋体" charset="-122"/>
                <a:cs typeface="+mn-cs"/>
              </a:rPr>
              <a:t>树</a:t>
            </a:r>
          </a:p>
        </p:txBody>
      </p:sp>
      <p:sp>
        <p:nvSpPr>
          <p:cNvPr id="4" name="日期占位符 3"/>
          <p:cNvSpPr>
            <a:spLocks noGrp="1"/>
          </p:cNvSpPr>
          <p:nvPr>
            <p:ph type="dt" sz="half" idx="10"/>
          </p:nvPr>
        </p:nvSpPr>
        <p:spPr/>
        <p:txBody>
          <a:bodyPr/>
          <a:lstStyle/>
          <a:p>
            <a:fld id="{C2D549B7-FE3D-4B4B-B0DF-6A8E8B2F665D}"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124</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4" name="Text Box 4"/>
          <p:cNvSpPr txBox="1">
            <a:spLocks noChangeArrowheads="1"/>
          </p:cNvSpPr>
          <p:nvPr/>
        </p:nvSpPr>
        <p:spPr bwMode="auto">
          <a:xfrm>
            <a:off x="539750" y="877887"/>
            <a:ext cx="81470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defRPr/>
            </a:pPr>
            <a:r>
              <a:rPr lang="en-US" altLang="zh-CN" sz="2800" kern="0" dirty="0">
                <a:solidFill>
                  <a:srgbClr val="003300"/>
                </a:solidFill>
                <a:ea typeface="宋体" charset="-122"/>
              </a:rPr>
              <a:t> </a:t>
            </a:r>
            <a:r>
              <a:rPr lang="en-US" altLang="zh-CN" kern="0" dirty="0">
                <a:solidFill>
                  <a:srgbClr val="003300"/>
                </a:solidFill>
              </a:rPr>
              <a:t>B-</a:t>
            </a:r>
            <a:r>
              <a:rPr lang="zh-CN" altLang="en-US" kern="0" dirty="0">
                <a:solidFill>
                  <a:srgbClr val="003300"/>
                </a:solidFill>
              </a:rPr>
              <a:t>树</a:t>
            </a:r>
            <a:r>
              <a:rPr lang="en-US" altLang="zh-CN" kern="0" dirty="0">
                <a:solidFill>
                  <a:srgbClr val="003300"/>
                </a:solidFill>
              </a:rPr>
              <a:t>-</a:t>
            </a:r>
            <a:r>
              <a:rPr lang="zh-CN" altLang="en-US" kern="0" dirty="0">
                <a:solidFill>
                  <a:srgbClr val="0000CC"/>
                </a:solidFill>
              </a:rPr>
              <a:t>删除</a:t>
            </a:r>
            <a:r>
              <a:rPr lang="en-US" altLang="zh-CN" kern="0" dirty="0">
                <a:solidFill>
                  <a:srgbClr val="0000CC"/>
                </a:solidFill>
              </a:rPr>
              <a:t>-</a:t>
            </a:r>
            <a:r>
              <a:rPr lang="zh-CN" altLang="en-US" sz="2400" kern="0" dirty="0">
                <a:solidFill>
                  <a:prstClr val="black"/>
                </a:solidFill>
              </a:rPr>
              <a:t>在终端结点上的删除分</a:t>
            </a:r>
            <a:r>
              <a:rPr lang="en-US" altLang="zh-CN" sz="2400" kern="0" dirty="0">
                <a:solidFill>
                  <a:srgbClr val="1801BF"/>
                </a:solidFill>
              </a:rPr>
              <a:t>4</a:t>
            </a:r>
            <a:r>
              <a:rPr lang="en-US" altLang="zh-CN" sz="2400" kern="0" dirty="0">
                <a:solidFill>
                  <a:prstClr val="black"/>
                </a:solidFill>
              </a:rPr>
              <a:t> </a:t>
            </a:r>
            <a:r>
              <a:rPr lang="zh-CN" altLang="en-US" sz="2400" kern="0" dirty="0">
                <a:solidFill>
                  <a:prstClr val="black"/>
                </a:solidFill>
              </a:rPr>
              <a:t>种情况：</a:t>
            </a:r>
            <a:r>
              <a:rPr lang="zh-CN" altLang="en-US" kern="0" dirty="0">
                <a:solidFill>
                  <a:prstClr val="black"/>
                </a:solidFill>
              </a:rPr>
              <a:t> </a:t>
            </a:r>
          </a:p>
        </p:txBody>
      </p:sp>
      <p:pic>
        <p:nvPicPr>
          <p:cNvPr id="36865" name="Picture 1" descr="C:\Users\Haijun\AppData\Roaming\Tencent\Users\2968516474\QQ\WinTemp\RichOle\_T(1HKB191PWKMDFBJ[KG8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025" y="1445881"/>
            <a:ext cx="8181975" cy="2973719"/>
          </a:xfrm>
          <a:prstGeom prst="rect">
            <a:avLst/>
          </a:prstGeom>
          <a:noFill/>
          <a:extLst>
            <a:ext uri="{909E8E84-426E-40DD-AFC4-6F175D3DCCD1}">
              <a14:hiddenFill xmlns:a14="http://schemas.microsoft.com/office/drawing/2010/main">
                <a:solidFill>
                  <a:srgbClr val="FFFFFF"/>
                </a:solidFill>
              </a14:hiddenFill>
            </a:ext>
          </a:extLst>
        </p:spPr>
      </p:pic>
      <p:pic>
        <p:nvPicPr>
          <p:cNvPr id="36866" name="Picture 2" descr="C:\Users\Haijun\AppData\Roaming\Tencent\Users\2968516474\QQ\WinTemp\RichOle\EYDI(DS~BJEBKT%1WVMO0R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644" y="4470915"/>
            <a:ext cx="8717756" cy="1929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039926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10.2.2 B-</a:t>
            </a:r>
            <a:r>
              <a:rPr kumimoji="1" lang="zh-CN" altLang="en-US" sz="3200" b="1" dirty="0">
                <a:latin typeface="Arial" charset="0"/>
                <a:ea typeface="宋体" charset="-122"/>
                <a:cs typeface="+mn-cs"/>
              </a:rPr>
              <a:t>树和</a:t>
            </a:r>
            <a:r>
              <a:rPr kumimoji="1" lang="en-US" altLang="zh-CN" sz="3200" b="1" dirty="0">
                <a:latin typeface="Arial" charset="0"/>
                <a:ea typeface="宋体" charset="-122"/>
                <a:cs typeface="+mn-cs"/>
              </a:rPr>
              <a:t>B+</a:t>
            </a:r>
            <a:r>
              <a:rPr kumimoji="1" lang="zh-CN" altLang="en-US" sz="3200" b="1" dirty="0">
                <a:latin typeface="Arial" charset="0"/>
                <a:ea typeface="宋体" charset="-122"/>
                <a:cs typeface="+mn-cs"/>
              </a:rPr>
              <a:t>树</a:t>
            </a:r>
          </a:p>
        </p:txBody>
      </p:sp>
      <p:sp>
        <p:nvSpPr>
          <p:cNvPr id="4" name="日期占位符 3"/>
          <p:cNvSpPr>
            <a:spLocks noGrp="1"/>
          </p:cNvSpPr>
          <p:nvPr>
            <p:ph type="dt" sz="half" idx="10"/>
          </p:nvPr>
        </p:nvSpPr>
        <p:spPr/>
        <p:txBody>
          <a:bodyPr/>
          <a:lstStyle/>
          <a:p>
            <a:fld id="{6040C5A3-1A56-47B0-A015-0E6BF7D190A1}" type="datetime1">
              <a:rPr lang="zh-CN" altLang="en-US" b="1" smtClean="0">
                <a:solidFill>
                  <a:srgbClr val="F79646">
                    <a:lumMod val="75000"/>
                  </a:srgbClr>
                </a:solidFill>
              </a:rPr>
              <a:t>2025/5/13</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125</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4" name="Text Box 4"/>
          <p:cNvSpPr txBox="1">
            <a:spLocks noChangeArrowheads="1"/>
          </p:cNvSpPr>
          <p:nvPr/>
        </p:nvSpPr>
        <p:spPr bwMode="auto">
          <a:xfrm>
            <a:off x="539750" y="877887"/>
            <a:ext cx="81470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defRPr/>
            </a:pPr>
            <a:r>
              <a:rPr lang="en-US" altLang="zh-CN" sz="2800" kern="0" dirty="0">
                <a:solidFill>
                  <a:srgbClr val="003300"/>
                </a:solidFill>
                <a:ea typeface="宋体" charset="-122"/>
              </a:rPr>
              <a:t> </a:t>
            </a:r>
            <a:r>
              <a:rPr lang="en-US" altLang="zh-CN" kern="0" dirty="0">
                <a:solidFill>
                  <a:srgbClr val="003300"/>
                </a:solidFill>
              </a:rPr>
              <a:t>B-</a:t>
            </a:r>
            <a:r>
              <a:rPr lang="zh-CN" altLang="en-US" kern="0" dirty="0">
                <a:solidFill>
                  <a:srgbClr val="003300"/>
                </a:solidFill>
              </a:rPr>
              <a:t>树</a:t>
            </a:r>
            <a:r>
              <a:rPr lang="en-US" altLang="zh-CN" kern="0" dirty="0">
                <a:solidFill>
                  <a:srgbClr val="003300"/>
                </a:solidFill>
              </a:rPr>
              <a:t>-</a:t>
            </a:r>
            <a:r>
              <a:rPr lang="zh-CN" altLang="en-US" kern="0" dirty="0">
                <a:solidFill>
                  <a:srgbClr val="0000CC"/>
                </a:solidFill>
              </a:rPr>
              <a:t>删除</a:t>
            </a:r>
            <a:r>
              <a:rPr lang="en-US" altLang="zh-CN" kern="0" dirty="0">
                <a:solidFill>
                  <a:srgbClr val="0000CC"/>
                </a:solidFill>
              </a:rPr>
              <a:t>-</a:t>
            </a:r>
            <a:r>
              <a:rPr lang="zh-CN" altLang="en-US" sz="2400" kern="0" dirty="0">
                <a:solidFill>
                  <a:prstClr val="black"/>
                </a:solidFill>
              </a:rPr>
              <a:t>在终端结点上的删除分</a:t>
            </a:r>
            <a:r>
              <a:rPr lang="en-US" altLang="zh-CN" sz="2400" kern="0" dirty="0">
                <a:solidFill>
                  <a:srgbClr val="1801BF"/>
                </a:solidFill>
              </a:rPr>
              <a:t>4</a:t>
            </a:r>
            <a:r>
              <a:rPr lang="en-US" altLang="zh-CN" sz="2400" kern="0" dirty="0">
                <a:solidFill>
                  <a:prstClr val="black"/>
                </a:solidFill>
              </a:rPr>
              <a:t> </a:t>
            </a:r>
            <a:r>
              <a:rPr lang="zh-CN" altLang="en-US" sz="2400" kern="0" dirty="0">
                <a:solidFill>
                  <a:prstClr val="black"/>
                </a:solidFill>
              </a:rPr>
              <a:t>种情况：</a:t>
            </a:r>
            <a:r>
              <a:rPr lang="zh-CN" altLang="en-US" kern="0" dirty="0">
                <a:solidFill>
                  <a:prstClr val="black"/>
                </a:solidFill>
              </a:rPr>
              <a:t> </a:t>
            </a:r>
          </a:p>
        </p:txBody>
      </p:sp>
      <p:pic>
        <p:nvPicPr>
          <p:cNvPr id="37889" name="Picture 1" descr="C:\Users\Haijun\AppData\Roaming\Tencent\Users\2968516474\QQ\WinTemp\RichOle\C%4RWY{7)B][{46P$TEY@N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418465"/>
            <a:ext cx="8763000" cy="4829935"/>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6">
            <a:extLst>
              <a:ext uri="{FF2B5EF4-FFF2-40B4-BE49-F238E27FC236}">
                <a16:creationId xmlns:a16="http://schemas.microsoft.com/office/drawing/2014/main" id="{0AE07774-8E9F-824A-AC81-3D53AC742D50}"/>
              </a:ext>
            </a:extLst>
          </p:cNvPr>
          <p:cNvSpPr/>
          <p:nvPr/>
        </p:nvSpPr>
        <p:spPr>
          <a:xfrm>
            <a:off x="0" y="1307766"/>
            <a:ext cx="1981200" cy="830997"/>
          </a:xfrm>
          <a:prstGeom prst="rect">
            <a:avLst/>
          </a:prstGeom>
        </p:spPr>
        <p:txBody>
          <a:bodyPr wrap="square">
            <a:spAutoFit/>
          </a:bodyPr>
          <a:lstStyle/>
          <a:p>
            <a:r>
              <a:rPr lang="zh-CN" altLang="en-US" sz="1600" dirty="0">
                <a:solidFill>
                  <a:srgbClr val="FF0000"/>
                </a:solidFill>
              </a:rPr>
              <a:t>删除</a:t>
            </a:r>
            <a:r>
              <a:rPr lang="en-US" altLang="zh-CN" sz="1600" dirty="0">
                <a:solidFill>
                  <a:srgbClr val="FF0000"/>
                </a:solidFill>
              </a:rPr>
              <a:t>50</a:t>
            </a:r>
            <a:r>
              <a:rPr lang="zh-CN" altLang="en-US" sz="1600" dirty="0">
                <a:solidFill>
                  <a:srgbClr val="FF0000"/>
                </a:solidFill>
              </a:rPr>
              <a:t>是非终端结点，用右子树的最小关键字取代；</a:t>
            </a:r>
          </a:p>
        </p:txBody>
      </p:sp>
    </p:spTree>
    <p:extLst>
      <p:ext uri="{BB962C8B-B14F-4D97-AF65-F5344CB8AC3E}">
        <p14:creationId xmlns:p14="http://schemas.microsoft.com/office/powerpoint/2010/main" val="8540623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10.2.2 B-</a:t>
            </a:r>
            <a:r>
              <a:rPr kumimoji="1" lang="zh-CN" altLang="en-US" sz="3200" b="1" dirty="0">
                <a:latin typeface="Arial" charset="0"/>
                <a:ea typeface="宋体" charset="-122"/>
                <a:cs typeface="+mn-cs"/>
              </a:rPr>
              <a:t>树和</a:t>
            </a:r>
            <a:r>
              <a:rPr kumimoji="1" lang="en-US" altLang="zh-CN" sz="3200" b="1" dirty="0">
                <a:latin typeface="Arial" charset="0"/>
                <a:ea typeface="宋体" charset="-122"/>
                <a:cs typeface="+mn-cs"/>
              </a:rPr>
              <a:t>B+</a:t>
            </a:r>
            <a:r>
              <a:rPr kumimoji="1" lang="zh-CN" altLang="en-US" sz="3200" b="1" dirty="0">
                <a:latin typeface="Arial" charset="0"/>
                <a:ea typeface="宋体" charset="-122"/>
                <a:cs typeface="+mn-cs"/>
              </a:rPr>
              <a:t>树</a:t>
            </a:r>
          </a:p>
        </p:txBody>
      </p:sp>
      <p:sp>
        <p:nvSpPr>
          <p:cNvPr id="4" name="日期占位符 3"/>
          <p:cNvSpPr>
            <a:spLocks noGrp="1"/>
          </p:cNvSpPr>
          <p:nvPr>
            <p:ph type="dt" sz="half" idx="10"/>
          </p:nvPr>
        </p:nvSpPr>
        <p:spPr/>
        <p:txBody>
          <a:bodyPr/>
          <a:lstStyle/>
          <a:p>
            <a:fld id="{B1C8BC4D-7170-47BF-B5A3-19DA4EECD487}"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126</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4" name="Text Box 4"/>
          <p:cNvSpPr txBox="1">
            <a:spLocks noChangeArrowheads="1"/>
          </p:cNvSpPr>
          <p:nvPr/>
        </p:nvSpPr>
        <p:spPr bwMode="auto">
          <a:xfrm>
            <a:off x="539750" y="877887"/>
            <a:ext cx="81470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defRPr/>
            </a:pPr>
            <a:r>
              <a:rPr lang="en-US" altLang="zh-CN" sz="2800" kern="0" dirty="0">
                <a:solidFill>
                  <a:srgbClr val="003300"/>
                </a:solidFill>
                <a:ea typeface="宋体" charset="-122"/>
              </a:rPr>
              <a:t> </a:t>
            </a:r>
            <a:r>
              <a:rPr lang="en-US" altLang="zh-CN" kern="0" dirty="0">
                <a:solidFill>
                  <a:srgbClr val="003300"/>
                </a:solidFill>
              </a:rPr>
              <a:t>B-</a:t>
            </a:r>
            <a:r>
              <a:rPr lang="zh-CN" altLang="en-US" kern="0" dirty="0">
                <a:solidFill>
                  <a:srgbClr val="003300"/>
                </a:solidFill>
              </a:rPr>
              <a:t>树</a:t>
            </a:r>
            <a:r>
              <a:rPr lang="en-US" altLang="zh-CN" kern="0" dirty="0">
                <a:solidFill>
                  <a:srgbClr val="003300"/>
                </a:solidFill>
              </a:rPr>
              <a:t>-</a:t>
            </a:r>
            <a:r>
              <a:rPr lang="zh-CN" altLang="en-US" kern="0" dirty="0">
                <a:solidFill>
                  <a:srgbClr val="0000CC"/>
                </a:solidFill>
              </a:rPr>
              <a:t>删除</a:t>
            </a:r>
            <a:r>
              <a:rPr lang="en-US" altLang="zh-CN" kern="0" dirty="0">
                <a:solidFill>
                  <a:srgbClr val="0000CC"/>
                </a:solidFill>
              </a:rPr>
              <a:t>-</a:t>
            </a:r>
            <a:r>
              <a:rPr lang="zh-CN" altLang="en-US" sz="2400" kern="0" dirty="0">
                <a:solidFill>
                  <a:prstClr val="black"/>
                </a:solidFill>
              </a:rPr>
              <a:t>在终端结点上的删除分</a:t>
            </a:r>
            <a:r>
              <a:rPr lang="en-US" altLang="zh-CN" sz="2400" kern="0" dirty="0">
                <a:solidFill>
                  <a:srgbClr val="1801BF"/>
                </a:solidFill>
              </a:rPr>
              <a:t>4</a:t>
            </a:r>
            <a:r>
              <a:rPr lang="en-US" altLang="zh-CN" sz="2400" kern="0" dirty="0">
                <a:solidFill>
                  <a:prstClr val="black"/>
                </a:solidFill>
              </a:rPr>
              <a:t> </a:t>
            </a:r>
            <a:r>
              <a:rPr lang="zh-CN" altLang="en-US" sz="2400" kern="0" dirty="0">
                <a:solidFill>
                  <a:prstClr val="black"/>
                </a:solidFill>
              </a:rPr>
              <a:t>种情况：</a:t>
            </a:r>
            <a:r>
              <a:rPr lang="zh-CN" altLang="en-US" kern="0" dirty="0">
                <a:solidFill>
                  <a:prstClr val="black"/>
                </a:solidFill>
              </a:rPr>
              <a:t> </a:t>
            </a:r>
          </a:p>
        </p:txBody>
      </p:sp>
      <p:pic>
        <p:nvPicPr>
          <p:cNvPr id="38913" name="Picture 1" descr="C:\Users\Haijun\AppData\Roaming\Tencent\Users\2968516474\QQ\WinTemp\RichOle\%@EM`33%)G~XC]MX6$U$@5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447800"/>
            <a:ext cx="8458200" cy="4860557"/>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DB0B27B2-83FF-496D-87D9-B7EF69CA9614}"/>
              </a:ext>
            </a:extLst>
          </p:cNvPr>
          <p:cNvSpPr/>
          <p:nvPr/>
        </p:nvSpPr>
        <p:spPr>
          <a:xfrm>
            <a:off x="7315200" y="4267200"/>
            <a:ext cx="1981200" cy="1077218"/>
          </a:xfrm>
          <a:prstGeom prst="rect">
            <a:avLst/>
          </a:prstGeom>
        </p:spPr>
        <p:txBody>
          <a:bodyPr wrap="square">
            <a:spAutoFit/>
          </a:bodyPr>
          <a:lstStyle/>
          <a:p>
            <a:r>
              <a:rPr lang="zh-CN" altLang="en-US" sz="1600" dirty="0">
                <a:solidFill>
                  <a:srgbClr val="FF0000"/>
                </a:solidFill>
              </a:rPr>
              <a:t>删除</a:t>
            </a:r>
            <a:r>
              <a:rPr lang="en-US" altLang="zh-CN" sz="1600" dirty="0">
                <a:solidFill>
                  <a:srgbClr val="FF0000"/>
                </a:solidFill>
              </a:rPr>
              <a:t>75</a:t>
            </a:r>
            <a:r>
              <a:rPr lang="zh-CN" altLang="en-US" sz="1600" dirty="0">
                <a:solidFill>
                  <a:srgbClr val="FF0000"/>
                </a:solidFill>
              </a:rPr>
              <a:t>是非终端结点，用右子树的最小关键字取代；</a:t>
            </a:r>
          </a:p>
          <a:p>
            <a:r>
              <a:rPr lang="zh-CN" altLang="en-US" sz="1600" dirty="0">
                <a:solidFill>
                  <a:srgbClr val="FF0000"/>
                </a:solidFill>
              </a:rPr>
              <a:t>然后再向左兄弟借</a:t>
            </a:r>
          </a:p>
        </p:txBody>
      </p:sp>
    </p:spTree>
    <p:extLst>
      <p:ext uri="{BB962C8B-B14F-4D97-AF65-F5344CB8AC3E}">
        <p14:creationId xmlns:p14="http://schemas.microsoft.com/office/powerpoint/2010/main" val="217605446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10.2.2 B-</a:t>
            </a:r>
            <a:r>
              <a:rPr kumimoji="1" lang="zh-CN" altLang="en-US" sz="3200" b="1" dirty="0">
                <a:latin typeface="Arial" charset="0"/>
                <a:ea typeface="宋体" charset="-122"/>
                <a:cs typeface="+mn-cs"/>
              </a:rPr>
              <a:t>树和</a:t>
            </a:r>
            <a:r>
              <a:rPr kumimoji="1" lang="en-US" altLang="zh-CN" sz="3200" b="1" dirty="0">
                <a:latin typeface="Arial" charset="0"/>
                <a:ea typeface="宋体" charset="-122"/>
                <a:cs typeface="+mn-cs"/>
              </a:rPr>
              <a:t>B+</a:t>
            </a:r>
            <a:r>
              <a:rPr kumimoji="1" lang="zh-CN" altLang="en-US" sz="3200" b="1" dirty="0">
                <a:latin typeface="Arial" charset="0"/>
                <a:ea typeface="宋体" charset="-122"/>
                <a:cs typeface="+mn-cs"/>
              </a:rPr>
              <a:t>树</a:t>
            </a:r>
          </a:p>
        </p:txBody>
      </p:sp>
      <p:sp>
        <p:nvSpPr>
          <p:cNvPr id="4" name="日期占位符 3"/>
          <p:cNvSpPr>
            <a:spLocks noGrp="1"/>
          </p:cNvSpPr>
          <p:nvPr>
            <p:ph type="dt" sz="half" idx="10"/>
          </p:nvPr>
        </p:nvSpPr>
        <p:spPr/>
        <p:txBody>
          <a:bodyPr/>
          <a:lstStyle/>
          <a:p>
            <a:fld id="{9461C34D-6AB8-4086-A1BB-1E58E3D76FA4}"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127</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10"/>
          <p:cNvSpPr txBox="1">
            <a:spLocks noChangeArrowheads="1"/>
          </p:cNvSpPr>
          <p:nvPr/>
        </p:nvSpPr>
        <p:spPr bwMode="auto">
          <a:xfrm>
            <a:off x="533400" y="935038"/>
            <a:ext cx="46799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solidFill>
                  <a:srgbClr val="003300"/>
                </a:solidFill>
                <a:ea typeface="宋体" charset="-122"/>
              </a:rPr>
              <a:t> B-</a:t>
            </a:r>
            <a:r>
              <a:rPr lang="zh-CN" altLang="en-US" sz="2800">
                <a:solidFill>
                  <a:srgbClr val="003300"/>
                </a:solidFill>
                <a:ea typeface="宋体" charset="-122"/>
              </a:rPr>
              <a:t>树特点分析</a:t>
            </a:r>
          </a:p>
        </p:txBody>
      </p:sp>
      <p:sp>
        <p:nvSpPr>
          <p:cNvPr id="14" name="Text Box 5"/>
          <p:cNvSpPr txBox="1">
            <a:spLocks noChangeArrowheads="1"/>
          </p:cNvSpPr>
          <p:nvPr/>
        </p:nvSpPr>
        <p:spPr bwMode="auto">
          <a:xfrm>
            <a:off x="609600" y="1727200"/>
            <a:ext cx="7988300" cy="2492375"/>
          </a:xfrm>
          <a:prstGeom prst="rect">
            <a:avLst/>
          </a:prstGeom>
          <a:noFill/>
          <a:ln w="9525">
            <a:solidFill>
              <a:srgbClr val="00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40000"/>
              </a:lnSpc>
              <a:spcBef>
                <a:spcPct val="0"/>
              </a:spcBef>
              <a:spcAft>
                <a:spcPct val="0"/>
              </a:spcAft>
              <a:buClrTx/>
              <a:buSzTx/>
              <a:buFontTx/>
              <a:buNone/>
              <a:tabLst/>
              <a:defRPr/>
            </a:pPr>
            <a:r>
              <a:rPr kumimoji="1" lang="zh-CN" altLang="en-US" sz="4000" b="1" i="0" u="none" strike="noStrike" kern="0" cap="none" spc="0" normalizeH="0" baseline="0" noProof="0">
                <a:ln>
                  <a:noFill/>
                </a:ln>
                <a:solidFill>
                  <a:srgbClr val="0000CC"/>
                </a:solidFill>
                <a:effectLst/>
                <a:uLnTx/>
                <a:uFillTx/>
                <a:latin typeface="Times New Roman" pitchFamily="18" charset="0"/>
                <a:ea typeface="楷体_GB2312" pitchFamily="49" charset="-122"/>
              </a:rPr>
              <a:t>    </a:t>
            </a:r>
            <a:r>
              <a:rPr kumimoji="1" lang="zh-CN" altLang="en-US" sz="3600" b="1" i="0" u="none" strike="noStrike" kern="0" cap="none" spc="0" normalizeH="0" baseline="0" noProof="0">
                <a:ln>
                  <a:noFill/>
                </a:ln>
                <a:solidFill>
                  <a:srgbClr val="0000CC"/>
                </a:solidFill>
                <a:effectLst/>
                <a:uLnTx/>
                <a:uFillTx/>
                <a:latin typeface="Times New Roman" pitchFamily="18" charset="0"/>
                <a:ea typeface="楷体_GB2312" pitchFamily="49" charset="-122"/>
              </a:rPr>
              <a:t>在</a:t>
            </a:r>
            <a:r>
              <a:rPr kumimoji="1" lang="en-US" altLang="zh-CN" sz="3600" b="1" i="0" u="none" strike="noStrike" kern="0" cap="none" spc="0" normalizeH="0" baseline="0" noProof="0">
                <a:ln>
                  <a:noFill/>
                </a:ln>
                <a:solidFill>
                  <a:srgbClr val="0000CC"/>
                </a:solidFill>
                <a:effectLst/>
                <a:uLnTx/>
                <a:uFillTx/>
                <a:latin typeface="Times New Roman" pitchFamily="18" charset="0"/>
                <a:ea typeface="楷体_GB2312" pitchFamily="49" charset="-122"/>
              </a:rPr>
              <a:t>B-</a:t>
            </a:r>
            <a:r>
              <a:rPr kumimoji="1" lang="zh-CN" altLang="en-US" sz="3600" b="1" i="0" u="none" strike="noStrike" kern="0" cap="none" spc="0" normalizeH="0" baseline="0" noProof="0">
                <a:ln>
                  <a:noFill/>
                </a:ln>
                <a:solidFill>
                  <a:srgbClr val="0000CC"/>
                </a:solidFill>
                <a:effectLst/>
                <a:uLnTx/>
                <a:uFillTx/>
                <a:latin typeface="Times New Roman" pitchFamily="18" charset="0"/>
                <a:ea typeface="楷体_GB2312" pitchFamily="49" charset="-122"/>
              </a:rPr>
              <a:t>树中进行查找时，其查找时间</a:t>
            </a:r>
          </a:p>
          <a:p>
            <a:pPr marL="0" marR="0" lvl="0" indent="0" defTabSz="914400" eaLnBrk="1" fontAlgn="base" latinLnBrk="0" hangingPunct="1">
              <a:lnSpc>
                <a:spcPct val="140000"/>
              </a:lnSpc>
              <a:spcBef>
                <a:spcPct val="0"/>
              </a:spcBef>
              <a:spcAft>
                <a:spcPct val="0"/>
              </a:spcAft>
              <a:buClrTx/>
              <a:buSzTx/>
              <a:buFontTx/>
              <a:buNone/>
              <a:tabLst/>
              <a:defRPr/>
            </a:pPr>
            <a:r>
              <a:rPr kumimoji="1" lang="zh-CN" altLang="en-US" sz="3600" b="1" i="0" u="none" strike="noStrike" kern="0" cap="none" spc="0" normalizeH="0" baseline="0" noProof="0">
                <a:ln>
                  <a:noFill/>
                </a:ln>
                <a:solidFill>
                  <a:srgbClr val="0000CC"/>
                </a:solidFill>
                <a:effectLst/>
                <a:uLnTx/>
                <a:uFillTx/>
                <a:latin typeface="Times New Roman" pitchFamily="18" charset="0"/>
                <a:ea typeface="楷体_GB2312" pitchFamily="49" charset="-122"/>
              </a:rPr>
              <a:t>主要花费在</a:t>
            </a:r>
            <a:r>
              <a:rPr kumimoji="1" lang="zh-CN" altLang="en-US" sz="3600" b="1" i="0" u="none" strike="noStrike" kern="0" cap="none" spc="0" normalizeH="0" baseline="0" noProof="0">
                <a:ln>
                  <a:noFill/>
                </a:ln>
                <a:solidFill>
                  <a:srgbClr val="FF3300"/>
                </a:solidFill>
                <a:effectLst/>
                <a:uLnTx/>
                <a:uFillTx/>
                <a:latin typeface="Times New Roman" pitchFamily="18" charset="0"/>
                <a:ea typeface="楷体_GB2312" pitchFamily="49" charset="-122"/>
              </a:rPr>
              <a:t>搜索结点</a:t>
            </a:r>
            <a:r>
              <a:rPr kumimoji="1" lang="zh-CN" altLang="en-US" sz="3600" b="1" i="0" u="none" strike="noStrike" kern="0" cap="none" spc="0" normalizeH="0" baseline="0" noProof="0">
                <a:ln>
                  <a:noFill/>
                </a:ln>
                <a:solidFill>
                  <a:srgbClr val="0000CC"/>
                </a:solidFill>
                <a:effectLst/>
                <a:uLnTx/>
                <a:uFillTx/>
                <a:latin typeface="Times New Roman" pitchFamily="18" charset="0"/>
                <a:ea typeface="楷体_GB2312" pitchFamily="49" charset="-122"/>
              </a:rPr>
              <a:t>（访问外存）上，即主要取决于</a:t>
            </a:r>
            <a:r>
              <a:rPr kumimoji="1" lang="en-US" altLang="zh-CN" sz="3600" b="1" i="0" u="none" strike="noStrike" kern="0" cap="none" spc="0" normalizeH="0" baseline="0" noProof="0">
                <a:ln>
                  <a:noFill/>
                </a:ln>
                <a:solidFill>
                  <a:srgbClr val="FF3300"/>
                </a:solidFill>
                <a:effectLst/>
                <a:uLnTx/>
                <a:uFillTx/>
                <a:latin typeface="Times New Roman" pitchFamily="18" charset="0"/>
                <a:ea typeface="楷体_GB2312" pitchFamily="49" charset="-122"/>
              </a:rPr>
              <a:t>B-</a:t>
            </a:r>
            <a:r>
              <a:rPr kumimoji="1" lang="zh-CN" altLang="en-US" sz="3600" b="1" i="0" u="none" strike="noStrike" kern="0" cap="none" spc="0" normalizeH="0" baseline="0" noProof="0">
                <a:ln>
                  <a:noFill/>
                </a:ln>
                <a:solidFill>
                  <a:srgbClr val="FF3300"/>
                </a:solidFill>
                <a:effectLst/>
                <a:uLnTx/>
                <a:uFillTx/>
                <a:latin typeface="Times New Roman" pitchFamily="18" charset="0"/>
                <a:ea typeface="楷体_GB2312" pitchFamily="49" charset="-122"/>
              </a:rPr>
              <a:t>树的深度</a:t>
            </a:r>
            <a:r>
              <a:rPr kumimoji="1" lang="zh-CN" altLang="en-US" sz="3600" b="1" i="0" u="none" strike="noStrike" kern="0" cap="none" spc="0" normalizeH="0" baseline="0" noProof="0">
                <a:ln>
                  <a:noFill/>
                </a:ln>
                <a:solidFill>
                  <a:srgbClr val="0000CC"/>
                </a:solidFill>
                <a:effectLst/>
                <a:uLnTx/>
                <a:uFillTx/>
                <a:latin typeface="Times New Roman" pitchFamily="18" charset="0"/>
                <a:ea typeface="楷体_GB2312" pitchFamily="49" charset="-122"/>
              </a:rPr>
              <a:t>。</a:t>
            </a:r>
            <a:endParaRPr kumimoji="1" lang="zh-CN" altLang="en-US" sz="4000" b="1" i="0" u="none" strike="noStrike" kern="0" cap="none" spc="0" normalizeH="0" baseline="0" noProof="0">
              <a:ln>
                <a:noFill/>
              </a:ln>
              <a:solidFill>
                <a:srgbClr val="0000CC"/>
              </a:solidFill>
              <a:effectLst/>
              <a:uLnTx/>
              <a:uFillTx/>
              <a:latin typeface="Times New Roman" pitchFamily="18" charset="0"/>
              <a:ea typeface="宋体" charset="-122"/>
            </a:endParaRPr>
          </a:p>
        </p:txBody>
      </p:sp>
      <p:sp>
        <p:nvSpPr>
          <p:cNvPr id="16" name="Text Box 6"/>
          <p:cNvSpPr txBox="1">
            <a:spLocks noChangeArrowheads="1"/>
          </p:cNvSpPr>
          <p:nvPr/>
        </p:nvSpPr>
        <p:spPr bwMode="auto">
          <a:xfrm>
            <a:off x="1900238" y="4622800"/>
            <a:ext cx="5976937" cy="1320800"/>
          </a:xfrm>
          <a:prstGeom prst="rect">
            <a:avLst/>
          </a:prstGeom>
          <a:noFill/>
          <a:ln w="9525">
            <a:solidFill>
              <a:srgbClr val="00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ctr" eaLnBrk="1" fontAlgn="base" hangingPunct="1">
              <a:spcBef>
                <a:spcPct val="0"/>
              </a:spcBef>
              <a:spcAft>
                <a:spcPct val="0"/>
              </a:spcAft>
            </a:pPr>
            <a:r>
              <a:rPr lang="zh-CN" altLang="en-US" sz="4000">
                <a:solidFill>
                  <a:srgbClr val="0000CC"/>
                </a:solidFill>
                <a:latin typeface="隶书" pitchFamily="49" charset="-122"/>
                <a:ea typeface="隶书" pitchFamily="49" charset="-122"/>
              </a:rPr>
              <a:t>问：深度为</a:t>
            </a:r>
            <a:r>
              <a:rPr lang="en-US" altLang="zh-CN" sz="4000">
                <a:solidFill>
                  <a:srgbClr val="0000CC"/>
                </a:solidFill>
                <a:latin typeface="隶书" pitchFamily="49" charset="-122"/>
                <a:ea typeface="隶书" pitchFamily="49" charset="-122"/>
              </a:rPr>
              <a:t>H</a:t>
            </a:r>
            <a:r>
              <a:rPr lang="zh-CN" altLang="en-US" sz="4000">
                <a:solidFill>
                  <a:srgbClr val="0000CC"/>
                </a:solidFill>
                <a:latin typeface="隶书" pitchFamily="49" charset="-122"/>
                <a:ea typeface="隶书" pitchFamily="49" charset="-122"/>
              </a:rPr>
              <a:t>的</a:t>
            </a:r>
            <a:r>
              <a:rPr lang="en-US" altLang="zh-CN" sz="4000">
                <a:solidFill>
                  <a:srgbClr val="0000CC"/>
                </a:solidFill>
                <a:latin typeface="隶书" pitchFamily="49" charset="-122"/>
                <a:ea typeface="隶书" pitchFamily="49" charset="-122"/>
              </a:rPr>
              <a:t>B-</a:t>
            </a:r>
            <a:r>
              <a:rPr lang="zh-CN" altLang="en-US" sz="4000">
                <a:solidFill>
                  <a:srgbClr val="0000CC"/>
                </a:solidFill>
                <a:latin typeface="隶书" pitchFamily="49" charset="-122"/>
                <a:ea typeface="隶书" pitchFamily="49" charset="-122"/>
              </a:rPr>
              <a:t>树中，                  至少含有多少个结点？</a:t>
            </a:r>
          </a:p>
        </p:txBody>
      </p:sp>
    </p:spTree>
    <p:extLst>
      <p:ext uri="{BB962C8B-B14F-4D97-AF65-F5344CB8AC3E}">
        <p14:creationId xmlns:p14="http://schemas.microsoft.com/office/powerpoint/2010/main" val="2525159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autoUpdateAnimBg="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10.2.2 B-</a:t>
            </a:r>
            <a:r>
              <a:rPr kumimoji="1" lang="zh-CN" altLang="en-US" sz="3200" b="1" dirty="0">
                <a:latin typeface="Arial" charset="0"/>
                <a:ea typeface="宋体" charset="-122"/>
                <a:cs typeface="+mn-cs"/>
              </a:rPr>
              <a:t>树和</a:t>
            </a:r>
            <a:r>
              <a:rPr kumimoji="1" lang="en-US" altLang="zh-CN" sz="3200" b="1" dirty="0">
                <a:latin typeface="Arial" charset="0"/>
                <a:ea typeface="宋体" charset="-122"/>
                <a:cs typeface="+mn-cs"/>
              </a:rPr>
              <a:t>B+</a:t>
            </a:r>
            <a:r>
              <a:rPr kumimoji="1" lang="zh-CN" altLang="en-US" sz="3200" b="1" dirty="0">
                <a:latin typeface="Arial" charset="0"/>
                <a:ea typeface="宋体" charset="-122"/>
                <a:cs typeface="+mn-cs"/>
              </a:rPr>
              <a:t>树</a:t>
            </a:r>
          </a:p>
        </p:txBody>
      </p:sp>
      <p:sp>
        <p:nvSpPr>
          <p:cNvPr id="4" name="日期占位符 3"/>
          <p:cNvSpPr>
            <a:spLocks noGrp="1"/>
          </p:cNvSpPr>
          <p:nvPr>
            <p:ph type="dt" sz="half" idx="10"/>
          </p:nvPr>
        </p:nvSpPr>
        <p:spPr/>
        <p:txBody>
          <a:bodyPr/>
          <a:lstStyle/>
          <a:p>
            <a:fld id="{144A4B62-7773-44BD-8080-F65A7B4DC451}"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128</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2"/>
          <p:cNvSpPr txBox="1">
            <a:spLocks noChangeArrowheads="1"/>
          </p:cNvSpPr>
          <p:nvPr/>
        </p:nvSpPr>
        <p:spPr bwMode="auto">
          <a:xfrm>
            <a:off x="1689100" y="2794983"/>
            <a:ext cx="296747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28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第 </a:t>
            </a:r>
            <a:r>
              <a:rPr kumimoji="1" lang="en-US" altLang="zh-CN" sz="28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2 </a:t>
            </a:r>
            <a:r>
              <a:rPr kumimoji="1" lang="zh-CN" altLang="en-US" sz="28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层            </a:t>
            </a:r>
            <a:r>
              <a:rPr kumimoji="1" lang="en-US" altLang="zh-CN" sz="28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2 </a:t>
            </a:r>
            <a:r>
              <a:rPr kumimoji="1" lang="zh-CN" altLang="en-US" sz="28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个</a:t>
            </a:r>
          </a:p>
        </p:txBody>
      </p:sp>
      <p:sp>
        <p:nvSpPr>
          <p:cNvPr id="14" name="Text Box 3"/>
          <p:cNvSpPr txBox="1">
            <a:spLocks noChangeArrowheads="1"/>
          </p:cNvSpPr>
          <p:nvPr/>
        </p:nvSpPr>
        <p:spPr bwMode="auto">
          <a:xfrm>
            <a:off x="685800" y="1601787"/>
            <a:ext cx="48526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pPr>
            <a:r>
              <a:rPr lang="zh-CN" altLang="en-US" sz="2800" b="0" dirty="0">
                <a:solidFill>
                  <a:srgbClr val="0000CC"/>
                </a:solidFill>
                <a:ea typeface="隶书" pitchFamily="49" charset="-122"/>
              </a:rPr>
              <a:t>推导每一层所含最少结点数：</a:t>
            </a:r>
            <a:endParaRPr lang="zh-CN" altLang="en-US" sz="2800" b="0" dirty="0">
              <a:solidFill>
                <a:srgbClr val="0000CC"/>
              </a:solidFill>
              <a:ea typeface="宋体" charset="-122"/>
            </a:endParaRPr>
          </a:p>
        </p:txBody>
      </p:sp>
      <p:sp>
        <p:nvSpPr>
          <p:cNvPr id="16" name="Text Box 4"/>
          <p:cNvSpPr txBox="1">
            <a:spLocks noChangeArrowheads="1"/>
          </p:cNvSpPr>
          <p:nvPr/>
        </p:nvSpPr>
        <p:spPr bwMode="auto">
          <a:xfrm>
            <a:off x="1679575" y="2222034"/>
            <a:ext cx="296747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2800" b="1" i="0" u="none" strike="noStrike" kern="0" cap="none" spc="0" normalizeH="0" baseline="0" noProof="0" dirty="0">
                <a:ln>
                  <a:noFill/>
                </a:ln>
                <a:solidFill>
                  <a:srgbClr val="0000CC"/>
                </a:solidFill>
                <a:effectLst/>
                <a:uLnTx/>
                <a:uFillTx/>
                <a:latin typeface="Times New Roman" pitchFamily="18" charset="0"/>
              </a:rPr>
              <a:t>第 </a:t>
            </a:r>
            <a:r>
              <a:rPr kumimoji="1" lang="en-US" altLang="zh-CN" sz="2800" b="1" i="0" u="none" strike="noStrike" kern="0" cap="none" spc="0" normalizeH="0" baseline="0" noProof="0" dirty="0">
                <a:ln>
                  <a:noFill/>
                </a:ln>
                <a:solidFill>
                  <a:srgbClr val="0000CC"/>
                </a:solidFill>
                <a:effectLst/>
                <a:uLnTx/>
                <a:uFillTx/>
                <a:latin typeface="Times New Roman" pitchFamily="18" charset="0"/>
              </a:rPr>
              <a:t>1 </a:t>
            </a:r>
            <a:r>
              <a:rPr kumimoji="1" lang="zh-CN" altLang="en-US" sz="2800" b="1" i="0" u="none" strike="noStrike" kern="0" cap="none" spc="0" normalizeH="0" baseline="0" noProof="0" dirty="0">
                <a:ln>
                  <a:noFill/>
                </a:ln>
                <a:solidFill>
                  <a:srgbClr val="0000CC"/>
                </a:solidFill>
                <a:effectLst/>
                <a:uLnTx/>
                <a:uFillTx/>
                <a:latin typeface="Times New Roman" pitchFamily="18" charset="0"/>
              </a:rPr>
              <a:t>层            </a:t>
            </a:r>
            <a:r>
              <a:rPr kumimoji="1" lang="en-US" altLang="zh-CN" sz="2800" b="1" i="0" u="none" strike="noStrike" kern="0" cap="none" spc="0" normalizeH="0" baseline="0" noProof="0" dirty="0">
                <a:ln>
                  <a:noFill/>
                </a:ln>
                <a:solidFill>
                  <a:srgbClr val="0000CC"/>
                </a:solidFill>
                <a:effectLst/>
                <a:uLnTx/>
                <a:uFillTx/>
                <a:latin typeface="Times New Roman" pitchFamily="18" charset="0"/>
              </a:rPr>
              <a:t>1 </a:t>
            </a:r>
            <a:r>
              <a:rPr kumimoji="1" lang="zh-CN" altLang="en-US" sz="2800" b="1" i="0" u="none" strike="noStrike" kern="0" cap="none" spc="0" normalizeH="0" baseline="0" noProof="0" dirty="0">
                <a:ln>
                  <a:noFill/>
                </a:ln>
                <a:solidFill>
                  <a:srgbClr val="0000CC"/>
                </a:solidFill>
                <a:effectLst/>
                <a:uLnTx/>
                <a:uFillTx/>
                <a:latin typeface="Times New Roman" pitchFamily="18" charset="0"/>
              </a:rPr>
              <a:t>个</a:t>
            </a:r>
            <a:endParaRPr kumimoji="1" lang="zh-CN" altLang="en-US" sz="2800" b="0" i="0" u="none" strike="noStrike" kern="0" cap="none" spc="0" normalizeH="0" baseline="0" noProof="0" dirty="0">
              <a:ln>
                <a:noFill/>
              </a:ln>
              <a:solidFill>
                <a:srgbClr val="0000CC"/>
              </a:solidFill>
              <a:effectLst/>
              <a:uLnTx/>
              <a:uFillTx/>
              <a:latin typeface="Times New Roman" pitchFamily="18" charset="0"/>
              <a:ea typeface="宋体" charset="-122"/>
            </a:endParaRPr>
          </a:p>
        </p:txBody>
      </p:sp>
      <p:sp>
        <p:nvSpPr>
          <p:cNvPr id="17" name="Text Box 5"/>
          <p:cNvSpPr txBox="1">
            <a:spLocks noChangeArrowheads="1"/>
          </p:cNvSpPr>
          <p:nvPr/>
        </p:nvSpPr>
        <p:spPr bwMode="auto">
          <a:xfrm>
            <a:off x="1600200" y="5099791"/>
            <a:ext cx="4740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28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第 </a:t>
            </a:r>
            <a:r>
              <a:rPr kumimoji="1" lang="en-US" altLang="zh-CN" sz="28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H+1 </a:t>
            </a:r>
            <a:r>
              <a:rPr kumimoji="1" lang="zh-CN" altLang="en-US" sz="28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层       </a:t>
            </a:r>
            <a:r>
              <a:rPr kumimoji="1" lang="en-US" altLang="zh-CN" sz="28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2</a:t>
            </a:r>
            <a:r>
              <a:rPr kumimoji="1" lang="en-US" altLang="zh-CN" sz="2800" b="1" i="0" u="none" strike="noStrike" kern="0" cap="none" spc="0" normalizeH="0" baseline="0" noProof="0" dirty="0">
                <a:ln>
                  <a:noFill/>
                </a:ln>
                <a:solidFill>
                  <a:srgbClr val="0000CC"/>
                </a:solidFill>
                <a:effectLst/>
                <a:uLnTx/>
                <a:uFillTx/>
                <a:latin typeface="Times New Roman" pitchFamily="18" charset="0"/>
                <a:ea typeface="楷体_GB2312" pitchFamily="49" charset="-122"/>
                <a:sym typeface="Symbol" pitchFamily="18" charset="2"/>
              </a:rPr>
              <a:t></a:t>
            </a:r>
            <a:r>
              <a:rPr kumimoji="1" lang="en-US" altLang="zh-CN" sz="28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a:t>
            </a:r>
            <a:r>
              <a:rPr kumimoji="1" lang="en-US" altLang="zh-CN" sz="2800" b="1" i="0" u="none" strike="noStrike" kern="0" cap="none" spc="0" normalizeH="0" baseline="0" noProof="0" dirty="0">
                <a:ln>
                  <a:noFill/>
                </a:ln>
                <a:solidFill>
                  <a:srgbClr val="0000CC"/>
                </a:solidFill>
                <a:effectLst/>
                <a:uLnTx/>
                <a:uFillTx/>
                <a:latin typeface="Times New Roman" pitchFamily="18" charset="0"/>
                <a:ea typeface="楷体_GB2312" pitchFamily="49" charset="-122"/>
                <a:sym typeface="Symbol" pitchFamily="18" charset="2"/>
              </a:rPr>
              <a:t></a:t>
            </a:r>
            <a:r>
              <a:rPr kumimoji="1" lang="en-US" altLang="zh-CN" sz="28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m/2</a:t>
            </a:r>
            <a:r>
              <a:rPr kumimoji="1" lang="en-US" altLang="zh-CN" sz="2800" b="1" i="0" u="none" strike="noStrike" kern="0" cap="none" spc="0" normalizeH="0" baseline="0" noProof="0" dirty="0">
                <a:ln>
                  <a:noFill/>
                </a:ln>
                <a:solidFill>
                  <a:srgbClr val="0000CC"/>
                </a:solidFill>
                <a:effectLst/>
                <a:uLnTx/>
                <a:uFillTx/>
                <a:latin typeface="Times New Roman" pitchFamily="18" charset="0"/>
                <a:ea typeface="楷体_GB2312" pitchFamily="49" charset="-122"/>
                <a:sym typeface="Symbol" pitchFamily="18" charset="2"/>
              </a:rPr>
              <a:t></a:t>
            </a:r>
            <a:r>
              <a:rPr kumimoji="1" lang="en-US" altLang="zh-CN" sz="28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 </a:t>
            </a:r>
            <a:r>
              <a:rPr kumimoji="1" lang="en-US" altLang="zh-CN" sz="2800" b="1" i="0" u="none" strike="noStrike" kern="0" cap="none" spc="0" normalizeH="0" baseline="30000" noProof="0" dirty="0">
                <a:ln>
                  <a:noFill/>
                </a:ln>
                <a:solidFill>
                  <a:srgbClr val="0000CC"/>
                </a:solidFill>
                <a:effectLst/>
                <a:uLnTx/>
                <a:uFillTx/>
                <a:latin typeface="Times New Roman" pitchFamily="18" charset="0"/>
                <a:ea typeface="楷体_GB2312" pitchFamily="49" charset="-122"/>
              </a:rPr>
              <a:t>H-1 </a:t>
            </a:r>
            <a:r>
              <a:rPr kumimoji="1" lang="zh-CN" altLang="en-US" sz="28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个</a:t>
            </a:r>
          </a:p>
        </p:txBody>
      </p:sp>
      <p:sp>
        <p:nvSpPr>
          <p:cNvPr id="18" name="Text Box 6"/>
          <p:cNvSpPr txBox="1">
            <a:spLocks noChangeArrowheads="1"/>
          </p:cNvSpPr>
          <p:nvPr/>
        </p:nvSpPr>
        <p:spPr bwMode="auto">
          <a:xfrm>
            <a:off x="1689100" y="4105643"/>
            <a:ext cx="434926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28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第 </a:t>
            </a:r>
            <a:r>
              <a:rPr kumimoji="1" lang="en-US" altLang="zh-CN" sz="28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4 </a:t>
            </a:r>
            <a:r>
              <a:rPr kumimoji="1" lang="zh-CN" altLang="en-US" sz="28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层            </a:t>
            </a:r>
            <a:r>
              <a:rPr kumimoji="1" lang="en-US" altLang="zh-CN" sz="28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2</a:t>
            </a:r>
            <a:r>
              <a:rPr kumimoji="1" lang="en-US" altLang="zh-CN" sz="2800" b="1" i="0" u="none" strike="noStrike" kern="0" cap="none" spc="0" normalizeH="0" baseline="0" noProof="0" dirty="0">
                <a:ln>
                  <a:noFill/>
                </a:ln>
                <a:solidFill>
                  <a:srgbClr val="0000CC"/>
                </a:solidFill>
                <a:effectLst/>
                <a:uLnTx/>
                <a:uFillTx/>
                <a:latin typeface="Times New Roman" pitchFamily="18" charset="0"/>
                <a:ea typeface="楷体_GB2312" pitchFamily="49" charset="-122"/>
                <a:sym typeface="Symbol" pitchFamily="18" charset="2"/>
              </a:rPr>
              <a:t></a:t>
            </a:r>
            <a:r>
              <a:rPr kumimoji="1" lang="en-US" altLang="zh-CN" sz="28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a:t>
            </a:r>
            <a:r>
              <a:rPr kumimoji="1" lang="en-US" altLang="zh-CN" sz="2800" b="1" i="0" u="none" strike="noStrike" kern="0" cap="none" spc="0" normalizeH="0" baseline="0" noProof="0" dirty="0">
                <a:ln>
                  <a:noFill/>
                </a:ln>
                <a:solidFill>
                  <a:srgbClr val="0000CC"/>
                </a:solidFill>
                <a:effectLst/>
                <a:uLnTx/>
                <a:uFillTx/>
                <a:latin typeface="Times New Roman" pitchFamily="18" charset="0"/>
                <a:ea typeface="楷体_GB2312" pitchFamily="49" charset="-122"/>
                <a:sym typeface="Symbol" pitchFamily="18" charset="2"/>
              </a:rPr>
              <a:t></a:t>
            </a:r>
            <a:r>
              <a:rPr kumimoji="1" lang="en-US" altLang="zh-CN" sz="28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m/2</a:t>
            </a:r>
            <a:r>
              <a:rPr kumimoji="1" lang="en-US" altLang="zh-CN" sz="2800" b="1" i="0" u="none" strike="noStrike" kern="0" cap="none" spc="0" normalizeH="0" baseline="0" noProof="0" dirty="0">
                <a:ln>
                  <a:noFill/>
                </a:ln>
                <a:solidFill>
                  <a:srgbClr val="0000CC"/>
                </a:solidFill>
                <a:effectLst/>
                <a:uLnTx/>
                <a:uFillTx/>
                <a:latin typeface="Times New Roman" pitchFamily="18" charset="0"/>
                <a:ea typeface="楷体_GB2312" pitchFamily="49" charset="-122"/>
                <a:sym typeface="Symbol" pitchFamily="18" charset="2"/>
              </a:rPr>
              <a:t></a:t>
            </a:r>
            <a:r>
              <a:rPr kumimoji="1" lang="en-US" altLang="zh-CN" sz="28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a:t>
            </a:r>
            <a:r>
              <a:rPr kumimoji="1" lang="en-US" altLang="zh-CN" sz="2800" b="1" i="0" u="none" strike="noStrike" kern="0" cap="none" spc="0" normalizeH="0" baseline="30000" noProof="0" dirty="0">
                <a:ln>
                  <a:noFill/>
                </a:ln>
                <a:solidFill>
                  <a:srgbClr val="0000CC"/>
                </a:solidFill>
                <a:effectLst/>
                <a:uLnTx/>
                <a:uFillTx/>
                <a:latin typeface="Times New Roman" pitchFamily="18" charset="0"/>
                <a:ea typeface="楷体_GB2312" pitchFamily="49" charset="-122"/>
              </a:rPr>
              <a:t>2 </a:t>
            </a:r>
            <a:r>
              <a:rPr kumimoji="1" lang="zh-CN" altLang="en-US" sz="28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个</a:t>
            </a:r>
          </a:p>
        </p:txBody>
      </p:sp>
      <p:sp>
        <p:nvSpPr>
          <p:cNvPr id="19" name="Text Box 7"/>
          <p:cNvSpPr txBox="1">
            <a:spLocks noChangeArrowheads="1"/>
          </p:cNvSpPr>
          <p:nvPr/>
        </p:nvSpPr>
        <p:spPr bwMode="auto">
          <a:xfrm>
            <a:off x="1689100" y="3450313"/>
            <a:ext cx="40190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2800" b="1" i="0" u="none" strike="noStrike" kern="0" cap="none" spc="0" normalizeH="0" baseline="0" noProof="0" dirty="0">
                <a:ln>
                  <a:noFill/>
                </a:ln>
                <a:solidFill>
                  <a:srgbClr val="0000CC"/>
                </a:solidFill>
                <a:effectLst/>
                <a:uLnTx/>
                <a:uFillTx/>
                <a:latin typeface="Times New Roman" pitchFamily="18" charset="0"/>
              </a:rPr>
              <a:t>第 </a:t>
            </a:r>
            <a:r>
              <a:rPr kumimoji="1" lang="en-US" altLang="zh-CN" sz="2800" b="1" i="0" u="none" strike="noStrike" kern="0" cap="none" spc="0" normalizeH="0" baseline="0" noProof="0" dirty="0">
                <a:ln>
                  <a:noFill/>
                </a:ln>
                <a:solidFill>
                  <a:srgbClr val="0000CC"/>
                </a:solidFill>
                <a:effectLst/>
                <a:uLnTx/>
                <a:uFillTx/>
                <a:latin typeface="Times New Roman" pitchFamily="18" charset="0"/>
              </a:rPr>
              <a:t>3 </a:t>
            </a:r>
            <a:r>
              <a:rPr kumimoji="1" lang="zh-CN" altLang="en-US" sz="2800" b="1" i="0" u="none" strike="noStrike" kern="0" cap="none" spc="0" normalizeH="0" baseline="0" noProof="0" dirty="0">
                <a:ln>
                  <a:noFill/>
                </a:ln>
                <a:solidFill>
                  <a:srgbClr val="0000CC"/>
                </a:solidFill>
                <a:effectLst/>
                <a:uLnTx/>
                <a:uFillTx/>
                <a:latin typeface="Times New Roman" pitchFamily="18" charset="0"/>
              </a:rPr>
              <a:t>层            </a:t>
            </a:r>
            <a:r>
              <a:rPr kumimoji="1" lang="en-US" altLang="zh-CN" sz="2800" b="1" i="0" u="none" strike="noStrike" kern="0" cap="none" spc="0" normalizeH="0" baseline="0" noProof="0" dirty="0">
                <a:ln>
                  <a:noFill/>
                </a:ln>
                <a:solidFill>
                  <a:srgbClr val="0000CC"/>
                </a:solidFill>
                <a:effectLst/>
                <a:uLnTx/>
                <a:uFillTx/>
                <a:latin typeface="Times New Roman" pitchFamily="18" charset="0"/>
              </a:rPr>
              <a:t>2</a:t>
            </a:r>
            <a:r>
              <a:rPr kumimoji="1" lang="en-US" altLang="zh-CN" sz="2800" b="1" i="0" u="none" strike="noStrike" kern="0" cap="none" spc="0" normalizeH="0" baseline="0" noProof="0" dirty="0">
                <a:ln>
                  <a:noFill/>
                </a:ln>
                <a:solidFill>
                  <a:srgbClr val="0000CC"/>
                </a:solidFill>
                <a:effectLst/>
                <a:uLnTx/>
                <a:uFillTx/>
                <a:latin typeface="Times New Roman" pitchFamily="18" charset="0"/>
                <a:sym typeface="Symbol" pitchFamily="18" charset="2"/>
              </a:rPr>
              <a:t></a:t>
            </a:r>
            <a:r>
              <a:rPr kumimoji="1" lang="en-US" altLang="zh-CN" sz="2800" b="1" i="0" u="none" strike="noStrike" kern="0" cap="none" spc="0" normalizeH="0" baseline="0" noProof="0" dirty="0">
                <a:ln>
                  <a:noFill/>
                </a:ln>
                <a:solidFill>
                  <a:srgbClr val="0000CC"/>
                </a:solidFill>
                <a:effectLst/>
                <a:uLnTx/>
                <a:uFillTx/>
                <a:latin typeface="Times New Roman" pitchFamily="18" charset="0"/>
              </a:rPr>
              <a:t>m/2</a:t>
            </a:r>
            <a:r>
              <a:rPr kumimoji="1" lang="en-US" altLang="zh-CN" sz="2800" b="1" i="0" u="none" strike="noStrike" kern="0" cap="none" spc="0" normalizeH="0" baseline="0" noProof="0" dirty="0">
                <a:ln>
                  <a:noFill/>
                </a:ln>
                <a:solidFill>
                  <a:srgbClr val="0000CC"/>
                </a:solidFill>
                <a:effectLst/>
                <a:uLnTx/>
                <a:uFillTx/>
                <a:latin typeface="Times New Roman" pitchFamily="18" charset="0"/>
                <a:sym typeface="Symbol" pitchFamily="18" charset="2"/>
              </a:rPr>
              <a:t> </a:t>
            </a:r>
            <a:r>
              <a:rPr kumimoji="1" lang="zh-CN" altLang="en-US" sz="2800" b="1" i="0" u="none" strike="noStrike" kern="0" cap="none" spc="0" normalizeH="0" baseline="0" noProof="0" dirty="0">
                <a:ln>
                  <a:noFill/>
                </a:ln>
                <a:solidFill>
                  <a:srgbClr val="0000CC"/>
                </a:solidFill>
                <a:effectLst/>
                <a:uLnTx/>
                <a:uFillTx/>
                <a:latin typeface="Times New Roman" pitchFamily="18" charset="0"/>
                <a:sym typeface="Symbol" pitchFamily="18" charset="2"/>
              </a:rPr>
              <a:t>个</a:t>
            </a:r>
            <a:endParaRPr kumimoji="1" lang="zh-CN" altLang="en-US" sz="2800" b="0" i="0" u="none" strike="noStrike" kern="0" cap="none" spc="0" normalizeH="0" baseline="0" noProof="0" dirty="0">
              <a:ln>
                <a:noFill/>
              </a:ln>
              <a:solidFill>
                <a:srgbClr val="0000CC"/>
              </a:solidFill>
              <a:effectLst/>
              <a:uLnTx/>
              <a:uFillTx/>
              <a:latin typeface="Times New Roman" pitchFamily="18" charset="0"/>
              <a:ea typeface="宋体" charset="-122"/>
            </a:endParaRPr>
          </a:p>
        </p:txBody>
      </p:sp>
      <p:sp>
        <p:nvSpPr>
          <p:cNvPr id="20" name="Text Box 9"/>
          <p:cNvSpPr txBox="1">
            <a:spLocks noChangeArrowheads="1"/>
          </p:cNvSpPr>
          <p:nvPr/>
        </p:nvSpPr>
        <p:spPr bwMode="auto">
          <a:xfrm>
            <a:off x="1600200" y="4560529"/>
            <a:ext cx="14414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pPr>
            <a:r>
              <a:rPr lang="zh-CN" altLang="en-US" sz="2800" b="0" dirty="0">
                <a:solidFill>
                  <a:srgbClr val="0000CC"/>
                </a:solidFill>
                <a:ea typeface="宋体" charset="-122"/>
              </a:rPr>
              <a:t>  </a:t>
            </a:r>
            <a:r>
              <a:rPr lang="zh-CN" altLang="en-US" sz="2800" dirty="0">
                <a:solidFill>
                  <a:srgbClr val="0000CC"/>
                </a:solidFill>
                <a:ea typeface="宋体" charset="-122"/>
              </a:rPr>
              <a:t> </a:t>
            </a:r>
            <a:r>
              <a:rPr lang="en-US" altLang="zh-CN" sz="2800" dirty="0">
                <a:solidFill>
                  <a:srgbClr val="0000CC"/>
                </a:solidFill>
                <a:ea typeface="宋体" charset="-122"/>
              </a:rPr>
              <a:t>…   …</a:t>
            </a:r>
            <a:endParaRPr lang="en-US" altLang="zh-CN" sz="2800" b="0" dirty="0">
              <a:solidFill>
                <a:srgbClr val="0000CC"/>
              </a:solidFill>
              <a:ea typeface="宋体" charset="-122"/>
            </a:endParaRPr>
          </a:p>
        </p:txBody>
      </p:sp>
      <p:sp>
        <p:nvSpPr>
          <p:cNvPr id="21" name="Text Box 10"/>
          <p:cNvSpPr txBox="1">
            <a:spLocks noChangeArrowheads="1"/>
          </p:cNvSpPr>
          <p:nvPr/>
        </p:nvSpPr>
        <p:spPr bwMode="auto">
          <a:xfrm>
            <a:off x="539750" y="928687"/>
            <a:ext cx="3311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dirty="0">
                <a:solidFill>
                  <a:srgbClr val="003300"/>
                </a:solidFill>
                <a:ea typeface="宋体" charset="-122"/>
              </a:rPr>
              <a:t> B-</a:t>
            </a:r>
            <a:r>
              <a:rPr lang="zh-CN" altLang="en-US" sz="2800" dirty="0">
                <a:solidFill>
                  <a:srgbClr val="003300"/>
                </a:solidFill>
                <a:ea typeface="宋体" charset="-122"/>
              </a:rPr>
              <a:t>树的特点分析</a:t>
            </a:r>
          </a:p>
        </p:txBody>
      </p:sp>
      <p:sp>
        <p:nvSpPr>
          <p:cNvPr id="22" name="Rectangle 12"/>
          <p:cNvSpPr>
            <a:spLocks noChangeArrowheads="1"/>
          </p:cNvSpPr>
          <p:nvPr/>
        </p:nvSpPr>
        <p:spPr bwMode="auto">
          <a:xfrm>
            <a:off x="4427538" y="381000"/>
            <a:ext cx="4679950" cy="1295400"/>
          </a:xfrm>
          <a:prstGeom prst="rect">
            <a:avLst/>
          </a:prstGeom>
          <a:solidFill>
            <a:srgbClr val="DBF5F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273050" marR="0" lvl="0" indent="-273050" defTabSz="914400" eaLnBrk="0" fontAlgn="base" latinLnBrk="0" hangingPunct="0">
              <a:lnSpc>
                <a:spcPct val="150000"/>
              </a:lnSpc>
              <a:spcBef>
                <a:spcPct val="20000"/>
              </a:spcBef>
              <a:spcAft>
                <a:spcPct val="0"/>
              </a:spcAft>
              <a:buClr>
                <a:srgbClr val="0BD0D9"/>
              </a:buClr>
              <a:buSzPct val="95000"/>
              <a:buFont typeface="Wingdings 2" pitchFamily="18" charset="2"/>
              <a:buChar char=""/>
              <a:tabLst/>
              <a:defRPr/>
            </a:pPr>
            <a:r>
              <a:rPr kumimoji="0" lang="zh-CN" altLang="en-US" sz="2400" b="1" i="0" u="none" strike="noStrike" kern="0" cap="none" spc="0" normalizeH="0" baseline="0" noProof="0" dirty="0">
                <a:ln>
                  <a:noFill/>
                </a:ln>
                <a:solidFill>
                  <a:srgbClr val="0000CC"/>
                </a:solidFill>
                <a:effectLst/>
                <a:uLnTx/>
                <a:uFillTx/>
                <a:latin typeface="宋体" charset="-122"/>
                <a:ea typeface="宋体" charset="-122"/>
              </a:rPr>
              <a:t>根结点</a:t>
            </a:r>
            <a:r>
              <a:rPr kumimoji="0" lang="zh-CN" altLang="en-US" sz="2400" b="1" i="0" u="none" strike="noStrike" kern="0" cap="none" spc="0" normalizeH="0" baseline="0" noProof="0" dirty="0">
                <a:ln>
                  <a:noFill/>
                </a:ln>
                <a:solidFill>
                  <a:srgbClr val="FF3300"/>
                </a:solidFill>
                <a:effectLst/>
                <a:uLnTx/>
                <a:uFillTx/>
                <a:latin typeface="宋体" charset="-122"/>
                <a:ea typeface="宋体" charset="-122"/>
              </a:rPr>
              <a:t>至少含</a:t>
            </a:r>
            <a:r>
              <a:rPr kumimoji="0" lang="en-US" altLang="zh-CN" sz="2400" b="1" i="0" u="none" strike="noStrike" kern="0" cap="none" spc="0" normalizeH="0" baseline="0" noProof="0" dirty="0">
                <a:ln>
                  <a:noFill/>
                </a:ln>
                <a:solidFill>
                  <a:srgbClr val="FF3300"/>
                </a:solidFill>
                <a:effectLst/>
                <a:uLnTx/>
                <a:uFillTx/>
                <a:latin typeface="宋体" charset="-122"/>
                <a:ea typeface="宋体" charset="-122"/>
              </a:rPr>
              <a:t>2</a:t>
            </a:r>
            <a:r>
              <a:rPr kumimoji="0" lang="zh-CN" altLang="en-US" sz="2400" b="1" i="0" u="none" strike="noStrike" kern="0" cap="none" spc="0" normalizeH="0" baseline="0" noProof="0" dirty="0">
                <a:ln>
                  <a:noFill/>
                </a:ln>
                <a:solidFill>
                  <a:srgbClr val="FF3300"/>
                </a:solidFill>
                <a:effectLst/>
                <a:uLnTx/>
                <a:uFillTx/>
                <a:latin typeface="宋体" charset="-122"/>
                <a:ea typeface="宋体" charset="-122"/>
              </a:rPr>
              <a:t>棵子</a:t>
            </a:r>
            <a:r>
              <a:rPr kumimoji="0" lang="zh-CN" altLang="en-US" sz="2400" b="1" i="0" u="none" strike="noStrike" kern="0" cap="none" spc="0" normalizeH="0" baseline="0" noProof="0" dirty="0">
                <a:ln>
                  <a:noFill/>
                </a:ln>
                <a:solidFill>
                  <a:srgbClr val="0000CC"/>
                </a:solidFill>
                <a:effectLst/>
                <a:uLnTx/>
                <a:uFillTx/>
                <a:latin typeface="宋体" charset="-122"/>
                <a:ea typeface="宋体" charset="-122"/>
              </a:rPr>
              <a:t>树；</a:t>
            </a:r>
          </a:p>
          <a:p>
            <a:pPr marL="273050" marR="0" lvl="0" indent="-273050" defTabSz="914400" eaLnBrk="0" fontAlgn="base" latinLnBrk="0" hangingPunct="0">
              <a:lnSpc>
                <a:spcPct val="150000"/>
              </a:lnSpc>
              <a:spcBef>
                <a:spcPct val="20000"/>
              </a:spcBef>
              <a:spcAft>
                <a:spcPct val="0"/>
              </a:spcAft>
              <a:buClr>
                <a:srgbClr val="0BD0D9"/>
              </a:buClr>
              <a:buSzPct val="95000"/>
              <a:buFont typeface="Wingdings 2" pitchFamily="18" charset="2"/>
              <a:buChar char=""/>
              <a:tabLst/>
              <a:defRPr/>
            </a:pPr>
            <a:r>
              <a:rPr kumimoji="0" lang="zh-CN" altLang="en-US" sz="2400" b="1" i="0" u="none" strike="noStrike" kern="0" cap="none" spc="0" normalizeH="0" baseline="0" noProof="0" dirty="0">
                <a:ln>
                  <a:noFill/>
                </a:ln>
                <a:solidFill>
                  <a:srgbClr val="0000CC"/>
                </a:solidFill>
                <a:effectLst/>
                <a:uLnTx/>
                <a:uFillTx/>
                <a:latin typeface="宋体" charset="-122"/>
                <a:ea typeface="宋体" charset="-122"/>
              </a:rPr>
              <a:t>非叶结点至少含有</a:t>
            </a:r>
            <a:r>
              <a:rPr kumimoji="0" lang="zh-CN" altLang="en-US" sz="2400" b="1" i="0" u="none" strike="noStrike" kern="0" cap="none" spc="0" normalizeH="0" baseline="0" noProof="0" dirty="0">
                <a:ln>
                  <a:noFill/>
                </a:ln>
                <a:solidFill>
                  <a:srgbClr val="FF3300"/>
                </a:solidFill>
                <a:effectLst/>
                <a:uLnTx/>
                <a:uFillTx/>
                <a:latin typeface="宋体" charset="-122"/>
                <a:ea typeface="宋体" charset="-122"/>
                <a:sym typeface="Symbol" pitchFamily="18" charset="2"/>
              </a:rPr>
              <a:t></a:t>
            </a:r>
            <a:r>
              <a:rPr kumimoji="0" lang="en-US" altLang="zh-CN" sz="2400" b="1" i="1" u="none" strike="noStrike" kern="0" cap="none" spc="0" normalizeH="0" baseline="0" noProof="0" dirty="0">
                <a:ln>
                  <a:noFill/>
                </a:ln>
                <a:solidFill>
                  <a:srgbClr val="FF3300"/>
                </a:solidFill>
                <a:effectLst/>
                <a:uLnTx/>
                <a:uFillTx/>
                <a:latin typeface="宋体" charset="-122"/>
                <a:ea typeface="宋体" charset="-122"/>
                <a:sym typeface="Symbol" pitchFamily="18" charset="2"/>
              </a:rPr>
              <a:t>m/2</a:t>
            </a:r>
            <a:r>
              <a:rPr kumimoji="0" lang="en-US" altLang="zh-CN" sz="2400" b="1" i="0" u="none" strike="noStrike" kern="0" cap="none" spc="0" normalizeH="0" baseline="0" noProof="0" dirty="0">
                <a:ln>
                  <a:noFill/>
                </a:ln>
                <a:solidFill>
                  <a:srgbClr val="FF3300"/>
                </a:solidFill>
                <a:effectLst/>
                <a:uLnTx/>
                <a:uFillTx/>
                <a:latin typeface="宋体" charset="-122"/>
                <a:ea typeface="宋体" charset="-122"/>
                <a:sym typeface="Symbol" pitchFamily="18" charset="2"/>
              </a:rPr>
              <a:t></a:t>
            </a:r>
            <a:r>
              <a:rPr kumimoji="0" lang="zh-CN" altLang="en-US" sz="2400" b="1" i="0" u="none" strike="noStrike" kern="0" cap="none" spc="0" normalizeH="0" baseline="0" noProof="0" dirty="0">
                <a:ln>
                  <a:noFill/>
                </a:ln>
                <a:solidFill>
                  <a:srgbClr val="FF3300"/>
                </a:solidFill>
                <a:effectLst/>
                <a:uLnTx/>
                <a:uFillTx/>
                <a:latin typeface="宋体" charset="-122"/>
                <a:ea typeface="宋体" charset="-122"/>
                <a:sym typeface="Symbol" pitchFamily="18" charset="2"/>
              </a:rPr>
              <a:t>棵</a:t>
            </a:r>
            <a:r>
              <a:rPr kumimoji="0" lang="zh-CN" altLang="en-US" sz="2400" b="1" i="0" u="none" strike="noStrike" kern="0" cap="none" spc="0" normalizeH="0" baseline="0" noProof="0" dirty="0">
                <a:ln>
                  <a:noFill/>
                </a:ln>
                <a:solidFill>
                  <a:srgbClr val="FF3300"/>
                </a:solidFill>
                <a:effectLst/>
                <a:uLnTx/>
                <a:uFillTx/>
                <a:latin typeface="宋体" charset="-122"/>
                <a:ea typeface="宋体" charset="-122"/>
              </a:rPr>
              <a:t>子树</a:t>
            </a:r>
            <a:endParaRPr kumimoji="0" lang="zh-CN" altLang="en-US" sz="2400" b="1" i="0" u="none" strike="noStrike" kern="0" cap="none" spc="0" normalizeH="0" baseline="0" noProof="0" dirty="0">
              <a:ln>
                <a:noFill/>
              </a:ln>
              <a:solidFill>
                <a:srgbClr val="0000CC"/>
              </a:solidFill>
              <a:effectLst/>
              <a:uLnTx/>
              <a:uFillTx/>
              <a:latin typeface="宋体" charset="-122"/>
              <a:ea typeface="宋体" charset="-122"/>
            </a:endParaRPr>
          </a:p>
        </p:txBody>
      </p:sp>
    </p:spTree>
    <p:extLst>
      <p:ext uri="{BB962C8B-B14F-4D97-AF65-F5344CB8AC3E}">
        <p14:creationId xmlns:p14="http://schemas.microsoft.com/office/powerpoint/2010/main" val="854142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
                                          </p:val>
                                        </p:tav>
                                        <p:tav tm="100000">
                                          <p:val>
                                            <p:strVal val="#ppt_x"/>
                                          </p:val>
                                        </p:tav>
                                      </p:tavLst>
                                    </p:anim>
                                    <p:anim calcmode="lin" valueType="num">
                                      <p:cBhvr>
                                        <p:cTn id="8" dur="500" fill="hold"/>
                                        <p:tgtEl>
                                          <p:spTgt spid="14"/>
                                        </p:tgtEl>
                                        <p:attrNameLst>
                                          <p:attrName>ppt_y</p:attrName>
                                        </p:attrNameLst>
                                      </p:cBhvr>
                                      <p:tavLst>
                                        <p:tav tm="0">
                                          <p:val>
                                            <p:strVal val="#ppt_y-#ppt_h/2"/>
                                          </p:val>
                                        </p:tav>
                                        <p:tav tm="100000">
                                          <p:val>
                                            <p:strVal val="#ppt_y"/>
                                          </p:val>
                                        </p:tav>
                                      </p:tavLst>
                                    </p:anim>
                                    <p:anim calcmode="lin" valueType="num">
                                      <p:cBhvr>
                                        <p:cTn id="9" dur="500" fill="hold"/>
                                        <p:tgtEl>
                                          <p:spTgt spid="14"/>
                                        </p:tgtEl>
                                        <p:attrNameLst>
                                          <p:attrName>ppt_w</p:attrName>
                                        </p:attrNameLst>
                                      </p:cBhvr>
                                      <p:tavLst>
                                        <p:tav tm="0">
                                          <p:val>
                                            <p:strVal val="#ppt_w"/>
                                          </p:val>
                                        </p:tav>
                                        <p:tav tm="100000">
                                          <p:val>
                                            <p:strVal val="#ppt_w"/>
                                          </p:val>
                                        </p:tav>
                                      </p:tavLst>
                                    </p:anim>
                                    <p:anim calcmode="lin" valueType="num">
                                      <p:cBhvr>
                                        <p:cTn id="10" dur="500" fill="hold"/>
                                        <p:tgtEl>
                                          <p:spTgt spid="14"/>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linds(horizontal)">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linds(horizontal)">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blinds(horizontal)">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blinds(horizontal)">
                                      <p:cBhvr>
                                        <p:cTn id="34" dur="500"/>
                                        <p:tgtEl>
                                          <p:spTgt spid="18"/>
                                        </p:tgtEl>
                                      </p:cBhvr>
                                    </p:animEffect>
                                  </p:childTnLst>
                                </p:cTn>
                              </p:par>
                            </p:childTnLst>
                          </p:cTn>
                        </p:par>
                        <p:par>
                          <p:cTn id="35" fill="hold">
                            <p:stCondLst>
                              <p:cond delay="500"/>
                            </p:stCondLst>
                            <p:childTnLst>
                              <p:par>
                                <p:cTn id="36" presetID="3" presetClass="entr" presetSubtype="5"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blinds(vertical)">
                                      <p:cBhvr>
                                        <p:cTn id="38" dur="50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blinds(horizontal)">
                                      <p:cBhvr>
                                        <p:cTn id="4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4" grpId="0" autoUpdateAnimBg="0"/>
      <p:bldP spid="16" grpId="0" autoUpdateAnimBg="0"/>
      <p:bldP spid="17" grpId="0" autoUpdateAnimBg="0"/>
      <p:bldP spid="18" grpId="0" autoUpdateAnimBg="0"/>
      <p:bldP spid="19" grpId="0" autoUpdateAnimBg="0"/>
      <p:bldP spid="20" grpId="0" autoUpdateAnimBg="0"/>
      <p:bldP spid="22"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10.2.2 B-</a:t>
            </a:r>
            <a:r>
              <a:rPr kumimoji="1" lang="zh-CN" altLang="en-US" sz="3200" b="1" dirty="0">
                <a:latin typeface="Arial" charset="0"/>
                <a:ea typeface="宋体" charset="-122"/>
                <a:cs typeface="+mn-cs"/>
              </a:rPr>
              <a:t>树和</a:t>
            </a:r>
            <a:r>
              <a:rPr kumimoji="1" lang="en-US" altLang="zh-CN" sz="3200" b="1" dirty="0">
                <a:latin typeface="Arial" charset="0"/>
                <a:ea typeface="宋体" charset="-122"/>
                <a:cs typeface="+mn-cs"/>
              </a:rPr>
              <a:t>B+</a:t>
            </a:r>
            <a:r>
              <a:rPr kumimoji="1" lang="zh-CN" altLang="en-US" sz="3200" b="1" dirty="0">
                <a:latin typeface="Arial" charset="0"/>
                <a:ea typeface="宋体" charset="-122"/>
                <a:cs typeface="+mn-cs"/>
              </a:rPr>
              <a:t>树</a:t>
            </a:r>
          </a:p>
        </p:txBody>
      </p:sp>
      <p:sp>
        <p:nvSpPr>
          <p:cNvPr id="4" name="日期占位符 3"/>
          <p:cNvSpPr>
            <a:spLocks noGrp="1"/>
          </p:cNvSpPr>
          <p:nvPr>
            <p:ph type="dt" sz="half" idx="10"/>
          </p:nvPr>
        </p:nvSpPr>
        <p:spPr/>
        <p:txBody>
          <a:bodyPr/>
          <a:lstStyle/>
          <a:p>
            <a:fld id="{7771B90F-1F08-4CFC-9071-1CD20511EEDC}"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129</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10"/>
          <p:cNvSpPr txBox="1">
            <a:spLocks noChangeArrowheads="1"/>
          </p:cNvSpPr>
          <p:nvPr/>
        </p:nvSpPr>
        <p:spPr bwMode="auto">
          <a:xfrm>
            <a:off x="323850" y="996950"/>
            <a:ext cx="467995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20000"/>
              </a:spcBef>
              <a:spcAft>
                <a:spcPct val="0"/>
              </a:spcAft>
              <a:buClrTx/>
              <a:buSzTx/>
              <a:buFont typeface="Wingdings" pitchFamily="2" charset="2"/>
              <a:buChar char="p"/>
              <a:tabLst/>
              <a:defRPr/>
            </a:pPr>
            <a:r>
              <a:rPr kumimoji="1" lang="en-US" altLang="zh-CN" sz="2800" b="1" i="0" u="none" strike="noStrike" kern="0" cap="none" spc="0" normalizeH="0" baseline="0" noProof="0">
                <a:ln>
                  <a:noFill/>
                </a:ln>
                <a:solidFill>
                  <a:srgbClr val="003300"/>
                </a:solidFill>
                <a:effectLst/>
                <a:uLnTx/>
                <a:uFillTx/>
                <a:latin typeface="Times New Roman" pitchFamily="18" charset="0"/>
                <a:ea typeface="宋体" charset="-122"/>
              </a:rPr>
              <a:t> B-</a:t>
            </a:r>
            <a:r>
              <a:rPr kumimoji="1" lang="zh-CN" altLang="en-US" sz="2800" b="1" i="0" u="none" strike="noStrike" kern="0" cap="none" spc="0" normalizeH="0" baseline="0" noProof="0">
                <a:ln>
                  <a:noFill/>
                </a:ln>
                <a:solidFill>
                  <a:srgbClr val="003300"/>
                </a:solidFill>
                <a:effectLst/>
                <a:uLnTx/>
                <a:uFillTx/>
                <a:latin typeface="Times New Roman" pitchFamily="18" charset="0"/>
                <a:ea typeface="宋体" charset="-122"/>
              </a:rPr>
              <a:t>树</a:t>
            </a:r>
            <a:r>
              <a:rPr kumimoji="1" lang="zh-CN" altLang="en-US" sz="3000" b="1" i="0" u="none" strike="noStrike" kern="0" cap="none" spc="0" normalizeH="0" baseline="0" noProof="0">
                <a:ln>
                  <a:noFill/>
                </a:ln>
                <a:solidFill>
                  <a:srgbClr val="003300"/>
                </a:solidFill>
                <a:effectLst/>
                <a:uLnTx/>
                <a:uFillTx/>
                <a:latin typeface="Times New Roman" pitchFamily="18" charset="0"/>
                <a:ea typeface="楷体_GB2312" pitchFamily="49" charset="-122"/>
              </a:rPr>
              <a:t>查找性能的分析</a:t>
            </a:r>
            <a:endParaRPr kumimoji="1" lang="zh-CN" altLang="en-US" sz="2800" b="1" i="0" u="none" strike="noStrike" kern="0" cap="none" spc="0" normalizeH="0" baseline="0" noProof="0">
              <a:ln>
                <a:noFill/>
              </a:ln>
              <a:solidFill>
                <a:srgbClr val="003300"/>
              </a:solidFill>
              <a:effectLst/>
              <a:uLnTx/>
              <a:uFillTx/>
              <a:latin typeface="Times New Roman" pitchFamily="18" charset="0"/>
              <a:ea typeface="宋体" charset="-122"/>
            </a:endParaRPr>
          </a:p>
        </p:txBody>
      </p:sp>
      <p:sp>
        <p:nvSpPr>
          <p:cNvPr id="14" name="Text Box 10"/>
          <p:cNvSpPr txBox="1">
            <a:spLocks noChangeArrowheads="1"/>
          </p:cNvSpPr>
          <p:nvPr/>
        </p:nvSpPr>
        <p:spPr bwMode="auto">
          <a:xfrm>
            <a:off x="1328738" y="2409825"/>
            <a:ext cx="6315075" cy="1323975"/>
          </a:xfrm>
          <a:prstGeom prst="rect">
            <a:avLst/>
          </a:prstGeom>
          <a:noFill/>
          <a:ln w="9525">
            <a:solidFill>
              <a:srgbClr val="00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lnSpc>
                <a:spcPct val="125000"/>
              </a:lnSpc>
              <a:spcBef>
                <a:spcPct val="0"/>
              </a:spcBef>
              <a:spcAft>
                <a:spcPct val="0"/>
              </a:spcAft>
            </a:pPr>
            <a:r>
              <a:rPr lang="zh-CN" altLang="en-US" sz="3200">
                <a:solidFill>
                  <a:srgbClr val="0000CC"/>
                </a:solidFill>
                <a:latin typeface="隶书" pitchFamily="49" charset="-122"/>
                <a:ea typeface="隶书" pitchFamily="49" charset="-122"/>
              </a:rPr>
              <a:t>问：含 </a:t>
            </a:r>
            <a:r>
              <a:rPr lang="en-US" altLang="zh-CN" sz="3200">
                <a:solidFill>
                  <a:srgbClr val="0000CC"/>
                </a:solidFill>
                <a:ea typeface="隶书" pitchFamily="49" charset="-122"/>
              </a:rPr>
              <a:t>N </a:t>
            </a:r>
            <a:r>
              <a:rPr lang="zh-CN" altLang="en-US" sz="3200">
                <a:solidFill>
                  <a:srgbClr val="0000CC"/>
                </a:solidFill>
                <a:latin typeface="隶书" pitchFamily="49" charset="-122"/>
                <a:ea typeface="隶书" pitchFamily="49" charset="-122"/>
              </a:rPr>
              <a:t>个关键字的 </a:t>
            </a:r>
            <a:r>
              <a:rPr lang="en-US" altLang="zh-CN" sz="3200" i="1">
                <a:solidFill>
                  <a:srgbClr val="0000CC"/>
                </a:solidFill>
                <a:ea typeface="隶书" pitchFamily="49" charset="-122"/>
              </a:rPr>
              <a:t>m </a:t>
            </a:r>
            <a:r>
              <a:rPr lang="zh-CN" altLang="en-US" sz="3200">
                <a:solidFill>
                  <a:srgbClr val="0000CC"/>
                </a:solidFill>
                <a:latin typeface="隶书" pitchFamily="49" charset="-122"/>
                <a:ea typeface="隶书" pitchFamily="49" charset="-122"/>
              </a:rPr>
              <a:t>阶 </a:t>
            </a:r>
            <a:r>
              <a:rPr lang="en-US" altLang="zh-CN" sz="3200">
                <a:solidFill>
                  <a:srgbClr val="0000CC"/>
                </a:solidFill>
                <a:ea typeface="隶书" pitchFamily="49" charset="-122"/>
              </a:rPr>
              <a:t>B-</a:t>
            </a:r>
            <a:r>
              <a:rPr lang="zh-CN" altLang="en-US" sz="3200">
                <a:solidFill>
                  <a:srgbClr val="0000CC"/>
                </a:solidFill>
                <a:latin typeface="隶书" pitchFamily="49" charset="-122"/>
                <a:ea typeface="隶书" pitchFamily="49" charset="-122"/>
              </a:rPr>
              <a:t>树可能达到的</a:t>
            </a:r>
            <a:r>
              <a:rPr lang="zh-CN" altLang="zh-CN" sz="3200">
                <a:solidFill>
                  <a:srgbClr val="0000CC"/>
                </a:solidFill>
                <a:latin typeface="隶书" pitchFamily="49" charset="-122"/>
                <a:ea typeface="隶书" pitchFamily="49" charset="-122"/>
              </a:rPr>
              <a:t>最大</a:t>
            </a:r>
            <a:r>
              <a:rPr lang="zh-CN" altLang="en-US" sz="3200">
                <a:solidFill>
                  <a:srgbClr val="0000CC"/>
                </a:solidFill>
                <a:latin typeface="隶书" pitchFamily="49" charset="-122"/>
                <a:ea typeface="隶书" pitchFamily="49" charset="-122"/>
              </a:rPr>
              <a:t>深度 </a:t>
            </a:r>
            <a:r>
              <a:rPr lang="en-US" altLang="zh-CN" sz="3200">
                <a:solidFill>
                  <a:srgbClr val="0000CC"/>
                </a:solidFill>
                <a:ea typeface="隶书" pitchFamily="49" charset="-122"/>
              </a:rPr>
              <a:t>H</a:t>
            </a:r>
            <a:r>
              <a:rPr lang="en-US" altLang="zh-CN" sz="3200">
                <a:solidFill>
                  <a:srgbClr val="0000CC"/>
                </a:solidFill>
                <a:latin typeface="隶书" pitchFamily="49" charset="-122"/>
                <a:ea typeface="隶书" pitchFamily="49" charset="-122"/>
              </a:rPr>
              <a:t> </a:t>
            </a:r>
            <a:r>
              <a:rPr lang="zh-CN" altLang="en-US" sz="3200">
                <a:solidFill>
                  <a:srgbClr val="0000CC"/>
                </a:solidFill>
                <a:latin typeface="隶书" pitchFamily="49" charset="-122"/>
                <a:ea typeface="隶书" pitchFamily="49" charset="-122"/>
              </a:rPr>
              <a:t>为多少？</a:t>
            </a:r>
          </a:p>
        </p:txBody>
      </p:sp>
    </p:spTree>
    <p:extLst>
      <p:ext uri="{BB962C8B-B14F-4D97-AF65-F5344CB8AC3E}">
        <p14:creationId xmlns:p14="http://schemas.microsoft.com/office/powerpoint/2010/main" val="3819249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10.1  </a:t>
            </a:r>
            <a:r>
              <a:rPr kumimoji="1" lang="zh-CN" altLang="en-US" sz="3200" b="1" dirty="0">
                <a:latin typeface="Arial" charset="0"/>
                <a:ea typeface="宋体" charset="-122"/>
                <a:cs typeface="+mn-cs"/>
              </a:rPr>
              <a:t>静态查找表</a:t>
            </a:r>
          </a:p>
        </p:txBody>
      </p:sp>
      <p:sp>
        <p:nvSpPr>
          <p:cNvPr id="4" name="日期占位符 3"/>
          <p:cNvSpPr>
            <a:spLocks noGrp="1"/>
          </p:cNvSpPr>
          <p:nvPr>
            <p:ph type="dt" sz="half" idx="10"/>
          </p:nvPr>
        </p:nvSpPr>
        <p:spPr/>
        <p:txBody>
          <a:bodyPr/>
          <a:lstStyle/>
          <a:p>
            <a:fld id="{22623797-96ED-4112-A4C9-CF20147B75A3}"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13</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25" name="Text Box 10">
            <a:hlinkClick r:id="" action="ppaction://hlinkshowjump?jump=nextslide" highlightClick="1"/>
          </p:cNvPr>
          <p:cNvSpPr txBox="1">
            <a:spLocks noChangeArrowheads="1"/>
          </p:cNvSpPr>
          <p:nvPr/>
        </p:nvSpPr>
        <p:spPr bwMode="auto">
          <a:xfrm>
            <a:off x="1436688" y="2278062"/>
            <a:ext cx="62658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pPr>
            <a:r>
              <a:rPr lang="en-US" altLang="zh-CN" sz="2800">
                <a:solidFill>
                  <a:srgbClr val="0000FF"/>
                </a:solidFill>
                <a:ea typeface="宋体" charset="-122"/>
              </a:rPr>
              <a:t> Create(&amp;ST, n);   </a:t>
            </a:r>
            <a:r>
              <a:rPr lang="en-US" altLang="zh-CN" sz="2800">
                <a:solidFill>
                  <a:srgbClr val="000000"/>
                </a:solidFill>
                <a:ea typeface="宋体" charset="-122"/>
              </a:rPr>
              <a:t>//</a:t>
            </a:r>
            <a:r>
              <a:rPr lang="zh-CN" altLang="en-US" sz="2800">
                <a:solidFill>
                  <a:srgbClr val="000000"/>
                </a:solidFill>
                <a:ea typeface="宋体" charset="-122"/>
              </a:rPr>
              <a:t>建立静态查找表</a:t>
            </a:r>
          </a:p>
        </p:txBody>
      </p:sp>
      <p:sp>
        <p:nvSpPr>
          <p:cNvPr id="26" name="Text Box 11">
            <a:hlinkClick r:id="rId4" action="ppaction://hlinksldjump" highlightClick="1"/>
          </p:cNvPr>
          <p:cNvSpPr txBox="1">
            <a:spLocks noChangeArrowheads="1"/>
          </p:cNvSpPr>
          <p:nvPr/>
        </p:nvSpPr>
        <p:spPr bwMode="auto">
          <a:xfrm>
            <a:off x="1531938" y="2995612"/>
            <a:ext cx="61706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pPr>
            <a:r>
              <a:rPr lang="en-US" altLang="zh-CN" sz="2800">
                <a:solidFill>
                  <a:srgbClr val="0000FF"/>
                </a:solidFill>
                <a:ea typeface="宋体" charset="-122"/>
              </a:rPr>
              <a:t>Destroy(&amp;ST);    </a:t>
            </a:r>
            <a:r>
              <a:rPr lang="en-US" altLang="zh-CN" sz="2800">
                <a:solidFill>
                  <a:srgbClr val="000000"/>
                </a:solidFill>
                <a:ea typeface="宋体" charset="-122"/>
              </a:rPr>
              <a:t>//</a:t>
            </a:r>
            <a:r>
              <a:rPr lang="zh-CN" altLang="en-US" sz="2800">
                <a:solidFill>
                  <a:srgbClr val="000000"/>
                </a:solidFill>
                <a:ea typeface="宋体" charset="-122"/>
              </a:rPr>
              <a:t>销毁静态查找表</a:t>
            </a:r>
          </a:p>
        </p:txBody>
      </p:sp>
      <p:sp>
        <p:nvSpPr>
          <p:cNvPr id="27" name="Text Box 12">
            <a:hlinkClick r:id="rId5" action="ppaction://hlinksldjump" highlightClick="1"/>
          </p:cNvPr>
          <p:cNvSpPr txBox="1">
            <a:spLocks noChangeArrowheads="1"/>
          </p:cNvSpPr>
          <p:nvPr/>
        </p:nvSpPr>
        <p:spPr bwMode="auto">
          <a:xfrm>
            <a:off x="1579563" y="3787775"/>
            <a:ext cx="61928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pPr>
            <a:r>
              <a:rPr lang="en-US" altLang="zh-CN" sz="2800" dirty="0">
                <a:solidFill>
                  <a:srgbClr val="0000FF"/>
                </a:solidFill>
                <a:ea typeface="宋体" charset="-122"/>
              </a:rPr>
              <a:t>Search(ST, key); </a:t>
            </a:r>
            <a:r>
              <a:rPr lang="en-US" altLang="zh-CN" sz="2800" dirty="0">
                <a:solidFill>
                  <a:srgbClr val="000000"/>
                </a:solidFill>
                <a:ea typeface="宋体" charset="-122"/>
              </a:rPr>
              <a:t>//</a:t>
            </a:r>
            <a:r>
              <a:rPr lang="zh-CN" altLang="en-US" sz="2800" dirty="0">
                <a:solidFill>
                  <a:srgbClr val="000000"/>
                </a:solidFill>
                <a:ea typeface="宋体" charset="-122"/>
              </a:rPr>
              <a:t>按关键字</a:t>
            </a:r>
            <a:r>
              <a:rPr lang="en-US" altLang="zh-CN" sz="2800" dirty="0">
                <a:solidFill>
                  <a:srgbClr val="000000"/>
                </a:solidFill>
                <a:ea typeface="宋体" charset="-122"/>
              </a:rPr>
              <a:t>key</a:t>
            </a:r>
            <a:r>
              <a:rPr lang="zh-CN" altLang="en-US" sz="2800" dirty="0">
                <a:solidFill>
                  <a:srgbClr val="000000"/>
                </a:solidFill>
                <a:ea typeface="宋体" charset="-122"/>
              </a:rPr>
              <a:t>查找</a:t>
            </a:r>
          </a:p>
        </p:txBody>
      </p:sp>
      <p:sp>
        <p:nvSpPr>
          <p:cNvPr id="28" name="Text Box 13">
            <a:hlinkClick r:id="rId6" action="ppaction://hlinksldjump" highlightClick="1"/>
          </p:cNvPr>
          <p:cNvSpPr txBox="1">
            <a:spLocks noChangeArrowheads="1"/>
          </p:cNvSpPr>
          <p:nvPr/>
        </p:nvSpPr>
        <p:spPr bwMode="auto">
          <a:xfrm>
            <a:off x="1531938" y="4515016"/>
            <a:ext cx="55340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pPr>
            <a:r>
              <a:rPr lang="en-US" altLang="zh-CN" sz="2800" dirty="0">
                <a:solidFill>
                  <a:srgbClr val="0000FF"/>
                </a:solidFill>
                <a:ea typeface="宋体" charset="-122"/>
              </a:rPr>
              <a:t>Traverse(ST, Visit()); </a:t>
            </a:r>
            <a:r>
              <a:rPr lang="en-US" altLang="zh-CN" sz="2800" dirty="0">
                <a:solidFill>
                  <a:srgbClr val="000000"/>
                </a:solidFill>
                <a:ea typeface="宋体" charset="-122"/>
              </a:rPr>
              <a:t>//</a:t>
            </a:r>
            <a:r>
              <a:rPr lang="zh-CN" altLang="en-US" sz="2800" dirty="0">
                <a:solidFill>
                  <a:srgbClr val="000000"/>
                </a:solidFill>
                <a:ea typeface="宋体" charset="-122"/>
              </a:rPr>
              <a:t>遍历查找表</a:t>
            </a:r>
          </a:p>
        </p:txBody>
      </p:sp>
      <p:sp>
        <p:nvSpPr>
          <p:cNvPr id="29" name="Text Box 16"/>
          <p:cNvSpPr txBox="1">
            <a:spLocks noChangeArrowheads="1"/>
          </p:cNvSpPr>
          <p:nvPr/>
        </p:nvSpPr>
        <p:spPr bwMode="auto">
          <a:xfrm>
            <a:off x="368300" y="909637"/>
            <a:ext cx="5461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ea typeface="宋体" charset="-122"/>
              </a:rPr>
              <a:t> </a:t>
            </a:r>
            <a:r>
              <a:rPr lang="zh-CN" altLang="en-US" sz="2800">
                <a:ea typeface="宋体" charset="-122"/>
              </a:rPr>
              <a:t>基本操作</a:t>
            </a:r>
          </a:p>
        </p:txBody>
      </p:sp>
    </p:spTree>
    <p:extLst>
      <p:ext uri="{BB962C8B-B14F-4D97-AF65-F5344CB8AC3E}">
        <p14:creationId xmlns:p14="http://schemas.microsoft.com/office/powerpoint/2010/main" val="2879490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10.2.2 B-</a:t>
            </a:r>
            <a:r>
              <a:rPr kumimoji="1" lang="zh-CN" altLang="en-US" sz="3200" b="1" dirty="0">
                <a:latin typeface="Arial" charset="0"/>
                <a:ea typeface="宋体" charset="-122"/>
                <a:cs typeface="+mn-cs"/>
              </a:rPr>
              <a:t>树和</a:t>
            </a:r>
            <a:r>
              <a:rPr kumimoji="1" lang="en-US" altLang="zh-CN" sz="3200" b="1" dirty="0">
                <a:latin typeface="Arial" charset="0"/>
                <a:ea typeface="宋体" charset="-122"/>
                <a:cs typeface="+mn-cs"/>
              </a:rPr>
              <a:t>B+</a:t>
            </a:r>
            <a:r>
              <a:rPr kumimoji="1" lang="zh-CN" altLang="en-US" sz="3200" b="1" dirty="0">
                <a:latin typeface="Arial" charset="0"/>
                <a:ea typeface="宋体" charset="-122"/>
                <a:cs typeface="+mn-cs"/>
              </a:rPr>
              <a:t>树</a:t>
            </a:r>
          </a:p>
        </p:txBody>
      </p:sp>
      <p:sp>
        <p:nvSpPr>
          <p:cNvPr id="4" name="日期占位符 3"/>
          <p:cNvSpPr>
            <a:spLocks noGrp="1"/>
          </p:cNvSpPr>
          <p:nvPr>
            <p:ph type="dt" sz="half" idx="10"/>
          </p:nvPr>
        </p:nvSpPr>
        <p:spPr/>
        <p:txBody>
          <a:bodyPr/>
          <a:lstStyle/>
          <a:p>
            <a:fld id="{BAE499A1-C0C6-4F25-9162-0F1627CDBF0A}" type="datetime1">
              <a:rPr lang="zh-CN" altLang="en-US" b="1" smtClean="0">
                <a:solidFill>
                  <a:srgbClr val="F79646">
                    <a:lumMod val="75000"/>
                  </a:srgbClr>
                </a:solidFill>
              </a:rPr>
              <a:t>2025/5/13</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130</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2"/>
          <p:cNvSpPr txBox="1">
            <a:spLocks noChangeArrowheads="1"/>
          </p:cNvSpPr>
          <p:nvPr/>
        </p:nvSpPr>
        <p:spPr bwMode="auto">
          <a:xfrm>
            <a:off x="304800" y="1514475"/>
            <a:ext cx="8534400" cy="19304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25000"/>
              </a:lnSpc>
              <a:spcBef>
                <a:spcPct val="0"/>
              </a:spcBef>
              <a:spcAft>
                <a:spcPct val="0"/>
              </a:spcAft>
              <a:buClrTx/>
              <a:buSzTx/>
              <a:buFontTx/>
              <a:buNone/>
              <a:tabLst/>
              <a:defRPr/>
            </a:pPr>
            <a:r>
              <a:rPr kumimoji="1" lang="zh-CN" altLang="en-US" sz="32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     假设 </a:t>
            </a:r>
            <a:r>
              <a:rPr kumimoji="1" lang="en-US" altLang="zh-CN" sz="32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m </a:t>
            </a:r>
            <a:r>
              <a:rPr kumimoji="1" lang="zh-CN" altLang="en-US" sz="32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阶 </a:t>
            </a:r>
            <a:r>
              <a:rPr kumimoji="1" lang="en-US" altLang="zh-CN" sz="32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B-</a:t>
            </a:r>
            <a:r>
              <a:rPr kumimoji="1" lang="zh-CN" altLang="en-US" sz="32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树的深度为</a:t>
            </a:r>
            <a:r>
              <a:rPr kumimoji="1" lang="zh-CN" altLang="en-US" sz="3200" b="1" i="0" u="none" strike="noStrike" kern="0" cap="none" spc="0" normalizeH="0" baseline="0" noProof="0" dirty="0">
                <a:ln>
                  <a:noFill/>
                </a:ln>
                <a:solidFill>
                  <a:srgbClr val="FF3300"/>
                </a:solidFill>
                <a:effectLst/>
                <a:uLnTx/>
                <a:uFillTx/>
                <a:latin typeface="Times New Roman" pitchFamily="18" charset="0"/>
                <a:ea typeface="楷体_GB2312" pitchFamily="49" charset="-122"/>
              </a:rPr>
              <a:t> </a:t>
            </a:r>
            <a:r>
              <a:rPr kumimoji="1" lang="en-US" altLang="zh-CN" sz="3200" b="1" i="1" u="none" strike="noStrike" kern="0" cap="none" spc="0" normalizeH="0" baseline="0" noProof="0" dirty="0">
                <a:ln>
                  <a:noFill/>
                </a:ln>
                <a:solidFill>
                  <a:srgbClr val="FF3300"/>
                </a:solidFill>
                <a:effectLst/>
                <a:uLnTx/>
                <a:uFillTx/>
                <a:latin typeface="Times New Roman" pitchFamily="18" charset="0"/>
                <a:ea typeface="楷体_GB2312" pitchFamily="49" charset="-122"/>
              </a:rPr>
              <a:t>H</a:t>
            </a:r>
            <a:r>
              <a:rPr kumimoji="1" lang="en-US" altLang="zh-CN" sz="3200" b="1" i="0" u="none" strike="noStrike" kern="0" cap="none" spc="0" normalizeH="0" baseline="0" noProof="0" dirty="0">
                <a:ln>
                  <a:noFill/>
                </a:ln>
                <a:solidFill>
                  <a:srgbClr val="FF3300"/>
                </a:solidFill>
                <a:effectLst/>
                <a:uLnTx/>
                <a:uFillTx/>
                <a:latin typeface="Times New Roman" pitchFamily="18" charset="0"/>
                <a:ea typeface="楷体_GB2312" pitchFamily="49" charset="-122"/>
              </a:rPr>
              <a:t>+1</a:t>
            </a:r>
            <a:r>
              <a:rPr kumimoji="1" lang="zh-CN" altLang="en-US" sz="32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，由于第 </a:t>
            </a:r>
            <a:r>
              <a:rPr kumimoji="1" lang="en-US" altLang="zh-CN" sz="32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H+1 </a:t>
            </a:r>
            <a:r>
              <a:rPr kumimoji="1" lang="zh-CN" altLang="en-US" sz="32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层为叶子结点，而当前树中含有 </a:t>
            </a:r>
            <a:r>
              <a:rPr kumimoji="1" lang="en-US" altLang="zh-CN" sz="3200" b="1" i="0" u="none" strike="noStrike" kern="0" cap="none" spc="0" normalizeH="0" baseline="0" noProof="0" dirty="0">
                <a:ln>
                  <a:noFill/>
                </a:ln>
                <a:solidFill>
                  <a:srgbClr val="FF3300"/>
                </a:solidFill>
                <a:effectLst/>
                <a:uLnTx/>
                <a:uFillTx/>
                <a:latin typeface="Times New Roman" pitchFamily="18" charset="0"/>
                <a:ea typeface="楷体_GB2312" pitchFamily="49" charset="-122"/>
              </a:rPr>
              <a:t>N </a:t>
            </a:r>
            <a:r>
              <a:rPr kumimoji="1" lang="zh-CN" altLang="en-US" sz="3200" b="1" i="0" u="none" strike="noStrike" kern="0" cap="none" spc="0" normalizeH="0" baseline="0" noProof="0" dirty="0">
                <a:ln>
                  <a:noFill/>
                </a:ln>
                <a:solidFill>
                  <a:srgbClr val="FF3300"/>
                </a:solidFill>
                <a:effectLst/>
                <a:uLnTx/>
                <a:uFillTx/>
                <a:latin typeface="Times New Roman" pitchFamily="18" charset="0"/>
                <a:ea typeface="楷体_GB2312" pitchFamily="49" charset="-122"/>
              </a:rPr>
              <a:t>个关键字</a:t>
            </a:r>
            <a:r>
              <a:rPr kumimoji="1" lang="zh-CN" altLang="en-US" sz="32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，则叶子结点必为 </a:t>
            </a:r>
            <a:r>
              <a:rPr kumimoji="1" lang="en-US" altLang="zh-CN" sz="3200" b="1" i="0" u="none" strike="noStrike" kern="0" cap="none" spc="0" normalizeH="0" baseline="0" noProof="0" dirty="0">
                <a:ln>
                  <a:noFill/>
                </a:ln>
                <a:solidFill>
                  <a:srgbClr val="FF3300"/>
                </a:solidFill>
                <a:effectLst/>
                <a:uLnTx/>
                <a:uFillTx/>
                <a:latin typeface="Times New Roman" pitchFamily="18" charset="0"/>
                <a:ea typeface="楷体_GB2312" pitchFamily="49" charset="-122"/>
              </a:rPr>
              <a:t>N+1</a:t>
            </a:r>
            <a:r>
              <a:rPr kumimoji="1" lang="en-US" altLang="zh-CN" sz="32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 </a:t>
            </a:r>
            <a:r>
              <a:rPr kumimoji="1" lang="zh-CN" altLang="en-US" sz="32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个，</a:t>
            </a:r>
            <a:endParaRPr kumimoji="1" lang="zh-CN" altLang="en-US" sz="3200" b="1" i="0" u="none" strike="noStrike" kern="0" cap="none" spc="0" normalizeH="0" baseline="0" noProof="0" dirty="0">
              <a:ln>
                <a:noFill/>
              </a:ln>
              <a:solidFill>
                <a:srgbClr val="0000CC"/>
              </a:solidFill>
              <a:effectLst/>
              <a:uLnTx/>
              <a:uFillTx/>
              <a:latin typeface="Times New Roman" pitchFamily="18" charset="0"/>
              <a:ea typeface="宋体" charset="-122"/>
            </a:endParaRPr>
          </a:p>
        </p:txBody>
      </p:sp>
      <p:sp>
        <p:nvSpPr>
          <p:cNvPr id="14" name="Text Box 3"/>
          <p:cNvSpPr txBox="1">
            <a:spLocks noChangeArrowheads="1"/>
          </p:cNvSpPr>
          <p:nvPr/>
        </p:nvSpPr>
        <p:spPr bwMode="auto">
          <a:xfrm>
            <a:off x="2436812" y="4037013"/>
            <a:ext cx="4591050" cy="228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50000"/>
              </a:lnSpc>
              <a:spcBef>
                <a:spcPct val="0"/>
              </a:spcBef>
              <a:spcAft>
                <a:spcPct val="0"/>
              </a:spcAft>
              <a:buClrTx/>
              <a:buSzTx/>
              <a:buFontTx/>
              <a:buNone/>
              <a:tabLst/>
              <a:defRPr/>
            </a:pPr>
            <a:r>
              <a:rPr kumimoji="1" lang="zh-CN" altLang="en-US" sz="32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     </a:t>
            </a:r>
            <a:r>
              <a:rPr kumimoji="1" lang="en-US" altLang="zh-CN" sz="32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N+1≥2(</a:t>
            </a:r>
            <a:r>
              <a:rPr kumimoji="1" lang="en-US" altLang="zh-CN" sz="3200" b="1" i="0" u="none" strike="noStrike" kern="0" cap="none" spc="0" normalizeH="0" baseline="0" noProof="0" dirty="0">
                <a:ln>
                  <a:noFill/>
                </a:ln>
                <a:solidFill>
                  <a:srgbClr val="0000CC"/>
                </a:solidFill>
                <a:effectLst/>
                <a:uLnTx/>
                <a:uFillTx/>
                <a:latin typeface="Times New Roman" pitchFamily="18" charset="0"/>
                <a:ea typeface="楷体_GB2312" pitchFamily="49" charset="-122"/>
                <a:sym typeface="Symbol" pitchFamily="18" charset="2"/>
              </a:rPr>
              <a:t></a:t>
            </a:r>
            <a:r>
              <a:rPr kumimoji="1" lang="en-US" altLang="zh-CN" sz="32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m/2</a:t>
            </a:r>
            <a:r>
              <a:rPr kumimoji="1" lang="en-US" altLang="zh-CN" sz="3200" b="1" i="0" u="none" strike="noStrike" kern="0" cap="none" spc="0" normalizeH="0" baseline="0" noProof="0" dirty="0">
                <a:ln>
                  <a:noFill/>
                </a:ln>
                <a:solidFill>
                  <a:srgbClr val="0000CC"/>
                </a:solidFill>
                <a:effectLst/>
                <a:uLnTx/>
                <a:uFillTx/>
                <a:latin typeface="Times New Roman" pitchFamily="18" charset="0"/>
                <a:ea typeface="楷体_GB2312" pitchFamily="49" charset="-122"/>
                <a:sym typeface="Symbol" pitchFamily="18" charset="2"/>
              </a:rPr>
              <a:t></a:t>
            </a:r>
            <a:r>
              <a:rPr kumimoji="1" lang="en-US" altLang="zh-CN" sz="32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a:t>
            </a:r>
            <a:r>
              <a:rPr kumimoji="1" lang="en-US" altLang="zh-CN" sz="3200" b="1" i="0" u="none" strike="noStrike" kern="0" cap="none" spc="0" normalizeH="0" baseline="30000" noProof="0" dirty="0">
                <a:ln>
                  <a:noFill/>
                </a:ln>
                <a:solidFill>
                  <a:srgbClr val="0000CC"/>
                </a:solidFill>
                <a:effectLst/>
                <a:uLnTx/>
                <a:uFillTx/>
                <a:latin typeface="Times New Roman" pitchFamily="18" charset="0"/>
                <a:ea typeface="楷体_GB2312" pitchFamily="49" charset="-122"/>
              </a:rPr>
              <a:t>H-1</a:t>
            </a:r>
            <a:endParaRPr kumimoji="1" lang="en-US" altLang="zh-CN" sz="3200" b="1" i="0" u="none" strike="noStrike" kern="0" cap="none" spc="0" normalizeH="0" baseline="0" noProof="0" dirty="0">
              <a:ln>
                <a:noFill/>
              </a:ln>
              <a:solidFill>
                <a:srgbClr val="0000CC"/>
              </a:solidFill>
              <a:effectLst/>
              <a:uLnTx/>
              <a:uFillTx/>
              <a:latin typeface="Times New Roman" pitchFamily="18" charset="0"/>
              <a:ea typeface="楷体_GB2312" pitchFamily="49" charset="-122"/>
            </a:endParaRPr>
          </a:p>
          <a:p>
            <a:pPr marL="0" marR="0" lvl="0" indent="0" defTabSz="914400" eaLnBrk="1" fontAlgn="base" latinLnBrk="0" hangingPunct="1">
              <a:lnSpc>
                <a:spcPct val="150000"/>
              </a:lnSpc>
              <a:spcBef>
                <a:spcPct val="0"/>
              </a:spcBef>
              <a:spcAft>
                <a:spcPct val="0"/>
              </a:spcAft>
              <a:buClrTx/>
              <a:buSzTx/>
              <a:buFontTx/>
              <a:buNone/>
              <a:tabLst/>
              <a:defRPr/>
            </a:pPr>
            <a:r>
              <a:rPr kumimoji="1" lang="en-US" altLang="zh-CN" sz="32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     H-1≤log</a:t>
            </a:r>
            <a:r>
              <a:rPr kumimoji="1" lang="en-US" altLang="zh-CN" sz="3200" b="1" i="0" u="none" strike="noStrike" kern="0" cap="none" spc="0" normalizeH="0" baseline="-25000" noProof="0" dirty="0">
                <a:ln>
                  <a:noFill/>
                </a:ln>
                <a:solidFill>
                  <a:srgbClr val="0000CC"/>
                </a:solidFill>
                <a:effectLst/>
                <a:uLnTx/>
                <a:uFillTx/>
                <a:latin typeface="Times New Roman" pitchFamily="18" charset="0"/>
                <a:ea typeface="楷体_GB2312" pitchFamily="49" charset="-122"/>
                <a:sym typeface="Symbol" pitchFamily="18" charset="2"/>
              </a:rPr>
              <a:t></a:t>
            </a:r>
            <a:r>
              <a:rPr kumimoji="1" lang="en-US" altLang="zh-CN" sz="3200" b="1" i="0" u="none" strike="noStrike" kern="0" cap="none" spc="0" normalizeH="0" baseline="-25000" noProof="0" dirty="0">
                <a:ln>
                  <a:noFill/>
                </a:ln>
                <a:solidFill>
                  <a:srgbClr val="0000CC"/>
                </a:solidFill>
                <a:effectLst/>
                <a:uLnTx/>
                <a:uFillTx/>
                <a:latin typeface="Times New Roman" pitchFamily="18" charset="0"/>
                <a:ea typeface="楷体_GB2312" pitchFamily="49" charset="-122"/>
              </a:rPr>
              <a:t>m/2</a:t>
            </a:r>
            <a:r>
              <a:rPr kumimoji="1" lang="en-US" altLang="zh-CN" sz="3200" b="1" i="0" u="none" strike="noStrike" kern="0" cap="none" spc="0" normalizeH="0" baseline="-25000" noProof="0" dirty="0">
                <a:ln>
                  <a:noFill/>
                </a:ln>
                <a:solidFill>
                  <a:srgbClr val="0000CC"/>
                </a:solidFill>
                <a:effectLst/>
                <a:uLnTx/>
                <a:uFillTx/>
                <a:latin typeface="Times New Roman" pitchFamily="18" charset="0"/>
                <a:ea typeface="楷体_GB2312" pitchFamily="49" charset="-122"/>
                <a:sym typeface="Symbol" pitchFamily="18" charset="2"/>
              </a:rPr>
              <a:t></a:t>
            </a:r>
            <a:r>
              <a:rPr kumimoji="1" lang="en-US" altLang="zh-CN" sz="32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((N+1)/2)</a:t>
            </a:r>
          </a:p>
          <a:p>
            <a:pPr marL="0" marR="0" lvl="0" indent="0" defTabSz="914400" eaLnBrk="1" fontAlgn="base" latinLnBrk="0" hangingPunct="1">
              <a:lnSpc>
                <a:spcPct val="150000"/>
              </a:lnSpc>
              <a:spcBef>
                <a:spcPct val="0"/>
              </a:spcBef>
              <a:spcAft>
                <a:spcPct val="0"/>
              </a:spcAft>
              <a:buClrTx/>
              <a:buSzTx/>
              <a:buFontTx/>
              <a:buNone/>
              <a:tabLst/>
              <a:defRPr/>
            </a:pPr>
            <a:r>
              <a:rPr kumimoji="1" lang="en-US" altLang="zh-CN" sz="32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     </a:t>
            </a:r>
            <a:r>
              <a:rPr kumimoji="1" lang="en-US" altLang="zh-CN" sz="3200" b="1" i="0" u="none" strike="noStrike" kern="0" cap="none" spc="0" normalizeH="0" baseline="0" noProof="0" dirty="0" err="1">
                <a:ln>
                  <a:noFill/>
                </a:ln>
                <a:solidFill>
                  <a:srgbClr val="0000CC"/>
                </a:solidFill>
                <a:effectLst/>
                <a:uLnTx/>
                <a:uFillTx/>
                <a:latin typeface="Times New Roman" pitchFamily="18" charset="0"/>
                <a:ea typeface="楷体_GB2312" pitchFamily="49" charset="-122"/>
              </a:rPr>
              <a:t>H≤log</a:t>
            </a:r>
            <a:r>
              <a:rPr kumimoji="1" lang="en-US" altLang="zh-CN" sz="3200" b="1" i="0" u="none" strike="noStrike" kern="0" cap="none" spc="0" normalizeH="0" baseline="-25000" noProof="0" dirty="0" err="1">
                <a:ln>
                  <a:noFill/>
                </a:ln>
                <a:solidFill>
                  <a:srgbClr val="0000CC"/>
                </a:solidFill>
                <a:effectLst/>
                <a:uLnTx/>
                <a:uFillTx/>
                <a:latin typeface="Times New Roman" pitchFamily="18" charset="0"/>
                <a:ea typeface="楷体_GB2312" pitchFamily="49" charset="-122"/>
                <a:sym typeface="Symbol" pitchFamily="18" charset="2"/>
              </a:rPr>
              <a:t></a:t>
            </a:r>
            <a:r>
              <a:rPr kumimoji="1" lang="en-US" altLang="zh-CN" sz="3200" b="1" i="0" u="none" strike="noStrike" kern="0" cap="none" spc="0" normalizeH="0" baseline="-25000" noProof="0" dirty="0" err="1">
                <a:ln>
                  <a:noFill/>
                </a:ln>
                <a:solidFill>
                  <a:srgbClr val="0000CC"/>
                </a:solidFill>
                <a:effectLst/>
                <a:uLnTx/>
                <a:uFillTx/>
                <a:latin typeface="Times New Roman" pitchFamily="18" charset="0"/>
                <a:ea typeface="楷体_GB2312" pitchFamily="49" charset="-122"/>
              </a:rPr>
              <a:t>m</a:t>
            </a:r>
            <a:r>
              <a:rPr kumimoji="1" lang="en-US" altLang="zh-CN" sz="3200" b="1" i="0" u="none" strike="noStrike" kern="0" cap="none" spc="0" normalizeH="0" baseline="-25000" noProof="0" dirty="0">
                <a:ln>
                  <a:noFill/>
                </a:ln>
                <a:solidFill>
                  <a:srgbClr val="0000CC"/>
                </a:solidFill>
                <a:effectLst/>
                <a:uLnTx/>
                <a:uFillTx/>
                <a:latin typeface="Times New Roman" pitchFamily="18" charset="0"/>
                <a:ea typeface="楷体_GB2312" pitchFamily="49" charset="-122"/>
              </a:rPr>
              <a:t>/2</a:t>
            </a:r>
            <a:r>
              <a:rPr kumimoji="1" lang="en-US" altLang="zh-CN" sz="3200" b="1" i="0" u="none" strike="noStrike" kern="0" cap="none" spc="0" normalizeH="0" baseline="-25000" noProof="0" dirty="0">
                <a:ln>
                  <a:noFill/>
                </a:ln>
                <a:solidFill>
                  <a:srgbClr val="0000CC"/>
                </a:solidFill>
                <a:effectLst/>
                <a:uLnTx/>
                <a:uFillTx/>
                <a:latin typeface="Times New Roman" pitchFamily="18" charset="0"/>
                <a:ea typeface="楷体_GB2312" pitchFamily="49" charset="-122"/>
                <a:sym typeface="Symbol" pitchFamily="18" charset="2"/>
              </a:rPr>
              <a:t></a:t>
            </a:r>
            <a:r>
              <a:rPr kumimoji="1" lang="en-US" altLang="zh-CN" sz="32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((N+1)/2)+1</a:t>
            </a:r>
          </a:p>
        </p:txBody>
      </p:sp>
      <p:sp>
        <p:nvSpPr>
          <p:cNvPr id="16" name="Text Box 4"/>
          <p:cNvSpPr txBox="1">
            <a:spLocks noChangeArrowheads="1"/>
          </p:cNvSpPr>
          <p:nvPr/>
        </p:nvSpPr>
        <p:spPr bwMode="auto">
          <a:xfrm>
            <a:off x="304800" y="3578225"/>
            <a:ext cx="4264025"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15000"/>
              </a:lnSpc>
              <a:spcBef>
                <a:spcPct val="0"/>
              </a:spcBef>
              <a:spcAft>
                <a:spcPct val="0"/>
              </a:spcAft>
              <a:buClrTx/>
              <a:buSzTx/>
              <a:buFontTx/>
              <a:buNone/>
              <a:tabLst/>
              <a:defRPr/>
            </a:pPr>
            <a:r>
              <a:rPr kumimoji="1" lang="zh-CN" altLang="en-US" sz="3200" b="1" i="0" u="none" strike="noStrike" kern="0" cap="none" spc="0" normalizeH="0" baseline="0" noProof="0">
                <a:ln>
                  <a:noFill/>
                </a:ln>
                <a:solidFill>
                  <a:srgbClr val="0000CC"/>
                </a:solidFill>
                <a:effectLst/>
                <a:uLnTx/>
                <a:uFillTx/>
                <a:latin typeface="Times New Roman" pitchFamily="18" charset="0"/>
                <a:ea typeface="楷体_GB2312" pitchFamily="49" charset="-122"/>
              </a:rPr>
              <a:t>由此可推得下列结果：</a:t>
            </a:r>
            <a:endParaRPr kumimoji="1" lang="zh-CN" altLang="en-US" sz="3200" b="1" i="0" u="none" strike="noStrike" kern="0" cap="none" spc="0" normalizeH="0" baseline="0" noProof="0">
              <a:ln>
                <a:noFill/>
              </a:ln>
              <a:solidFill>
                <a:srgbClr val="0000CC"/>
              </a:solidFill>
              <a:effectLst/>
              <a:uLnTx/>
              <a:uFillTx/>
              <a:latin typeface="Times New Roman" pitchFamily="18" charset="0"/>
              <a:ea typeface="宋体" charset="-122"/>
            </a:endParaRPr>
          </a:p>
        </p:txBody>
      </p:sp>
      <p:sp>
        <p:nvSpPr>
          <p:cNvPr id="17" name="Text Box 10"/>
          <p:cNvSpPr txBox="1">
            <a:spLocks noChangeArrowheads="1"/>
          </p:cNvSpPr>
          <p:nvPr/>
        </p:nvSpPr>
        <p:spPr bwMode="auto">
          <a:xfrm>
            <a:off x="593725" y="914400"/>
            <a:ext cx="3311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solidFill>
                  <a:srgbClr val="003300"/>
                </a:solidFill>
                <a:ea typeface="宋体" charset="-122"/>
              </a:rPr>
              <a:t> B-</a:t>
            </a:r>
            <a:r>
              <a:rPr lang="zh-CN" altLang="en-US" sz="2800">
                <a:solidFill>
                  <a:srgbClr val="003300"/>
                </a:solidFill>
                <a:ea typeface="宋体" charset="-122"/>
              </a:rPr>
              <a:t>树的特点分析</a:t>
            </a:r>
          </a:p>
        </p:txBody>
      </p:sp>
      <p:sp>
        <p:nvSpPr>
          <p:cNvPr id="18" name="Rectangle 17">
            <a:extLst>
              <a:ext uri="{FF2B5EF4-FFF2-40B4-BE49-F238E27FC236}">
                <a16:creationId xmlns:a16="http://schemas.microsoft.com/office/drawing/2014/main" id="{577B9EAD-0BE2-AE49-8542-073BC66FC786}"/>
              </a:ext>
            </a:extLst>
          </p:cNvPr>
          <p:cNvSpPr/>
          <p:nvPr/>
        </p:nvSpPr>
        <p:spPr>
          <a:xfrm>
            <a:off x="6183527" y="3651807"/>
            <a:ext cx="2518513" cy="646331"/>
          </a:xfrm>
          <a:prstGeom prst="rect">
            <a:avLst/>
          </a:prstGeom>
          <a:solidFill>
            <a:schemeClr val="bg1"/>
          </a:solidFill>
          <a:ln w="19050">
            <a:solidFill>
              <a:srgbClr val="00B050"/>
            </a:solidFill>
          </a:ln>
        </p:spPr>
        <p:txBody>
          <a:bodyPr wrap="square">
            <a:spAutoFit/>
          </a:bodyPr>
          <a:lstStyle/>
          <a:p>
            <a:pPr algn="just"/>
            <a:r>
              <a:rPr lang="zh-CN" altLang="en-US" b="1" dirty="0">
                <a:solidFill>
                  <a:srgbClr val="FF0000"/>
                </a:solidFill>
              </a:rPr>
              <a:t>重要性质：叶子结点个数</a:t>
            </a:r>
            <a:r>
              <a:rPr lang="en-US" altLang="zh-CN" b="1" dirty="0">
                <a:solidFill>
                  <a:srgbClr val="FF0000"/>
                </a:solidFill>
              </a:rPr>
              <a:t>=</a:t>
            </a:r>
            <a:r>
              <a:rPr lang="zh-CN" altLang="en-US" b="1" dirty="0">
                <a:solidFill>
                  <a:srgbClr val="FF0000"/>
                </a:solidFill>
              </a:rPr>
              <a:t>树中关键字个数</a:t>
            </a:r>
            <a:r>
              <a:rPr lang="en-US" altLang="zh-CN" b="1" dirty="0">
                <a:solidFill>
                  <a:srgbClr val="FF0000"/>
                </a:solidFill>
              </a:rPr>
              <a:t>+1</a:t>
            </a:r>
            <a:endParaRPr lang="zh-CN" altLang="en-US" b="1" dirty="0">
              <a:solidFill>
                <a:srgbClr val="FF0000"/>
              </a:solidFill>
            </a:endParaRPr>
          </a:p>
        </p:txBody>
      </p:sp>
    </p:spTree>
    <p:extLst>
      <p:ext uri="{BB962C8B-B14F-4D97-AF65-F5344CB8AC3E}">
        <p14:creationId xmlns:p14="http://schemas.microsoft.com/office/powerpoint/2010/main" val="367957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down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iterate type="wd">
                                    <p:tmPct val="100000"/>
                                  </p:iterate>
                                  <p:childTnLst>
                                    <p:set>
                                      <p:cBhvr>
                                        <p:cTn id="16" dur="1" fill="hold">
                                          <p:stCondLst>
                                            <p:cond delay="0"/>
                                          </p:stCondLst>
                                        </p:cTn>
                                        <p:tgtEl>
                                          <p:spTgt spid="14"/>
                                        </p:tgtEl>
                                        <p:attrNameLst>
                                          <p:attrName>style.visibility</p:attrName>
                                        </p:attrNameLst>
                                      </p:cBhvr>
                                      <p:to>
                                        <p:strVal val="visible"/>
                                      </p:to>
                                    </p:set>
                                    <p:animEffect transition="in" filter="wipe(left)">
                                      <p:cBhvr>
                                        <p:cTn id="17" dur="3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checkerboard(across)">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utoUpdateAnimBg="0"/>
      <p:bldP spid="14" grpId="0" autoUpdateAnimBg="0"/>
      <p:bldP spid="16" grpId="0" autoUpdateAnimBg="0"/>
      <p:bldP spid="18"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10.2.2 B-</a:t>
            </a:r>
            <a:r>
              <a:rPr kumimoji="1" lang="zh-CN" altLang="en-US" sz="3200" b="1" dirty="0">
                <a:latin typeface="Arial" charset="0"/>
                <a:ea typeface="宋体" charset="-122"/>
                <a:cs typeface="+mn-cs"/>
              </a:rPr>
              <a:t>树和</a:t>
            </a:r>
            <a:r>
              <a:rPr kumimoji="1" lang="en-US" altLang="zh-CN" sz="3200" b="1" dirty="0">
                <a:latin typeface="Arial" charset="0"/>
                <a:ea typeface="宋体" charset="-122"/>
                <a:cs typeface="+mn-cs"/>
              </a:rPr>
              <a:t>B+</a:t>
            </a:r>
            <a:r>
              <a:rPr kumimoji="1" lang="zh-CN" altLang="en-US" sz="3200" b="1" dirty="0">
                <a:latin typeface="Arial" charset="0"/>
                <a:ea typeface="宋体" charset="-122"/>
                <a:cs typeface="+mn-cs"/>
              </a:rPr>
              <a:t>树</a:t>
            </a:r>
          </a:p>
        </p:txBody>
      </p:sp>
      <p:sp>
        <p:nvSpPr>
          <p:cNvPr id="4" name="日期占位符 3"/>
          <p:cNvSpPr>
            <a:spLocks noGrp="1"/>
          </p:cNvSpPr>
          <p:nvPr>
            <p:ph type="dt" sz="half" idx="10"/>
          </p:nvPr>
        </p:nvSpPr>
        <p:spPr/>
        <p:txBody>
          <a:bodyPr/>
          <a:lstStyle/>
          <a:p>
            <a:fld id="{64DBACA3-74C4-4CED-9013-B24648265B21}"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131</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2"/>
          <p:cNvSpPr txBox="1">
            <a:spLocks noChangeArrowheads="1"/>
          </p:cNvSpPr>
          <p:nvPr/>
        </p:nvSpPr>
        <p:spPr bwMode="auto">
          <a:xfrm>
            <a:off x="674688" y="2441575"/>
            <a:ext cx="8001000" cy="26638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50000"/>
              </a:lnSpc>
              <a:spcBef>
                <a:spcPct val="0"/>
              </a:spcBef>
              <a:spcAft>
                <a:spcPct val="0"/>
              </a:spcAft>
              <a:buClrTx/>
              <a:buSzTx/>
              <a:buFontTx/>
              <a:buNone/>
              <a:tabLst/>
              <a:defRPr/>
            </a:pPr>
            <a:r>
              <a:rPr kumimoji="1" lang="zh-CN" altLang="en-US" sz="3600" b="1" i="0" u="none" strike="noStrike" kern="0" cap="none" spc="0" normalizeH="0" baseline="0" noProof="0">
                <a:ln>
                  <a:noFill/>
                </a:ln>
                <a:solidFill>
                  <a:srgbClr val="0000CC"/>
                </a:solidFill>
                <a:effectLst/>
                <a:uLnTx/>
                <a:uFillTx/>
                <a:latin typeface="楷体_GB2312" pitchFamily="49" charset="-122"/>
                <a:ea typeface="楷体_GB2312" pitchFamily="49" charset="-122"/>
              </a:rPr>
              <a:t>  在含 </a:t>
            </a:r>
            <a:r>
              <a:rPr kumimoji="1" lang="en-US" altLang="zh-CN" sz="3600" b="1" i="0" u="none" strike="noStrike" kern="0" cap="none" spc="0" normalizeH="0" baseline="0" noProof="0">
                <a:ln>
                  <a:noFill/>
                </a:ln>
                <a:solidFill>
                  <a:srgbClr val="0000CC"/>
                </a:solidFill>
                <a:effectLst/>
                <a:uLnTx/>
                <a:uFillTx/>
                <a:latin typeface="Times New Roman" pitchFamily="18" charset="0"/>
                <a:ea typeface="楷体_GB2312" pitchFamily="49" charset="-122"/>
              </a:rPr>
              <a:t>N</a:t>
            </a:r>
            <a:r>
              <a:rPr kumimoji="1" lang="en-US" altLang="zh-CN" sz="3600" b="1" i="0" u="none" strike="noStrike" kern="0" cap="none" spc="0" normalizeH="0" baseline="0" noProof="0">
                <a:ln>
                  <a:noFill/>
                </a:ln>
                <a:solidFill>
                  <a:srgbClr val="0000CC"/>
                </a:solidFill>
                <a:effectLst/>
                <a:uLnTx/>
                <a:uFillTx/>
                <a:latin typeface="楷体_GB2312" pitchFamily="49" charset="-122"/>
                <a:ea typeface="楷体_GB2312" pitchFamily="49" charset="-122"/>
              </a:rPr>
              <a:t> </a:t>
            </a:r>
            <a:r>
              <a:rPr kumimoji="1" lang="zh-CN" altLang="en-US" sz="3600" b="1" i="0" u="none" strike="noStrike" kern="0" cap="none" spc="0" normalizeH="0" baseline="0" noProof="0">
                <a:ln>
                  <a:noFill/>
                </a:ln>
                <a:solidFill>
                  <a:srgbClr val="0000CC"/>
                </a:solidFill>
                <a:effectLst/>
                <a:uLnTx/>
                <a:uFillTx/>
                <a:latin typeface="楷体_GB2312" pitchFamily="49" charset="-122"/>
                <a:ea typeface="楷体_GB2312" pitchFamily="49" charset="-122"/>
              </a:rPr>
              <a:t>个关键字的 </a:t>
            </a:r>
            <a:r>
              <a:rPr kumimoji="1" lang="en-US" altLang="zh-CN" sz="3600" b="1" i="0" u="none" strike="noStrike" kern="0" cap="none" spc="0" normalizeH="0" baseline="0" noProof="0">
                <a:ln>
                  <a:noFill/>
                </a:ln>
                <a:solidFill>
                  <a:srgbClr val="0000CC"/>
                </a:solidFill>
                <a:effectLst/>
                <a:uLnTx/>
                <a:uFillTx/>
                <a:latin typeface="Times New Roman" pitchFamily="18" charset="0"/>
                <a:ea typeface="楷体_GB2312" pitchFamily="49" charset="-122"/>
              </a:rPr>
              <a:t>B-</a:t>
            </a:r>
            <a:r>
              <a:rPr kumimoji="1" lang="zh-CN" altLang="en-US" sz="3600" b="1" i="0" u="none" strike="noStrike" kern="0" cap="none" spc="0" normalizeH="0" baseline="0" noProof="0">
                <a:ln>
                  <a:noFill/>
                </a:ln>
                <a:solidFill>
                  <a:srgbClr val="0000CC"/>
                </a:solidFill>
                <a:effectLst/>
                <a:uLnTx/>
                <a:uFillTx/>
                <a:latin typeface="楷体_GB2312" pitchFamily="49" charset="-122"/>
                <a:ea typeface="楷体_GB2312" pitchFamily="49" charset="-122"/>
              </a:rPr>
              <a:t>树上进行一次查找，需访问的结点个数不超过</a:t>
            </a:r>
          </a:p>
          <a:p>
            <a:pPr marL="0" marR="0" lvl="0" indent="0" defTabSz="914400" eaLnBrk="1" fontAlgn="base" latinLnBrk="0" hangingPunct="1">
              <a:lnSpc>
                <a:spcPct val="150000"/>
              </a:lnSpc>
              <a:spcBef>
                <a:spcPct val="0"/>
              </a:spcBef>
              <a:spcAft>
                <a:spcPct val="0"/>
              </a:spcAft>
              <a:buClrTx/>
              <a:buSzTx/>
              <a:buFontTx/>
              <a:buNone/>
              <a:tabLst/>
              <a:defRPr/>
            </a:pPr>
            <a:r>
              <a:rPr kumimoji="1" lang="zh-CN" altLang="en-US" sz="3600" b="1" i="0" u="none" strike="noStrike" kern="0" cap="none" spc="0" normalizeH="0" baseline="0" noProof="0">
                <a:ln>
                  <a:noFill/>
                </a:ln>
                <a:solidFill>
                  <a:srgbClr val="0000CC"/>
                </a:solidFill>
                <a:effectLst/>
                <a:uLnTx/>
                <a:uFillTx/>
                <a:latin typeface="楷体_GB2312" pitchFamily="49" charset="-122"/>
                <a:ea typeface="楷体_GB2312" pitchFamily="49" charset="-122"/>
              </a:rPr>
              <a:t>     </a:t>
            </a:r>
            <a:r>
              <a:rPr kumimoji="1" lang="en-US" altLang="zh-CN" sz="4000" b="1" i="0" u="none" strike="noStrike" kern="0" cap="none" spc="0" normalizeH="0" baseline="0" noProof="0">
                <a:ln>
                  <a:noFill/>
                </a:ln>
                <a:solidFill>
                  <a:srgbClr val="FF3300"/>
                </a:solidFill>
                <a:effectLst/>
                <a:uLnTx/>
                <a:uFillTx/>
                <a:latin typeface="Times New Roman" pitchFamily="18" charset="0"/>
                <a:ea typeface="楷体_GB2312" pitchFamily="49" charset="-122"/>
              </a:rPr>
              <a:t>log</a:t>
            </a:r>
            <a:r>
              <a:rPr kumimoji="1" lang="en-US" altLang="zh-CN" sz="4000" b="1" i="0" u="none" strike="noStrike" kern="0" cap="none" spc="0" normalizeH="0" baseline="-25000" noProof="0">
                <a:ln>
                  <a:noFill/>
                </a:ln>
                <a:solidFill>
                  <a:srgbClr val="FF3300"/>
                </a:solidFill>
                <a:effectLst/>
                <a:uLnTx/>
                <a:uFillTx/>
                <a:latin typeface="Times New Roman" pitchFamily="18" charset="0"/>
                <a:ea typeface="楷体_GB2312" pitchFamily="49" charset="-122"/>
                <a:sym typeface="Symbol" pitchFamily="18" charset="2"/>
              </a:rPr>
              <a:t></a:t>
            </a:r>
            <a:r>
              <a:rPr kumimoji="1" lang="en-US" altLang="zh-CN" sz="4000" b="1" i="0" u="none" strike="noStrike" kern="0" cap="none" spc="0" normalizeH="0" baseline="-25000" noProof="0">
                <a:ln>
                  <a:noFill/>
                </a:ln>
                <a:solidFill>
                  <a:srgbClr val="FF3300"/>
                </a:solidFill>
                <a:effectLst/>
                <a:uLnTx/>
                <a:uFillTx/>
                <a:latin typeface="Times New Roman" pitchFamily="18" charset="0"/>
                <a:ea typeface="楷体_GB2312" pitchFamily="49" charset="-122"/>
              </a:rPr>
              <a:t>m/2</a:t>
            </a:r>
            <a:r>
              <a:rPr kumimoji="1" lang="en-US" altLang="zh-CN" sz="4000" b="1" i="0" u="none" strike="noStrike" kern="0" cap="none" spc="0" normalizeH="0" baseline="-25000" noProof="0">
                <a:ln>
                  <a:noFill/>
                </a:ln>
                <a:solidFill>
                  <a:srgbClr val="FF3300"/>
                </a:solidFill>
                <a:effectLst/>
                <a:uLnTx/>
                <a:uFillTx/>
                <a:latin typeface="Times New Roman" pitchFamily="18" charset="0"/>
                <a:ea typeface="楷体_GB2312" pitchFamily="49" charset="-122"/>
                <a:sym typeface="Symbol" pitchFamily="18" charset="2"/>
              </a:rPr>
              <a:t></a:t>
            </a:r>
            <a:r>
              <a:rPr kumimoji="1" lang="en-US" altLang="zh-CN" sz="4000" b="1" i="0" u="none" strike="noStrike" kern="0" cap="none" spc="0" normalizeH="0" baseline="0" noProof="0">
                <a:ln>
                  <a:noFill/>
                </a:ln>
                <a:solidFill>
                  <a:srgbClr val="FF3300"/>
                </a:solidFill>
                <a:effectLst/>
                <a:uLnTx/>
                <a:uFillTx/>
                <a:latin typeface="Times New Roman" pitchFamily="18" charset="0"/>
                <a:ea typeface="楷体_GB2312" pitchFamily="49" charset="-122"/>
              </a:rPr>
              <a:t>((N+1)/2)+1</a:t>
            </a:r>
            <a:endParaRPr kumimoji="1" lang="en-US" altLang="zh-CN" sz="4000" b="0" i="0" u="none" strike="noStrike" kern="0" cap="none" spc="0" normalizeH="0" baseline="0" noProof="0">
              <a:ln>
                <a:noFill/>
              </a:ln>
              <a:solidFill>
                <a:srgbClr val="FF3300"/>
              </a:solidFill>
              <a:effectLst/>
              <a:uLnTx/>
              <a:uFillTx/>
              <a:latin typeface="Times New Roman" pitchFamily="18" charset="0"/>
              <a:ea typeface="楷体_GB2312" pitchFamily="49" charset="-122"/>
            </a:endParaRPr>
          </a:p>
        </p:txBody>
      </p:sp>
      <p:sp>
        <p:nvSpPr>
          <p:cNvPr id="14" name="Text Box 3"/>
          <p:cNvSpPr txBox="1">
            <a:spLocks noChangeArrowheads="1"/>
          </p:cNvSpPr>
          <p:nvPr/>
        </p:nvSpPr>
        <p:spPr bwMode="auto">
          <a:xfrm>
            <a:off x="755650" y="1651000"/>
            <a:ext cx="17129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4000" b="1" i="0" u="none" strike="noStrike" kern="0" cap="none" spc="0" normalizeH="0" baseline="0" noProof="0">
                <a:ln>
                  <a:noFill/>
                </a:ln>
                <a:solidFill>
                  <a:srgbClr val="FF0000"/>
                </a:solidFill>
                <a:effectLst/>
                <a:uLnTx/>
                <a:uFillTx/>
                <a:latin typeface="Times New Roman" pitchFamily="18" charset="0"/>
                <a:ea typeface="宋体" charset="-122"/>
              </a:rPr>
              <a:t>结论：</a:t>
            </a:r>
            <a:endParaRPr kumimoji="1" lang="zh-CN" altLang="en-US" sz="4000" b="0" i="0" u="none" strike="noStrike" kern="0" cap="none" spc="0" normalizeH="0" baseline="0" noProof="0">
              <a:ln>
                <a:noFill/>
              </a:ln>
              <a:solidFill>
                <a:srgbClr val="000000"/>
              </a:solidFill>
              <a:effectLst/>
              <a:uLnTx/>
              <a:uFillTx/>
              <a:latin typeface="Times New Roman" pitchFamily="18" charset="0"/>
              <a:ea typeface="楷体_GB2312" pitchFamily="49" charset="-122"/>
            </a:endParaRPr>
          </a:p>
        </p:txBody>
      </p:sp>
      <p:sp>
        <p:nvSpPr>
          <p:cNvPr id="16" name="Text Box 10"/>
          <p:cNvSpPr txBox="1">
            <a:spLocks noChangeArrowheads="1"/>
          </p:cNvSpPr>
          <p:nvPr/>
        </p:nvSpPr>
        <p:spPr bwMode="auto">
          <a:xfrm>
            <a:off x="539750" y="1074737"/>
            <a:ext cx="3311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solidFill>
                  <a:srgbClr val="003300"/>
                </a:solidFill>
                <a:ea typeface="宋体" charset="-122"/>
              </a:rPr>
              <a:t> B-</a:t>
            </a:r>
            <a:r>
              <a:rPr lang="zh-CN" altLang="en-US" sz="2800">
                <a:solidFill>
                  <a:srgbClr val="003300"/>
                </a:solidFill>
                <a:ea typeface="宋体" charset="-122"/>
              </a:rPr>
              <a:t>树的特点分析</a:t>
            </a:r>
          </a:p>
        </p:txBody>
      </p:sp>
    </p:spTree>
    <p:extLst>
      <p:ext uri="{BB962C8B-B14F-4D97-AF65-F5344CB8AC3E}">
        <p14:creationId xmlns:p14="http://schemas.microsoft.com/office/powerpoint/2010/main" val="46252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6"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strips(downRight)">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utoUpdateAnimBg="0"/>
      <p:bldP spid="14" grpId="0" autoUpdateAnimBg="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10.2.2 B-</a:t>
            </a:r>
            <a:r>
              <a:rPr kumimoji="1" lang="zh-CN" altLang="en-US" sz="3200" b="1" dirty="0">
                <a:latin typeface="Arial" charset="0"/>
                <a:ea typeface="宋体" charset="-122"/>
                <a:cs typeface="+mn-cs"/>
              </a:rPr>
              <a:t>树和</a:t>
            </a:r>
            <a:r>
              <a:rPr kumimoji="1" lang="en-US" altLang="zh-CN" sz="3200" b="1" dirty="0">
                <a:latin typeface="Arial" charset="0"/>
                <a:ea typeface="宋体" charset="-122"/>
                <a:cs typeface="+mn-cs"/>
              </a:rPr>
              <a:t>B+</a:t>
            </a:r>
            <a:r>
              <a:rPr kumimoji="1" lang="zh-CN" altLang="en-US" sz="3200" b="1" dirty="0">
                <a:latin typeface="Arial" charset="0"/>
                <a:ea typeface="宋体" charset="-122"/>
                <a:cs typeface="+mn-cs"/>
              </a:rPr>
              <a:t>树</a:t>
            </a:r>
          </a:p>
        </p:txBody>
      </p:sp>
      <p:sp>
        <p:nvSpPr>
          <p:cNvPr id="4" name="日期占位符 3"/>
          <p:cNvSpPr>
            <a:spLocks noGrp="1"/>
          </p:cNvSpPr>
          <p:nvPr>
            <p:ph type="dt" sz="half" idx="10"/>
          </p:nvPr>
        </p:nvSpPr>
        <p:spPr/>
        <p:txBody>
          <a:bodyPr/>
          <a:lstStyle/>
          <a:p>
            <a:fld id="{CAF8FC92-F5B3-4502-BB0D-F85394580C9D}"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132</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Rectangle 4"/>
          <p:cNvSpPr>
            <a:spLocks noChangeArrowheads="1"/>
          </p:cNvSpPr>
          <p:nvPr/>
        </p:nvSpPr>
        <p:spPr bwMode="auto">
          <a:xfrm>
            <a:off x="736600" y="2457450"/>
            <a:ext cx="7569200" cy="2419350"/>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just" defTabSz="914400" eaLnBrk="1" fontAlgn="base" latinLnBrk="0" hangingPunct="1">
              <a:lnSpc>
                <a:spcPct val="140000"/>
              </a:lnSpc>
              <a:spcBef>
                <a:spcPct val="0"/>
              </a:spcBef>
              <a:spcAft>
                <a:spcPct val="0"/>
              </a:spcAft>
              <a:buClrTx/>
              <a:buSzTx/>
              <a:buFont typeface="Wingdings" pitchFamily="2" charset="2"/>
              <a:buChar char="u"/>
              <a:tabLst/>
              <a:defRPr/>
            </a:pPr>
            <a:r>
              <a:rPr kumimoji="0" lang="en-US" altLang="zh-CN" sz="3600" b="1" i="0" u="none" strike="noStrike" kern="0" cap="none" spc="0" normalizeH="0" baseline="0" noProof="0">
                <a:ln>
                  <a:noFill/>
                </a:ln>
                <a:solidFill>
                  <a:srgbClr val="0000FF"/>
                </a:solidFill>
                <a:effectLst/>
                <a:uLnTx/>
                <a:uFillTx/>
                <a:latin typeface="Times New Roman" pitchFamily="18" charset="0"/>
                <a:ea typeface="宋体" charset="-122"/>
              </a:rPr>
              <a:t>B+</a:t>
            </a:r>
            <a:r>
              <a:rPr kumimoji="0" lang="zh-CN" altLang="en-US" sz="3600" b="1" i="0" u="none" strike="noStrike" kern="0" cap="none" spc="0" normalizeH="0" baseline="0" noProof="0">
                <a:ln>
                  <a:noFill/>
                </a:ln>
                <a:solidFill>
                  <a:srgbClr val="0000FF"/>
                </a:solidFill>
                <a:effectLst/>
                <a:uLnTx/>
                <a:uFillTx/>
                <a:latin typeface="Times New Roman" pitchFamily="18" charset="0"/>
                <a:ea typeface="宋体" charset="-122"/>
              </a:rPr>
              <a:t>树可以看作是</a:t>
            </a:r>
            <a:r>
              <a:rPr kumimoji="0" lang="en-US" altLang="zh-CN" sz="3600" b="1" i="0" u="none" strike="noStrike" kern="0" cap="none" spc="0" normalizeH="0" baseline="0" noProof="0">
                <a:ln>
                  <a:noFill/>
                </a:ln>
                <a:solidFill>
                  <a:srgbClr val="0000FF"/>
                </a:solidFill>
                <a:effectLst/>
                <a:uLnTx/>
                <a:uFillTx/>
                <a:latin typeface="Times New Roman" pitchFamily="18" charset="0"/>
                <a:ea typeface="宋体" charset="-122"/>
              </a:rPr>
              <a:t>B-</a:t>
            </a:r>
            <a:r>
              <a:rPr kumimoji="0" lang="zh-CN" altLang="en-US" sz="3600" b="1" i="0" u="none" strike="noStrike" kern="0" cap="none" spc="0" normalizeH="0" baseline="0" noProof="0">
                <a:ln>
                  <a:noFill/>
                </a:ln>
                <a:solidFill>
                  <a:srgbClr val="0000FF"/>
                </a:solidFill>
                <a:effectLst/>
                <a:uLnTx/>
                <a:uFillTx/>
                <a:latin typeface="Times New Roman" pitchFamily="18" charset="0"/>
                <a:ea typeface="宋体" charset="-122"/>
              </a:rPr>
              <a:t>树的一种变形</a:t>
            </a:r>
            <a:r>
              <a:rPr kumimoji="0" lang="en-US" altLang="zh-CN" sz="3600" b="1" i="0" u="none" strike="noStrike" kern="0" cap="none" spc="0" normalizeH="0" baseline="0" noProof="0">
                <a:ln>
                  <a:noFill/>
                </a:ln>
                <a:solidFill>
                  <a:srgbClr val="0000FF"/>
                </a:solidFill>
                <a:effectLst/>
                <a:uLnTx/>
                <a:uFillTx/>
                <a:latin typeface="Times New Roman" pitchFamily="18" charset="0"/>
                <a:ea typeface="宋体" charset="-122"/>
              </a:rPr>
              <a:t>;</a:t>
            </a:r>
          </a:p>
          <a:p>
            <a:pPr marL="0" marR="0" lvl="0" indent="0" algn="just" defTabSz="914400" eaLnBrk="1" fontAlgn="base" latinLnBrk="0" hangingPunct="1">
              <a:lnSpc>
                <a:spcPct val="140000"/>
              </a:lnSpc>
              <a:spcBef>
                <a:spcPct val="0"/>
              </a:spcBef>
              <a:spcAft>
                <a:spcPct val="0"/>
              </a:spcAft>
              <a:buClrTx/>
              <a:buSzTx/>
              <a:buFont typeface="Wingdings" pitchFamily="2" charset="2"/>
              <a:buChar char="u"/>
              <a:tabLst/>
              <a:defRPr/>
            </a:pPr>
            <a:r>
              <a:rPr kumimoji="0" lang="zh-CN" altLang="en-US" sz="3600" b="1" i="0" u="none" strike="noStrike" kern="0" cap="none" spc="0" normalizeH="0" baseline="0" noProof="0">
                <a:ln>
                  <a:noFill/>
                </a:ln>
                <a:solidFill>
                  <a:srgbClr val="0000FF"/>
                </a:solidFill>
                <a:effectLst/>
                <a:uLnTx/>
                <a:uFillTx/>
                <a:latin typeface="Times New Roman" pitchFamily="18" charset="0"/>
                <a:ea typeface="宋体" charset="-122"/>
              </a:rPr>
              <a:t>在实现文件</a:t>
            </a:r>
            <a:r>
              <a:rPr kumimoji="0" lang="zh-CN" altLang="en-US" sz="3600" b="1" i="0" u="none" strike="noStrike" kern="0" cap="none" spc="0" normalizeH="0" baseline="0" noProof="0">
                <a:ln>
                  <a:noFill/>
                </a:ln>
                <a:solidFill>
                  <a:srgbClr val="FF3300"/>
                </a:solidFill>
                <a:effectLst/>
                <a:uLnTx/>
                <a:uFillTx/>
                <a:latin typeface="Times New Roman" pitchFamily="18" charset="0"/>
                <a:ea typeface="宋体" charset="-122"/>
              </a:rPr>
              <a:t>索引</a:t>
            </a:r>
            <a:r>
              <a:rPr kumimoji="0" lang="zh-CN" altLang="en-US" sz="3600" b="1" i="0" u="none" strike="noStrike" kern="0" cap="none" spc="0" normalizeH="0" baseline="0" noProof="0">
                <a:ln>
                  <a:noFill/>
                </a:ln>
                <a:solidFill>
                  <a:srgbClr val="0000FF"/>
                </a:solidFill>
                <a:effectLst/>
                <a:uLnTx/>
                <a:uFillTx/>
                <a:latin typeface="Times New Roman" pitchFamily="18" charset="0"/>
                <a:ea typeface="宋体" charset="-122"/>
              </a:rPr>
              <a:t>结构方面比</a:t>
            </a:r>
            <a:r>
              <a:rPr kumimoji="0" lang="en-US" altLang="zh-CN" sz="3600" b="1" i="0" u="none" strike="noStrike" kern="0" cap="none" spc="0" normalizeH="0" baseline="0" noProof="0">
                <a:ln>
                  <a:noFill/>
                </a:ln>
                <a:solidFill>
                  <a:srgbClr val="0000FF"/>
                </a:solidFill>
                <a:effectLst/>
                <a:uLnTx/>
                <a:uFillTx/>
                <a:latin typeface="Times New Roman" pitchFamily="18" charset="0"/>
                <a:ea typeface="宋体" charset="-122"/>
              </a:rPr>
              <a:t>B-</a:t>
            </a:r>
            <a:r>
              <a:rPr kumimoji="0" lang="zh-CN" altLang="en-US" sz="3600" b="1" i="0" u="none" strike="noStrike" kern="0" cap="none" spc="0" normalizeH="0" baseline="0" noProof="0">
                <a:ln>
                  <a:noFill/>
                </a:ln>
                <a:solidFill>
                  <a:srgbClr val="0000FF"/>
                </a:solidFill>
                <a:effectLst/>
                <a:uLnTx/>
                <a:uFillTx/>
                <a:latin typeface="Times New Roman" pitchFamily="18" charset="0"/>
                <a:ea typeface="宋体" charset="-122"/>
              </a:rPr>
              <a:t>树使用得普遍。</a:t>
            </a:r>
          </a:p>
        </p:txBody>
      </p:sp>
      <p:sp>
        <p:nvSpPr>
          <p:cNvPr id="14" name="Text Box 5"/>
          <p:cNvSpPr txBox="1">
            <a:spLocks noChangeArrowheads="1"/>
          </p:cNvSpPr>
          <p:nvPr/>
        </p:nvSpPr>
        <p:spPr bwMode="auto">
          <a:xfrm>
            <a:off x="558800" y="1020762"/>
            <a:ext cx="3149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solidFill>
                  <a:srgbClr val="003300"/>
                </a:solidFill>
                <a:ea typeface="宋体" charset="-122"/>
              </a:rPr>
              <a:t>  B+</a:t>
            </a:r>
            <a:r>
              <a:rPr lang="zh-CN" altLang="en-US" sz="2800">
                <a:solidFill>
                  <a:srgbClr val="003300"/>
                </a:solidFill>
                <a:ea typeface="宋体" charset="-122"/>
              </a:rPr>
              <a:t>树的定义</a:t>
            </a:r>
          </a:p>
        </p:txBody>
      </p:sp>
    </p:spTree>
    <p:extLst>
      <p:ext uri="{BB962C8B-B14F-4D97-AF65-F5344CB8AC3E}">
        <p14:creationId xmlns:p14="http://schemas.microsoft.com/office/powerpoint/2010/main" val="68549301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10.2.2 B-</a:t>
            </a:r>
            <a:r>
              <a:rPr kumimoji="1" lang="zh-CN" altLang="en-US" sz="3200" b="1" dirty="0">
                <a:latin typeface="Arial" charset="0"/>
                <a:ea typeface="宋体" charset="-122"/>
                <a:cs typeface="+mn-cs"/>
              </a:rPr>
              <a:t>树和</a:t>
            </a:r>
            <a:r>
              <a:rPr kumimoji="1" lang="en-US" altLang="zh-CN" sz="3200" b="1" dirty="0">
                <a:latin typeface="Arial" charset="0"/>
                <a:ea typeface="宋体" charset="-122"/>
                <a:cs typeface="+mn-cs"/>
              </a:rPr>
              <a:t>B+</a:t>
            </a:r>
            <a:r>
              <a:rPr kumimoji="1" lang="zh-CN" altLang="en-US" sz="3200" b="1" dirty="0">
                <a:latin typeface="Arial" charset="0"/>
                <a:ea typeface="宋体" charset="-122"/>
                <a:cs typeface="+mn-cs"/>
              </a:rPr>
              <a:t>树</a:t>
            </a:r>
          </a:p>
        </p:txBody>
      </p:sp>
      <p:sp>
        <p:nvSpPr>
          <p:cNvPr id="4" name="日期占位符 3"/>
          <p:cNvSpPr>
            <a:spLocks noGrp="1"/>
          </p:cNvSpPr>
          <p:nvPr>
            <p:ph type="dt" sz="half" idx="10"/>
          </p:nvPr>
        </p:nvSpPr>
        <p:spPr/>
        <p:txBody>
          <a:bodyPr/>
          <a:lstStyle/>
          <a:p>
            <a:fld id="{41850CA7-3065-42DE-A1DC-0E76468B78D3}"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133</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Oval 2"/>
          <p:cNvSpPr>
            <a:spLocks noChangeArrowheads="1"/>
          </p:cNvSpPr>
          <p:nvPr/>
        </p:nvSpPr>
        <p:spPr bwMode="auto">
          <a:xfrm>
            <a:off x="3600450" y="2593975"/>
            <a:ext cx="1466850" cy="693737"/>
          </a:xfrm>
          <a:prstGeom prst="ellipse">
            <a:avLst/>
          </a:prstGeom>
          <a:solidFill>
            <a:srgbClr val="FFFFFF"/>
          </a:solidFill>
          <a:ln w="9525">
            <a:solidFill>
              <a:srgbClr val="008080"/>
            </a:solidFill>
            <a:round/>
            <a:headEnd/>
            <a:tailEnd/>
          </a:ln>
        </p:spPr>
        <p:txBody>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just" eaLnBrk="1" fontAlgn="base" hangingPunct="1">
              <a:spcBef>
                <a:spcPct val="0"/>
              </a:spcBef>
              <a:spcAft>
                <a:spcPct val="0"/>
              </a:spcAft>
            </a:pPr>
            <a:r>
              <a:rPr lang="zh-CN" altLang="en-US" sz="1600">
                <a:solidFill>
                  <a:srgbClr val="000080"/>
                </a:solidFill>
                <a:ea typeface="宋体" charset="-122"/>
              </a:rPr>
              <a:t> </a:t>
            </a:r>
            <a:r>
              <a:rPr lang="en-US" altLang="zh-CN" sz="1600">
                <a:solidFill>
                  <a:srgbClr val="000080"/>
                </a:solidFill>
                <a:ea typeface="宋体" charset="-122"/>
              </a:rPr>
              <a:t>50       96</a:t>
            </a:r>
          </a:p>
        </p:txBody>
      </p:sp>
      <p:sp>
        <p:nvSpPr>
          <p:cNvPr id="14" name="Oval 3"/>
          <p:cNvSpPr>
            <a:spLocks noChangeArrowheads="1"/>
          </p:cNvSpPr>
          <p:nvPr/>
        </p:nvSpPr>
        <p:spPr bwMode="auto">
          <a:xfrm>
            <a:off x="1333500" y="3608387"/>
            <a:ext cx="1466850" cy="593725"/>
          </a:xfrm>
          <a:prstGeom prst="ellipse">
            <a:avLst/>
          </a:prstGeom>
          <a:solidFill>
            <a:srgbClr val="FFFFFF"/>
          </a:solidFill>
          <a:ln w="9525">
            <a:solidFill>
              <a:srgbClr val="008080"/>
            </a:solidFill>
            <a:round/>
            <a:headEnd/>
            <a:tailEnd/>
          </a:ln>
        </p:spPr>
        <p:txBody>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just" eaLnBrk="1" fontAlgn="base" hangingPunct="1">
              <a:spcBef>
                <a:spcPct val="0"/>
              </a:spcBef>
              <a:spcAft>
                <a:spcPct val="0"/>
              </a:spcAft>
            </a:pPr>
            <a:r>
              <a:rPr lang="zh-CN" altLang="en-US" sz="1600">
                <a:solidFill>
                  <a:srgbClr val="000080"/>
                </a:solidFill>
                <a:ea typeface="宋体" charset="-122"/>
              </a:rPr>
              <a:t> </a:t>
            </a:r>
            <a:r>
              <a:rPr lang="en-US" altLang="zh-CN" sz="1600">
                <a:solidFill>
                  <a:srgbClr val="000080"/>
                </a:solidFill>
                <a:ea typeface="宋体" charset="-122"/>
              </a:rPr>
              <a:t>15      50</a:t>
            </a:r>
          </a:p>
        </p:txBody>
      </p:sp>
      <p:sp>
        <p:nvSpPr>
          <p:cNvPr id="16" name="Oval 4"/>
          <p:cNvSpPr>
            <a:spLocks noChangeArrowheads="1"/>
          </p:cNvSpPr>
          <p:nvPr/>
        </p:nvSpPr>
        <p:spPr bwMode="auto">
          <a:xfrm>
            <a:off x="5762625" y="3683000"/>
            <a:ext cx="1466850" cy="595312"/>
          </a:xfrm>
          <a:prstGeom prst="ellipse">
            <a:avLst/>
          </a:prstGeom>
          <a:solidFill>
            <a:srgbClr val="FFFFFF"/>
          </a:solidFill>
          <a:ln w="9525">
            <a:solidFill>
              <a:srgbClr val="000000"/>
            </a:solidFill>
            <a:round/>
            <a:headEnd/>
            <a:tailEnd/>
          </a:ln>
        </p:spPr>
        <p:txBody>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just" eaLnBrk="1" fontAlgn="base" hangingPunct="1">
              <a:spcBef>
                <a:spcPct val="0"/>
              </a:spcBef>
              <a:spcAft>
                <a:spcPct val="0"/>
              </a:spcAft>
            </a:pPr>
            <a:r>
              <a:rPr lang="en-US" altLang="zh-CN" sz="1600">
                <a:solidFill>
                  <a:srgbClr val="000080"/>
                </a:solidFill>
                <a:ea typeface="宋体" charset="-122"/>
              </a:rPr>
              <a:t>62</a:t>
            </a:r>
            <a:r>
              <a:rPr lang="en-US" altLang="zh-CN" sz="900">
                <a:solidFill>
                  <a:srgbClr val="000080"/>
                </a:solidFill>
                <a:ea typeface="宋体" charset="-122"/>
              </a:rPr>
              <a:t>   </a:t>
            </a:r>
            <a:r>
              <a:rPr lang="en-US" altLang="zh-CN" sz="1600">
                <a:solidFill>
                  <a:srgbClr val="000080"/>
                </a:solidFill>
                <a:ea typeface="宋体" charset="-122"/>
              </a:rPr>
              <a:t>78</a:t>
            </a:r>
            <a:r>
              <a:rPr lang="en-US" altLang="zh-CN" sz="1000">
                <a:solidFill>
                  <a:srgbClr val="000080"/>
                </a:solidFill>
                <a:ea typeface="宋体" charset="-122"/>
              </a:rPr>
              <a:t>    </a:t>
            </a:r>
            <a:r>
              <a:rPr lang="en-US" altLang="zh-CN" sz="1600">
                <a:solidFill>
                  <a:srgbClr val="000080"/>
                </a:solidFill>
                <a:ea typeface="宋体" charset="-122"/>
              </a:rPr>
              <a:t>96</a:t>
            </a:r>
          </a:p>
        </p:txBody>
      </p:sp>
      <p:sp>
        <p:nvSpPr>
          <p:cNvPr id="17" name="Oval 5"/>
          <p:cNvSpPr>
            <a:spLocks noChangeArrowheads="1"/>
          </p:cNvSpPr>
          <p:nvPr/>
        </p:nvSpPr>
        <p:spPr bwMode="auto">
          <a:xfrm>
            <a:off x="5810250" y="4749800"/>
            <a:ext cx="1466850" cy="595312"/>
          </a:xfrm>
          <a:prstGeom prst="ellipse">
            <a:avLst/>
          </a:prstGeom>
          <a:solidFill>
            <a:srgbClr val="FFFFFF"/>
          </a:solidFill>
          <a:ln w="9525">
            <a:solidFill>
              <a:srgbClr val="008080"/>
            </a:solidFill>
            <a:round/>
            <a:headEnd/>
            <a:tailEnd/>
          </a:ln>
        </p:spPr>
        <p:txBody>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just" eaLnBrk="1" fontAlgn="base" hangingPunct="1">
              <a:spcBef>
                <a:spcPct val="0"/>
              </a:spcBef>
              <a:spcAft>
                <a:spcPct val="0"/>
              </a:spcAft>
            </a:pPr>
            <a:r>
              <a:rPr lang="zh-CN" altLang="en-US" sz="1600">
                <a:solidFill>
                  <a:srgbClr val="000080"/>
                </a:solidFill>
                <a:ea typeface="宋体" charset="-122"/>
              </a:rPr>
              <a:t> </a:t>
            </a:r>
            <a:r>
              <a:rPr lang="en-US" altLang="zh-CN" sz="1600">
                <a:solidFill>
                  <a:srgbClr val="000080"/>
                </a:solidFill>
                <a:ea typeface="宋体" charset="-122"/>
              </a:rPr>
              <a:t>71      78</a:t>
            </a:r>
          </a:p>
        </p:txBody>
      </p:sp>
      <p:sp>
        <p:nvSpPr>
          <p:cNvPr id="18" name="Oval 6"/>
          <p:cNvSpPr>
            <a:spLocks noChangeArrowheads="1"/>
          </p:cNvSpPr>
          <p:nvPr/>
        </p:nvSpPr>
        <p:spPr bwMode="auto">
          <a:xfrm>
            <a:off x="7529513" y="4749800"/>
            <a:ext cx="1614487" cy="595312"/>
          </a:xfrm>
          <a:prstGeom prst="ellipse">
            <a:avLst/>
          </a:prstGeom>
          <a:solidFill>
            <a:srgbClr val="FFFFFF"/>
          </a:solidFill>
          <a:ln w="9525">
            <a:solidFill>
              <a:srgbClr val="008080"/>
            </a:solidFill>
            <a:round/>
            <a:headEnd/>
            <a:tailEnd/>
          </a:ln>
        </p:spPr>
        <p:txBody>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just" eaLnBrk="1" fontAlgn="base" hangingPunct="1">
              <a:spcBef>
                <a:spcPct val="0"/>
              </a:spcBef>
              <a:spcAft>
                <a:spcPct val="0"/>
              </a:spcAft>
            </a:pPr>
            <a:r>
              <a:rPr lang="en-US" altLang="zh-CN" sz="1600">
                <a:solidFill>
                  <a:srgbClr val="000080"/>
                </a:solidFill>
                <a:ea typeface="宋体" charset="-122"/>
              </a:rPr>
              <a:t>84</a:t>
            </a:r>
            <a:r>
              <a:rPr lang="en-US" altLang="zh-CN" sz="1200">
                <a:solidFill>
                  <a:srgbClr val="000080"/>
                </a:solidFill>
                <a:ea typeface="宋体" charset="-122"/>
              </a:rPr>
              <a:t>   </a:t>
            </a:r>
            <a:r>
              <a:rPr lang="en-US" altLang="zh-CN" sz="1600">
                <a:solidFill>
                  <a:srgbClr val="000080"/>
                </a:solidFill>
                <a:ea typeface="宋体" charset="-122"/>
              </a:rPr>
              <a:t>89  </a:t>
            </a:r>
            <a:r>
              <a:rPr lang="en-US" altLang="zh-CN" sz="1000">
                <a:solidFill>
                  <a:srgbClr val="000080"/>
                </a:solidFill>
                <a:ea typeface="宋体" charset="-122"/>
              </a:rPr>
              <a:t>  </a:t>
            </a:r>
            <a:r>
              <a:rPr lang="en-US" altLang="zh-CN" sz="1600">
                <a:solidFill>
                  <a:srgbClr val="000080"/>
                </a:solidFill>
                <a:ea typeface="宋体" charset="-122"/>
              </a:rPr>
              <a:t>96</a:t>
            </a:r>
          </a:p>
        </p:txBody>
      </p:sp>
      <p:sp>
        <p:nvSpPr>
          <p:cNvPr id="19" name="Oval 7"/>
          <p:cNvSpPr>
            <a:spLocks noChangeArrowheads="1"/>
          </p:cNvSpPr>
          <p:nvPr/>
        </p:nvSpPr>
        <p:spPr bwMode="auto">
          <a:xfrm>
            <a:off x="4095750" y="4727575"/>
            <a:ext cx="1466850" cy="693737"/>
          </a:xfrm>
          <a:prstGeom prst="ellipse">
            <a:avLst/>
          </a:prstGeom>
          <a:solidFill>
            <a:srgbClr val="FFFFFF"/>
          </a:solidFill>
          <a:ln w="9525">
            <a:solidFill>
              <a:srgbClr val="008080"/>
            </a:solidFill>
            <a:round/>
            <a:headEnd/>
            <a:tailEnd/>
          </a:ln>
        </p:spPr>
        <p:txBody>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just" eaLnBrk="1" fontAlgn="base" hangingPunct="1">
              <a:spcBef>
                <a:spcPct val="0"/>
              </a:spcBef>
              <a:spcAft>
                <a:spcPct val="0"/>
              </a:spcAft>
            </a:pPr>
            <a:r>
              <a:rPr lang="zh-CN" altLang="en-US" sz="1600">
                <a:solidFill>
                  <a:srgbClr val="000080"/>
                </a:solidFill>
                <a:ea typeface="宋体" charset="-122"/>
              </a:rPr>
              <a:t> </a:t>
            </a:r>
            <a:r>
              <a:rPr lang="en-US" altLang="zh-CN" sz="1600">
                <a:solidFill>
                  <a:srgbClr val="000080"/>
                </a:solidFill>
                <a:ea typeface="宋体" charset="-122"/>
              </a:rPr>
              <a:t>56       62</a:t>
            </a:r>
          </a:p>
        </p:txBody>
      </p:sp>
      <p:sp>
        <p:nvSpPr>
          <p:cNvPr id="20" name="Oval 8"/>
          <p:cNvSpPr>
            <a:spLocks noChangeArrowheads="1"/>
          </p:cNvSpPr>
          <p:nvPr/>
        </p:nvSpPr>
        <p:spPr bwMode="auto">
          <a:xfrm>
            <a:off x="2143125" y="4735512"/>
            <a:ext cx="1666875" cy="693738"/>
          </a:xfrm>
          <a:prstGeom prst="ellipse">
            <a:avLst/>
          </a:prstGeom>
          <a:solidFill>
            <a:srgbClr val="FFFFFF"/>
          </a:solidFill>
          <a:ln w="9525">
            <a:solidFill>
              <a:srgbClr val="008080"/>
            </a:solidFill>
            <a:round/>
            <a:headEnd/>
            <a:tailEnd/>
          </a:ln>
        </p:spPr>
        <p:txBody>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just" eaLnBrk="1" fontAlgn="base" hangingPunct="1">
              <a:spcBef>
                <a:spcPct val="0"/>
              </a:spcBef>
              <a:spcAft>
                <a:spcPct val="0"/>
              </a:spcAft>
            </a:pPr>
            <a:r>
              <a:rPr lang="en-US" altLang="zh-CN" sz="1600">
                <a:solidFill>
                  <a:srgbClr val="000080"/>
                </a:solidFill>
                <a:ea typeface="宋体" charset="-122"/>
              </a:rPr>
              <a:t>20 26 43 50</a:t>
            </a:r>
          </a:p>
        </p:txBody>
      </p:sp>
      <p:sp>
        <p:nvSpPr>
          <p:cNvPr id="21" name="Line 9"/>
          <p:cNvSpPr>
            <a:spLocks noChangeShapeType="1"/>
          </p:cNvSpPr>
          <p:nvPr/>
        </p:nvSpPr>
        <p:spPr bwMode="auto">
          <a:xfrm flipH="1">
            <a:off x="2057400" y="3040062"/>
            <a:ext cx="1944688" cy="552450"/>
          </a:xfrm>
          <a:prstGeom prst="line">
            <a:avLst/>
          </a:prstGeom>
          <a:noFill/>
          <a:ln w="28575">
            <a:solidFill>
              <a:srgbClr val="008000"/>
            </a:solidFill>
            <a:round/>
            <a:headEnd type="oval" w="sm" len="me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22" name="Line 10"/>
          <p:cNvSpPr>
            <a:spLocks noChangeShapeType="1"/>
          </p:cNvSpPr>
          <p:nvPr/>
        </p:nvSpPr>
        <p:spPr bwMode="auto">
          <a:xfrm flipH="1">
            <a:off x="914400" y="4030662"/>
            <a:ext cx="819150" cy="693738"/>
          </a:xfrm>
          <a:prstGeom prst="line">
            <a:avLst/>
          </a:prstGeom>
          <a:noFill/>
          <a:ln w="28575">
            <a:solidFill>
              <a:srgbClr val="008000"/>
            </a:solidFill>
            <a:round/>
            <a:headEnd type="oval" w="sm" len="me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23" name="Line 11"/>
          <p:cNvSpPr>
            <a:spLocks noChangeShapeType="1"/>
          </p:cNvSpPr>
          <p:nvPr/>
        </p:nvSpPr>
        <p:spPr bwMode="auto">
          <a:xfrm>
            <a:off x="2333625" y="4030662"/>
            <a:ext cx="714375" cy="704850"/>
          </a:xfrm>
          <a:prstGeom prst="line">
            <a:avLst/>
          </a:prstGeom>
          <a:noFill/>
          <a:ln w="28575">
            <a:solidFill>
              <a:srgbClr val="008000"/>
            </a:solidFill>
            <a:round/>
            <a:headEnd type="oval" w="sm" len="me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24" name="Line 12"/>
          <p:cNvSpPr>
            <a:spLocks noChangeShapeType="1"/>
          </p:cNvSpPr>
          <p:nvPr/>
        </p:nvSpPr>
        <p:spPr bwMode="auto">
          <a:xfrm>
            <a:off x="6829425" y="4129087"/>
            <a:ext cx="1476375" cy="606425"/>
          </a:xfrm>
          <a:prstGeom prst="line">
            <a:avLst/>
          </a:prstGeom>
          <a:noFill/>
          <a:ln w="28575">
            <a:solidFill>
              <a:srgbClr val="008000"/>
            </a:solidFill>
            <a:round/>
            <a:headEnd type="oval" w="sm" len="me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25" name="Line 13"/>
          <p:cNvSpPr>
            <a:spLocks noChangeShapeType="1"/>
          </p:cNvSpPr>
          <p:nvPr/>
        </p:nvSpPr>
        <p:spPr bwMode="auto">
          <a:xfrm>
            <a:off x="4667250" y="3040062"/>
            <a:ext cx="1809750" cy="628650"/>
          </a:xfrm>
          <a:prstGeom prst="line">
            <a:avLst/>
          </a:prstGeom>
          <a:noFill/>
          <a:ln w="28575">
            <a:solidFill>
              <a:srgbClr val="008000"/>
            </a:solidFill>
            <a:round/>
            <a:headEnd type="oval" w="sm" len="me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26" name="Line 14"/>
          <p:cNvSpPr>
            <a:spLocks noChangeShapeType="1"/>
          </p:cNvSpPr>
          <p:nvPr/>
        </p:nvSpPr>
        <p:spPr bwMode="auto">
          <a:xfrm flipH="1">
            <a:off x="4800600" y="4129087"/>
            <a:ext cx="1362075" cy="606425"/>
          </a:xfrm>
          <a:prstGeom prst="line">
            <a:avLst/>
          </a:prstGeom>
          <a:noFill/>
          <a:ln w="28575">
            <a:solidFill>
              <a:srgbClr val="008000"/>
            </a:solidFill>
            <a:round/>
            <a:headEnd type="oval" w="sm" len="me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27" name="Line 15"/>
          <p:cNvSpPr>
            <a:spLocks noChangeShapeType="1"/>
          </p:cNvSpPr>
          <p:nvPr/>
        </p:nvSpPr>
        <p:spPr bwMode="auto">
          <a:xfrm>
            <a:off x="6429375" y="4129087"/>
            <a:ext cx="123825" cy="606425"/>
          </a:xfrm>
          <a:prstGeom prst="line">
            <a:avLst/>
          </a:prstGeom>
          <a:noFill/>
          <a:ln w="28575">
            <a:solidFill>
              <a:srgbClr val="008000"/>
            </a:solidFill>
            <a:round/>
            <a:headEnd type="oval" w="sm" len="me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28" name="Line 16"/>
          <p:cNvSpPr>
            <a:spLocks noChangeShapeType="1"/>
          </p:cNvSpPr>
          <p:nvPr/>
        </p:nvSpPr>
        <p:spPr bwMode="auto">
          <a:xfrm flipH="1">
            <a:off x="1981200" y="5165725"/>
            <a:ext cx="600075" cy="396875"/>
          </a:xfrm>
          <a:prstGeom prst="line">
            <a:avLst/>
          </a:prstGeom>
          <a:noFill/>
          <a:ln w="12700">
            <a:solidFill>
              <a:srgbClr val="3366FF"/>
            </a:solidFill>
            <a:round/>
            <a:headEnd type="oval" w="sm" len="me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29" name="Line 17"/>
          <p:cNvSpPr>
            <a:spLocks noChangeShapeType="1"/>
          </p:cNvSpPr>
          <p:nvPr/>
        </p:nvSpPr>
        <p:spPr bwMode="auto">
          <a:xfrm flipH="1">
            <a:off x="2647950" y="5165725"/>
            <a:ext cx="266700" cy="396875"/>
          </a:xfrm>
          <a:prstGeom prst="line">
            <a:avLst/>
          </a:prstGeom>
          <a:noFill/>
          <a:ln w="12700">
            <a:solidFill>
              <a:srgbClr val="3366FF"/>
            </a:solidFill>
            <a:round/>
            <a:headEnd type="oval" w="sm" len="me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30" name="Line 18"/>
          <p:cNvSpPr>
            <a:spLocks noChangeShapeType="1"/>
          </p:cNvSpPr>
          <p:nvPr/>
        </p:nvSpPr>
        <p:spPr bwMode="auto">
          <a:xfrm>
            <a:off x="3181350" y="5165725"/>
            <a:ext cx="133350" cy="396875"/>
          </a:xfrm>
          <a:prstGeom prst="line">
            <a:avLst/>
          </a:prstGeom>
          <a:noFill/>
          <a:ln w="12700">
            <a:solidFill>
              <a:srgbClr val="3366FF"/>
            </a:solidFill>
            <a:round/>
            <a:headEnd type="oval" w="sm" len="me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31" name="Line 19"/>
          <p:cNvSpPr>
            <a:spLocks noChangeShapeType="1"/>
          </p:cNvSpPr>
          <p:nvPr/>
        </p:nvSpPr>
        <p:spPr bwMode="auto">
          <a:xfrm>
            <a:off x="3448050" y="5165725"/>
            <a:ext cx="466725" cy="396875"/>
          </a:xfrm>
          <a:prstGeom prst="line">
            <a:avLst/>
          </a:prstGeom>
          <a:noFill/>
          <a:ln w="12700">
            <a:solidFill>
              <a:srgbClr val="3366FF"/>
            </a:solidFill>
            <a:round/>
            <a:headEnd type="oval" w="sm" len="me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32" name="Line 20"/>
          <p:cNvSpPr>
            <a:spLocks noChangeShapeType="1"/>
          </p:cNvSpPr>
          <p:nvPr/>
        </p:nvSpPr>
        <p:spPr bwMode="auto">
          <a:xfrm>
            <a:off x="1133475" y="5165725"/>
            <a:ext cx="333375" cy="495300"/>
          </a:xfrm>
          <a:prstGeom prst="line">
            <a:avLst/>
          </a:prstGeom>
          <a:noFill/>
          <a:ln w="12700">
            <a:solidFill>
              <a:srgbClr val="3366FF"/>
            </a:solidFill>
            <a:round/>
            <a:headEnd type="oval" w="sm" len="me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33" name="Line 21"/>
          <p:cNvSpPr>
            <a:spLocks noChangeShapeType="1"/>
          </p:cNvSpPr>
          <p:nvPr/>
        </p:nvSpPr>
        <p:spPr bwMode="auto">
          <a:xfrm>
            <a:off x="5095875" y="5165725"/>
            <a:ext cx="333375" cy="495300"/>
          </a:xfrm>
          <a:prstGeom prst="line">
            <a:avLst/>
          </a:prstGeom>
          <a:noFill/>
          <a:ln w="12700">
            <a:solidFill>
              <a:srgbClr val="3366FF"/>
            </a:solidFill>
            <a:round/>
            <a:headEnd type="oval" w="sm" len="me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34" name="Line 22"/>
          <p:cNvSpPr>
            <a:spLocks noChangeShapeType="1"/>
          </p:cNvSpPr>
          <p:nvPr/>
        </p:nvSpPr>
        <p:spPr bwMode="auto">
          <a:xfrm>
            <a:off x="6829425" y="5165725"/>
            <a:ext cx="333375" cy="495300"/>
          </a:xfrm>
          <a:prstGeom prst="line">
            <a:avLst/>
          </a:prstGeom>
          <a:noFill/>
          <a:ln w="12700">
            <a:solidFill>
              <a:srgbClr val="3366FF"/>
            </a:solidFill>
            <a:round/>
            <a:headEnd type="oval" w="sm" len="me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35" name="Line 23"/>
          <p:cNvSpPr>
            <a:spLocks noChangeShapeType="1"/>
          </p:cNvSpPr>
          <p:nvPr/>
        </p:nvSpPr>
        <p:spPr bwMode="auto">
          <a:xfrm>
            <a:off x="8696325" y="5165725"/>
            <a:ext cx="333375" cy="495300"/>
          </a:xfrm>
          <a:prstGeom prst="line">
            <a:avLst/>
          </a:prstGeom>
          <a:noFill/>
          <a:ln w="12700">
            <a:solidFill>
              <a:srgbClr val="3366FF"/>
            </a:solidFill>
            <a:round/>
            <a:headEnd type="oval" w="sm" len="me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36" name="Line 24"/>
          <p:cNvSpPr>
            <a:spLocks noChangeShapeType="1"/>
          </p:cNvSpPr>
          <p:nvPr/>
        </p:nvSpPr>
        <p:spPr bwMode="auto">
          <a:xfrm>
            <a:off x="8296275" y="5165725"/>
            <a:ext cx="133350" cy="396875"/>
          </a:xfrm>
          <a:prstGeom prst="line">
            <a:avLst/>
          </a:prstGeom>
          <a:noFill/>
          <a:ln w="12700">
            <a:solidFill>
              <a:srgbClr val="3366FF"/>
            </a:solidFill>
            <a:round/>
            <a:headEnd type="oval" w="sm" len="me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37" name="Line 25"/>
          <p:cNvSpPr>
            <a:spLocks noChangeShapeType="1"/>
          </p:cNvSpPr>
          <p:nvPr/>
        </p:nvSpPr>
        <p:spPr bwMode="auto">
          <a:xfrm>
            <a:off x="800100" y="5165725"/>
            <a:ext cx="66675" cy="495300"/>
          </a:xfrm>
          <a:prstGeom prst="line">
            <a:avLst/>
          </a:prstGeom>
          <a:noFill/>
          <a:ln w="12700">
            <a:solidFill>
              <a:srgbClr val="3366FF"/>
            </a:solidFill>
            <a:round/>
            <a:headEnd type="oval" w="sm" len="me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38" name="Line 26"/>
          <p:cNvSpPr>
            <a:spLocks noChangeShapeType="1"/>
          </p:cNvSpPr>
          <p:nvPr/>
        </p:nvSpPr>
        <p:spPr bwMode="auto">
          <a:xfrm flipH="1">
            <a:off x="200025" y="5165725"/>
            <a:ext cx="266700" cy="396875"/>
          </a:xfrm>
          <a:prstGeom prst="line">
            <a:avLst/>
          </a:prstGeom>
          <a:noFill/>
          <a:ln w="12700">
            <a:solidFill>
              <a:srgbClr val="3366FF"/>
            </a:solidFill>
            <a:round/>
            <a:headEnd type="oval" w="sm" len="me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39" name="Line 27"/>
          <p:cNvSpPr>
            <a:spLocks noChangeShapeType="1"/>
          </p:cNvSpPr>
          <p:nvPr/>
        </p:nvSpPr>
        <p:spPr bwMode="auto">
          <a:xfrm flipH="1">
            <a:off x="4229100" y="5165725"/>
            <a:ext cx="266700" cy="396875"/>
          </a:xfrm>
          <a:prstGeom prst="line">
            <a:avLst/>
          </a:prstGeom>
          <a:noFill/>
          <a:ln w="12700">
            <a:solidFill>
              <a:srgbClr val="3366FF"/>
            </a:solidFill>
            <a:round/>
            <a:headEnd type="oval" w="sm" len="me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40" name="Line 28"/>
          <p:cNvSpPr>
            <a:spLocks noChangeShapeType="1"/>
          </p:cNvSpPr>
          <p:nvPr/>
        </p:nvSpPr>
        <p:spPr bwMode="auto">
          <a:xfrm flipH="1">
            <a:off x="5962650" y="5165725"/>
            <a:ext cx="266700" cy="396875"/>
          </a:xfrm>
          <a:prstGeom prst="line">
            <a:avLst/>
          </a:prstGeom>
          <a:noFill/>
          <a:ln w="12700">
            <a:solidFill>
              <a:srgbClr val="3366FF"/>
            </a:solidFill>
            <a:round/>
            <a:headEnd type="oval" w="sm" len="me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41" name="Line 29"/>
          <p:cNvSpPr>
            <a:spLocks noChangeShapeType="1"/>
          </p:cNvSpPr>
          <p:nvPr/>
        </p:nvSpPr>
        <p:spPr bwMode="auto">
          <a:xfrm flipH="1">
            <a:off x="7696200" y="5165725"/>
            <a:ext cx="266700" cy="396875"/>
          </a:xfrm>
          <a:prstGeom prst="line">
            <a:avLst/>
          </a:prstGeom>
          <a:noFill/>
          <a:ln w="12700">
            <a:solidFill>
              <a:srgbClr val="3366FF"/>
            </a:solidFill>
            <a:round/>
            <a:headEnd type="oval" w="sm" len="me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42" name="Oval 30"/>
          <p:cNvSpPr>
            <a:spLocks noChangeArrowheads="1"/>
          </p:cNvSpPr>
          <p:nvPr/>
        </p:nvSpPr>
        <p:spPr bwMode="auto">
          <a:xfrm>
            <a:off x="114300" y="4716462"/>
            <a:ext cx="1600200" cy="693738"/>
          </a:xfrm>
          <a:prstGeom prst="ellipse">
            <a:avLst/>
          </a:prstGeom>
          <a:noFill/>
          <a:ln w="9525">
            <a:solidFill>
              <a:srgbClr val="00808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43" name="Text Box 31"/>
          <p:cNvSpPr txBox="1">
            <a:spLocks noChangeArrowheads="1"/>
          </p:cNvSpPr>
          <p:nvPr/>
        </p:nvSpPr>
        <p:spPr bwMode="auto">
          <a:xfrm>
            <a:off x="314325" y="4800600"/>
            <a:ext cx="11334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just" eaLnBrk="1" fontAlgn="base" hangingPunct="1">
              <a:spcBef>
                <a:spcPct val="0"/>
              </a:spcBef>
              <a:spcAft>
                <a:spcPct val="0"/>
              </a:spcAft>
            </a:pPr>
            <a:r>
              <a:rPr lang="zh-CN" altLang="en-US" sz="1600">
                <a:solidFill>
                  <a:srgbClr val="000080"/>
                </a:solidFill>
                <a:ea typeface="宋体" charset="-122"/>
              </a:rPr>
              <a:t> </a:t>
            </a:r>
            <a:r>
              <a:rPr lang="en-US" altLang="zh-CN" sz="1600">
                <a:solidFill>
                  <a:srgbClr val="000080"/>
                </a:solidFill>
                <a:ea typeface="宋体" charset="-122"/>
              </a:rPr>
              <a:t>3    8   15</a:t>
            </a:r>
          </a:p>
        </p:txBody>
      </p:sp>
      <p:sp>
        <p:nvSpPr>
          <p:cNvPr id="44" name="Line 32"/>
          <p:cNvSpPr>
            <a:spLocks noChangeShapeType="1"/>
          </p:cNvSpPr>
          <p:nvPr/>
        </p:nvSpPr>
        <p:spPr bwMode="auto">
          <a:xfrm>
            <a:off x="-152400" y="4373562"/>
            <a:ext cx="533400" cy="449263"/>
          </a:xfrm>
          <a:prstGeom prst="line">
            <a:avLst/>
          </a:prstGeom>
          <a:noFill/>
          <a:ln w="19050">
            <a:solidFill>
              <a:srgbClr val="FF0000"/>
            </a:solidFill>
            <a:round/>
            <a:headEnd/>
            <a:tailEnd type="stealth" w="lg" len="lg"/>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45" name="Line 33"/>
          <p:cNvSpPr>
            <a:spLocks noChangeShapeType="1"/>
          </p:cNvSpPr>
          <p:nvPr/>
        </p:nvSpPr>
        <p:spPr bwMode="auto">
          <a:xfrm flipV="1">
            <a:off x="1581150" y="5013325"/>
            <a:ext cx="663575" cy="1587"/>
          </a:xfrm>
          <a:prstGeom prst="line">
            <a:avLst/>
          </a:prstGeom>
          <a:noFill/>
          <a:ln w="19050">
            <a:solidFill>
              <a:srgbClr val="FF0000"/>
            </a:solidFill>
            <a:round/>
            <a:headEnd type="diamond" w="sm" len="med"/>
            <a:tailEnd type="triangle" w="lg" len="lg"/>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46" name="Line 34"/>
          <p:cNvSpPr>
            <a:spLocks noChangeShapeType="1"/>
          </p:cNvSpPr>
          <p:nvPr/>
        </p:nvSpPr>
        <p:spPr bwMode="auto">
          <a:xfrm>
            <a:off x="3714750" y="5014912"/>
            <a:ext cx="381000" cy="52388"/>
          </a:xfrm>
          <a:prstGeom prst="line">
            <a:avLst/>
          </a:prstGeom>
          <a:noFill/>
          <a:ln w="19050">
            <a:solidFill>
              <a:srgbClr val="FF0000"/>
            </a:solidFill>
            <a:round/>
            <a:headEnd type="diamond" w="sm" len="med"/>
            <a:tailEnd type="triangle" w="lg" len="lg"/>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47" name="Line 35"/>
          <p:cNvSpPr>
            <a:spLocks noChangeShapeType="1"/>
          </p:cNvSpPr>
          <p:nvPr/>
        </p:nvSpPr>
        <p:spPr bwMode="auto">
          <a:xfrm flipV="1">
            <a:off x="5410200" y="5013325"/>
            <a:ext cx="396875" cy="0"/>
          </a:xfrm>
          <a:prstGeom prst="line">
            <a:avLst/>
          </a:prstGeom>
          <a:noFill/>
          <a:ln w="19050">
            <a:solidFill>
              <a:srgbClr val="FF0000"/>
            </a:solidFill>
            <a:round/>
            <a:headEnd type="diamond" w="sm" len="med"/>
            <a:tailEnd type="triangle" w="lg" len="lg"/>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48" name="Line 36"/>
          <p:cNvSpPr>
            <a:spLocks noChangeShapeType="1"/>
          </p:cNvSpPr>
          <p:nvPr/>
        </p:nvSpPr>
        <p:spPr bwMode="auto">
          <a:xfrm flipV="1">
            <a:off x="7143750" y="5013325"/>
            <a:ext cx="396875" cy="0"/>
          </a:xfrm>
          <a:prstGeom prst="line">
            <a:avLst/>
          </a:prstGeom>
          <a:noFill/>
          <a:ln w="19050">
            <a:solidFill>
              <a:srgbClr val="FF0000"/>
            </a:solidFill>
            <a:round/>
            <a:headEnd type="diamond" w="sm" len="med"/>
            <a:tailEnd type="triangle" w="lg" len="lg"/>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49" name="Line 37"/>
          <p:cNvSpPr>
            <a:spLocks noChangeShapeType="1"/>
          </p:cNvSpPr>
          <p:nvPr/>
        </p:nvSpPr>
        <p:spPr bwMode="auto">
          <a:xfrm flipV="1">
            <a:off x="8810625" y="5013325"/>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50" name="Text Box 39"/>
          <p:cNvSpPr txBox="1">
            <a:spLocks noChangeArrowheads="1"/>
          </p:cNvSpPr>
          <p:nvPr/>
        </p:nvSpPr>
        <p:spPr bwMode="auto">
          <a:xfrm>
            <a:off x="2270125" y="1535112"/>
            <a:ext cx="8159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pPr>
            <a:r>
              <a:rPr lang="en-US" altLang="zh-CN" sz="2800">
                <a:solidFill>
                  <a:srgbClr val="006600"/>
                </a:solidFill>
                <a:ea typeface="宋体" charset="-122"/>
              </a:rPr>
              <a:t>root</a:t>
            </a:r>
            <a:endParaRPr lang="en-US" altLang="zh-CN" sz="3600" b="0">
              <a:solidFill>
                <a:srgbClr val="000000"/>
              </a:solidFill>
              <a:ea typeface="宋体" charset="-122"/>
            </a:endParaRPr>
          </a:p>
        </p:txBody>
      </p:sp>
      <p:sp>
        <p:nvSpPr>
          <p:cNvPr id="51" name="Freeform 40"/>
          <p:cNvSpPr>
            <a:spLocks/>
          </p:cNvSpPr>
          <p:nvPr/>
        </p:nvSpPr>
        <p:spPr bwMode="auto">
          <a:xfrm>
            <a:off x="3124200" y="1839912"/>
            <a:ext cx="1219200" cy="762000"/>
          </a:xfrm>
          <a:custGeom>
            <a:avLst/>
            <a:gdLst>
              <a:gd name="T0" fmla="*/ 0 w 768"/>
              <a:gd name="T1" fmla="*/ 0 h 480"/>
              <a:gd name="T2" fmla="*/ 685800 w 768"/>
              <a:gd name="T3" fmla="*/ 228600 h 480"/>
              <a:gd name="T4" fmla="*/ 304800 w 768"/>
              <a:gd name="T5" fmla="*/ 304800 h 480"/>
              <a:gd name="T6" fmla="*/ 1219200 w 768"/>
              <a:gd name="T7" fmla="*/ 762000 h 480"/>
              <a:gd name="T8" fmla="*/ 0 60000 65536"/>
              <a:gd name="T9" fmla="*/ 0 60000 65536"/>
              <a:gd name="T10" fmla="*/ 0 60000 65536"/>
              <a:gd name="T11" fmla="*/ 0 60000 65536"/>
              <a:gd name="T12" fmla="*/ 0 w 768"/>
              <a:gd name="T13" fmla="*/ 0 h 480"/>
              <a:gd name="T14" fmla="*/ 768 w 768"/>
              <a:gd name="T15" fmla="*/ 480 h 480"/>
            </a:gdLst>
            <a:ahLst/>
            <a:cxnLst>
              <a:cxn ang="T8">
                <a:pos x="T0" y="T1"/>
              </a:cxn>
              <a:cxn ang="T9">
                <a:pos x="T2" y="T3"/>
              </a:cxn>
              <a:cxn ang="T10">
                <a:pos x="T4" y="T5"/>
              </a:cxn>
              <a:cxn ang="T11">
                <a:pos x="T6" y="T7"/>
              </a:cxn>
            </a:cxnLst>
            <a:rect l="T12" t="T13" r="T14" b="T15"/>
            <a:pathLst>
              <a:path w="768" h="480">
                <a:moveTo>
                  <a:pt x="0" y="0"/>
                </a:moveTo>
                <a:cubicBezTo>
                  <a:pt x="200" y="56"/>
                  <a:pt x="400" y="112"/>
                  <a:pt x="432" y="144"/>
                </a:cubicBezTo>
                <a:cubicBezTo>
                  <a:pt x="464" y="176"/>
                  <a:pt x="136" y="136"/>
                  <a:pt x="192" y="192"/>
                </a:cubicBezTo>
                <a:cubicBezTo>
                  <a:pt x="248" y="248"/>
                  <a:pt x="508" y="364"/>
                  <a:pt x="768" y="480"/>
                </a:cubicBezTo>
              </a:path>
            </a:pathLst>
          </a:custGeom>
          <a:noFill/>
          <a:ln w="31750">
            <a:solidFill>
              <a:srgbClr val="008080"/>
            </a:solidFill>
            <a:round/>
            <a:headEnd/>
            <a:tailEnd type="stealth" w="med"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52" name="Text Box 5"/>
          <p:cNvSpPr txBox="1">
            <a:spLocks noChangeArrowheads="1"/>
          </p:cNvSpPr>
          <p:nvPr/>
        </p:nvSpPr>
        <p:spPr bwMode="auto">
          <a:xfrm>
            <a:off x="468313" y="1017587"/>
            <a:ext cx="460851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20000"/>
              </a:spcBef>
              <a:spcAft>
                <a:spcPct val="0"/>
              </a:spcAft>
              <a:buClrTx/>
              <a:buSzTx/>
              <a:buFont typeface="Wingdings" pitchFamily="2" charset="2"/>
              <a:buChar char="p"/>
              <a:tabLst/>
              <a:defRPr/>
            </a:pPr>
            <a:r>
              <a:rPr kumimoji="1" lang="en-US" altLang="zh-CN" sz="2800" b="1" i="0" u="none" strike="noStrike" kern="0" cap="none" spc="0" normalizeH="0" baseline="0" noProof="0">
                <a:ln>
                  <a:noFill/>
                </a:ln>
                <a:solidFill>
                  <a:srgbClr val="003300"/>
                </a:solidFill>
                <a:effectLst/>
                <a:uLnTx/>
                <a:uFillTx/>
                <a:latin typeface="Times New Roman" pitchFamily="18" charset="0"/>
                <a:ea typeface="宋体" charset="-122"/>
              </a:rPr>
              <a:t>  B+</a:t>
            </a:r>
            <a:r>
              <a:rPr kumimoji="1" lang="zh-CN" altLang="en-US" sz="2800" b="1" i="0" u="none" strike="noStrike" kern="0" cap="none" spc="0" normalizeH="0" baseline="0" noProof="0">
                <a:ln>
                  <a:noFill/>
                </a:ln>
                <a:solidFill>
                  <a:srgbClr val="003300"/>
                </a:solidFill>
                <a:effectLst/>
                <a:uLnTx/>
                <a:uFillTx/>
                <a:latin typeface="Times New Roman" pitchFamily="18" charset="0"/>
                <a:ea typeface="宋体" charset="-122"/>
              </a:rPr>
              <a:t>树</a:t>
            </a:r>
            <a:r>
              <a:rPr kumimoji="0" lang="zh-CN" altLang="en-US" sz="3000" b="1" i="0" u="none" strike="noStrike" kern="0" cap="none" spc="0" normalizeH="0" baseline="0" noProof="0">
                <a:ln>
                  <a:noFill/>
                </a:ln>
                <a:solidFill>
                  <a:srgbClr val="003300"/>
                </a:solidFill>
                <a:effectLst/>
                <a:uLnTx/>
                <a:uFillTx/>
                <a:latin typeface="Times New Roman" pitchFamily="18" charset="0"/>
                <a:ea typeface="楷体_GB2312" pitchFamily="49" charset="-122"/>
              </a:rPr>
              <a:t>的特点</a:t>
            </a:r>
          </a:p>
        </p:txBody>
      </p:sp>
      <p:sp>
        <p:nvSpPr>
          <p:cNvPr id="53" name="Text Box 38"/>
          <p:cNvSpPr txBox="1">
            <a:spLocks noChangeArrowheads="1"/>
          </p:cNvSpPr>
          <p:nvPr/>
        </p:nvSpPr>
        <p:spPr bwMode="auto">
          <a:xfrm>
            <a:off x="-9525" y="4011612"/>
            <a:ext cx="7239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just" eaLnBrk="1" fontAlgn="base" hangingPunct="1">
              <a:spcBef>
                <a:spcPct val="0"/>
              </a:spcBef>
              <a:spcAft>
                <a:spcPct val="0"/>
              </a:spcAft>
            </a:pPr>
            <a:r>
              <a:rPr lang="en-US" altLang="zh-CN" sz="2200" b="0">
                <a:solidFill>
                  <a:srgbClr val="FF0000"/>
                </a:solidFill>
                <a:ea typeface="宋体" charset="-122"/>
              </a:rPr>
              <a:t>head</a:t>
            </a:r>
            <a:endParaRPr lang="en-US" altLang="zh-CN" sz="2200" b="0">
              <a:solidFill>
                <a:srgbClr val="000000"/>
              </a:solidFill>
              <a:ea typeface="宋体" charset="-122"/>
            </a:endParaRPr>
          </a:p>
        </p:txBody>
      </p:sp>
    </p:spTree>
    <p:extLst>
      <p:ext uri="{BB962C8B-B14F-4D97-AF65-F5344CB8AC3E}">
        <p14:creationId xmlns:p14="http://schemas.microsoft.com/office/powerpoint/2010/main" val="29784053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10.2.2 B-</a:t>
            </a:r>
            <a:r>
              <a:rPr kumimoji="1" lang="zh-CN" altLang="en-US" sz="3200" b="1" dirty="0">
                <a:latin typeface="Arial" charset="0"/>
                <a:ea typeface="宋体" charset="-122"/>
                <a:cs typeface="+mn-cs"/>
              </a:rPr>
              <a:t>树和</a:t>
            </a:r>
            <a:r>
              <a:rPr kumimoji="1" lang="en-US" altLang="zh-CN" sz="3200" b="1" dirty="0">
                <a:latin typeface="Arial" charset="0"/>
                <a:ea typeface="宋体" charset="-122"/>
                <a:cs typeface="+mn-cs"/>
              </a:rPr>
              <a:t>B+</a:t>
            </a:r>
            <a:r>
              <a:rPr kumimoji="1" lang="zh-CN" altLang="en-US" sz="3200" b="1" dirty="0">
                <a:latin typeface="Arial" charset="0"/>
                <a:ea typeface="宋体" charset="-122"/>
                <a:cs typeface="+mn-cs"/>
              </a:rPr>
              <a:t>树</a:t>
            </a:r>
          </a:p>
        </p:txBody>
      </p:sp>
      <p:sp>
        <p:nvSpPr>
          <p:cNvPr id="4" name="日期占位符 3"/>
          <p:cNvSpPr>
            <a:spLocks noGrp="1"/>
          </p:cNvSpPr>
          <p:nvPr>
            <p:ph type="dt" sz="half" idx="10"/>
          </p:nvPr>
        </p:nvSpPr>
        <p:spPr/>
        <p:txBody>
          <a:bodyPr/>
          <a:lstStyle/>
          <a:p>
            <a:fld id="{9EBC06C0-94BA-405E-B19F-5CC6A94B320E}"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134</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Rectangle 4"/>
          <p:cNvSpPr>
            <a:spLocks noChangeArrowheads="1"/>
          </p:cNvSpPr>
          <p:nvPr/>
        </p:nvSpPr>
        <p:spPr bwMode="auto">
          <a:xfrm>
            <a:off x="381000" y="1577975"/>
            <a:ext cx="8424862" cy="4879975"/>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just" defTabSz="914400" eaLnBrk="1" fontAlgn="base" latinLnBrk="0" hangingPunct="1">
              <a:lnSpc>
                <a:spcPct val="140000"/>
              </a:lnSpc>
              <a:spcBef>
                <a:spcPct val="0"/>
              </a:spcBef>
              <a:spcAft>
                <a:spcPct val="0"/>
              </a:spcAft>
              <a:buClrTx/>
              <a:buSzTx/>
              <a:buFont typeface="Wingdings" pitchFamily="2" charset="2"/>
              <a:buChar char="u"/>
              <a:tabLst/>
              <a:defRPr/>
            </a:pPr>
            <a:r>
              <a:rPr kumimoji="0" lang="zh-CN" altLang="en-US" sz="3200" b="1" i="0" u="none" strike="noStrike" kern="0" cap="none" spc="0" normalizeH="0" baseline="0" noProof="0" dirty="0">
                <a:ln>
                  <a:noFill/>
                </a:ln>
                <a:solidFill>
                  <a:srgbClr val="0000FF"/>
                </a:solidFill>
                <a:effectLst/>
                <a:uLnTx/>
                <a:uFillTx/>
                <a:latin typeface="Times New Roman" pitchFamily="18" charset="0"/>
                <a:ea typeface="宋体" charset="-122"/>
              </a:rPr>
              <a:t>所有的</a:t>
            </a:r>
            <a:r>
              <a:rPr kumimoji="0" lang="zh-CN" altLang="en-US" sz="3200" b="1" i="0" u="none" strike="noStrike" kern="0" cap="none" spc="0" normalizeH="0" baseline="0" noProof="0" dirty="0">
                <a:ln>
                  <a:noFill/>
                </a:ln>
                <a:solidFill>
                  <a:srgbClr val="FF3300"/>
                </a:solidFill>
                <a:effectLst/>
                <a:uLnTx/>
                <a:uFillTx/>
                <a:latin typeface="Times New Roman" pitchFamily="18" charset="0"/>
                <a:ea typeface="宋体" charset="-122"/>
              </a:rPr>
              <a:t>叶子</a:t>
            </a:r>
            <a:r>
              <a:rPr kumimoji="0" lang="zh-CN" altLang="en-US" sz="3200" b="1" i="0" u="none" strike="noStrike" kern="0" cap="none" spc="0" normalizeH="0" baseline="0" noProof="0" dirty="0">
                <a:ln>
                  <a:noFill/>
                </a:ln>
                <a:solidFill>
                  <a:srgbClr val="0000FF"/>
                </a:solidFill>
                <a:effectLst/>
                <a:uLnTx/>
                <a:uFillTx/>
                <a:latin typeface="Times New Roman" pitchFamily="18" charset="0"/>
                <a:ea typeface="宋体" charset="-122"/>
              </a:rPr>
              <a:t>结点中包含了</a:t>
            </a:r>
            <a:r>
              <a:rPr kumimoji="0" lang="zh-CN" altLang="en-US" sz="3200" b="1" i="0" u="none" strike="noStrike" kern="0" cap="none" spc="0" normalizeH="0" baseline="0" noProof="0" dirty="0">
                <a:ln>
                  <a:noFill/>
                </a:ln>
                <a:solidFill>
                  <a:srgbClr val="FF3300"/>
                </a:solidFill>
                <a:effectLst/>
                <a:uLnTx/>
                <a:uFillTx/>
                <a:latin typeface="Times New Roman" pitchFamily="18" charset="0"/>
                <a:ea typeface="宋体" charset="-122"/>
              </a:rPr>
              <a:t>全部关键字</a:t>
            </a:r>
            <a:r>
              <a:rPr kumimoji="0" lang="zh-CN" altLang="en-US" sz="3200" b="1" i="0" u="none" strike="noStrike" kern="0" cap="none" spc="0" normalizeH="0" baseline="0" noProof="0" dirty="0">
                <a:ln>
                  <a:noFill/>
                </a:ln>
                <a:solidFill>
                  <a:srgbClr val="0000FF"/>
                </a:solidFill>
                <a:effectLst/>
                <a:uLnTx/>
                <a:uFillTx/>
                <a:latin typeface="Times New Roman" pitchFamily="18" charset="0"/>
                <a:ea typeface="宋体" charset="-122"/>
              </a:rPr>
              <a:t>的信息，及指向含有这些关键码记录的指针</a:t>
            </a:r>
            <a:r>
              <a:rPr kumimoji="0" lang="en-US" altLang="zh-CN" sz="3200" b="1" i="0" u="none" strike="noStrike" kern="0" cap="none" spc="0" normalizeH="0" baseline="0" noProof="0" dirty="0">
                <a:ln>
                  <a:noFill/>
                </a:ln>
                <a:solidFill>
                  <a:srgbClr val="0000FF"/>
                </a:solidFill>
                <a:effectLst/>
                <a:uLnTx/>
                <a:uFillTx/>
                <a:latin typeface="Times New Roman" pitchFamily="18" charset="0"/>
                <a:ea typeface="宋体" charset="-122"/>
              </a:rPr>
              <a:t>;</a:t>
            </a:r>
          </a:p>
          <a:p>
            <a:pPr marL="0" marR="0" lvl="0" indent="0" algn="just" defTabSz="914400" eaLnBrk="1" fontAlgn="base" latinLnBrk="0" hangingPunct="1">
              <a:lnSpc>
                <a:spcPct val="140000"/>
              </a:lnSpc>
              <a:spcBef>
                <a:spcPct val="0"/>
              </a:spcBef>
              <a:spcAft>
                <a:spcPct val="0"/>
              </a:spcAft>
              <a:buClrTx/>
              <a:buSzTx/>
              <a:buFont typeface="Wingdings" pitchFamily="2" charset="2"/>
              <a:buChar char="u"/>
              <a:tabLst/>
              <a:defRPr/>
            </a:pPr>
            <a:r>
              <a:rPr kumimoji="0" lang="zh-CN" altLang="en-US" sz="3200" b="1" i="0" u="none" strike="noStrike" kern="0" cap="none" spc="0" normalizeH="0" baseline="0" noProof="0" dirty="0">
                <a:ln>
                  <a:noFill/>
                </a:ln>
                <a:solidFill>
                  <a:srgbClr val="0000FF"/>
                </a:solidFill>
                <a:effectLst/>
                <a:uLnTx/>
                <a:uFillTx/>
                <a:latin typeface="Times New Roman" pitchFamily="18" charset="0"/>
                <a:ea typeface="宋体" charset="-122"/>
              </a:rPr>
              <a:t>所有的</a:t>
            </a:r>
            <a:r>
              <a:rPr kumimoji="0" lang="zh-CN" altLang="en-US" sz="3200" b="1" i="0" u="none" strike="noStrike" kern="0" cap="none" spc="0" normalizeH="0" baseline="0" noProof="0" dirty="0">
                <a:ln>
                  <a:noFill/>
                </a:ln>
                <a:solidFill>
                  <a:srgbClr val="FF3300"/>
                </a:solidFill>
                <a:effectLst/>
                <a:uLnTx/>
                <a:uFillTx/>
                <a:latin typeface="Times New Roman" pitchFamily="18" charset="0"/>
                <a:ea typeface="宋体" charset="-122"/>
              </a:rPr>
              <a:t>非终端结点</a:t>
            </a:r>
            <a:r>
              <a:rPr kumimoji="0" lang="zh-CN" altLang="en-US" sz="3200" b="1" i="0" u="none" strike="noStrike" kern="0" cap="none" spc="0" normalizeH="0" baseline="0" noProof="0" dirty="0">
                <a:ln>
                  <a:noFill/>
                </a:ln>
                <a:solidFill>
                  <a:srgbClr val="0000FF"/>
                </a:solidFill>
                <a:effectLst/>
                <a:uLnTx/>
                <a:uFillTx/>
                <a:latin typeface="Times New Roman" pitchFamily="18" charset="0"/>
                <a:ea typeface="宋体" charset="-122"/>
              </a:rPr>
              <a:t>可以看成是</a:t>
            </a:r>
            <a:r>
              <a:rPr kumimoji="0" lang="zh-CN" altLang="en-US" sz="3200" b="1" i="0" u="none" strike="noStrike" kern="0" cap="none" spc="0" normalizeH="0" baseline="0" noProof="0" dirty="0">
                <a:ln>
                  <a:noFill/>
                </a:ln>
                <a:solidFill>
                  <a:srgbClr val="FF3300"/>
                </a:solidFill>
                <a:effectLst/>
                <a:uLnTx/>
                <a:uFillTx/>
                <a:latin typeface="Times New Roman" pitchFamily="18" charset="0"/>
                <a:ea typeface="宋体" charset="-122"/>
              </a:rPr>
              <a:t>索引</a:t>
            </a:r>
            <a:r>
              <a:rPr kumimoji="0" lang="zh-CN" altLang="en-US" sz="3200" b="1" i="0" u="none" strike="noStrike" kern="0" cap="none" spc="0" normalizeH="0" baseline="0" noProof="0" dirty="0">
                <a:ln>
                  <a:noFill/>
                </a:ln>
                <a:solidFill>
                  <a:srgbClr val="0000FF"/>
                </a:solidFill>
                <a:effectLst/>
                <a:uLnTx/>
                <a:uFillTx/>
                <a:latin typeface="Times New Roman" pitchFamily="18" charset="0"/>
                <a:ea typeface="宋体" charset="-122"/>
              </a:rPr>
              <a:t>；</a:t>
            </a:r>
          </a:p>
          <a:p>
            <a:pPr marL="0" marR="0" lvl="0" indent="0" algn="just" defTabSz="914400" eaLnBrk="1" fontAlgn="base" latinLnBrk="0" hangingPunct="1">
              <a:lnSpc>
                <a:spcPct val="140000"/>
              </a:lnSpc>
              <a:spcBef>
                <a:spcPct val="0"/>
              </a:spcBef>
              <a:spcAft>
                <a:spcPct val="0"/>
              </a:spcAft>
              <a:buClrTx/>
              <a:buSzTx/>
              <a:buFont typeface="Wingdings" pitchFamily="2" charset="2"/>
              <a:buChar char="u"/>
              <a:tabLst/>
              <a:defRPr/>
            </a:pPr>
            <a:r>
              <a:rPr kumimoji="0" lang="zh-CN" altLang="en-US" sz="3200" b="1" i="0" u="none" strike="noStrike" kern="0" cap="none" spc="0" normalizeH="0" baseline="0" noProof="0" dirty="0">
                <a:ln>
                  <a:noFill/>
                </a:ln>
                <a:solidFill>
                  <a:srgbClr val="FF3300"/>
                </a:solidFill>
                <a:effectLst/>
                <a:uLnTx/>
                <a:uFillTx/>
                <a:latin typeface="Times New Roman" pitchFamily="18" charset="0"/>
                <a:ea typeface="宋体" charset="-122"/>
              </a:rPr>
              <a:t>结点</a:t>
            </a:r>
            <a:r>
              <a:rPr kumimoji="0" lang="zh-CN" altLang="en-US" sz="3200" b="1" i="0" u="none" strike="noStrike" kern="0" cap="none" spc="0" normalizeH="0" baseline="0" noProof="0" dirty="0">
                <a:ln>
                  <a:noFill/>
                </a:ln>
                <a:solidFill>
                  <a:srgbClr val="0000FF"/>
                </a:solidFill>
                <a:effectLst/>
                <a:uLnTx/>
                <a:uFillTx/>
                <a:latin typeface="Times New Roman" pitchFamily="18" charset="0"/>
                <a:ea typeface="宋体" charset="-122"/>
              </a:rPr>
              <a:t>中仅</a:t>
            </a:r>
            <a:r>
              <a:rPr kumimoji="0" lang="zh-CN" altLang="en-US" sz="3200" b="1" i="0" u="none" strike="noStrike" kern="0" cap="none" spc="0" normalizeH="0" baseline="0" noProof="0" dirty="0">
                <a:ln>
                  <a:noFill/>
                </a:ln>
                <a:solidFill>
                  <a:srgbClr val="FF3300"/>
                </a:solidFill>
                <a:effectLst/>
                <a:uLnTx/>
                <a:uFillTx/>
                <a:latin typeface="Times New Roman" pitchFamily="18" charset="0"/>
                <a:ea typeface="宋体" charset="-122"/>
              </a:rPr>
              <a:t>含</a:t>
            </a:r>
            <a:r>
              <a:rPr kumimoji="0" lang="zh-CN" altLang="en-US" sz="3200" b="1" i="0" u="none" strike="noStrike" kern="0" cap="none" spc="0" normalizeH="0" baseline="0" noProof="0" dirty="0">
                <a:ln>
                  <a:noFill/>
                </a:ln>
                <a:solidFill>
                  <a:srgbClr val="0000FF"/>
                </a:solidFill>
                <a:effectLst/>
                <a:uLnTx/>
                <a:uFillTx/>
                <a:latin typeface="Times New Roman" pitchFamily="18" charset="0"/>
                <a:ea typeface="宋体" charset="-122"/>
              </a:rPr>
              <a:t>有其</a:t>
            </a:r>
            <a:r>
              <a:rPr kumimoji="0" lang="zh-CN" altLang="en-US" sz="3200" b="1" i="0" u="none" strike="noStrike" kern="0" cap="none" spc="0" normalizeH="0" baseline="0" noProof="0" dirty="0">
                <a:ln>
                  <a:noFill/>
                </a:ln>
                <a:solidFill>
                  <a:srgbClr val="FF3300"/>
                </a:solidFill>
                <a:effectLst/>
                <a:uLnTx/>
                <a:uFillTx/>
                <a:latin typeface="Times New Roman" pitchFamily="18" charset="0"/>
                <a:ea typeface="宋体" charset="-122"/>
              </a:rPr>
              <a:t>子树</a:t>
            </a:r>
            <a:r>
              <a:rPr kumimoji="0" lang="zh-CN" altLang="en-US" sz="3200" b="1" i="0" u="none" strike="noStrike" kern="0" cap="none" spc="0" normalizeH="0" baseline="0" noProof="0" dirty="0">
                <a:ln>
                  <a:noFill/>
                </a:ln>
                <a:solidFill>
                  <a:srgbClr val="0000FF"/>
                </a:solidFill>
                <a:effectLst/>
                <a:uLnTx/>
                <a:uFillTx/>
                <a:latin typeface="Times New Roman" pitchFamily="18" charset="0"/>
                <a:ea typeface="宋体" charset="-122"/>
              </a:rPr>
              <a:t>根结点中</a:t>
            </a:r>
            <a:r>
              <a:rPr kumimoji="0" lang="zh-CN" altLang="en-US" sz="3200" b="1" i="0" u="none" strike="noStrike" kern="0" cap="none" spc="0" normalizeH="0" baseline="0" noProof="0" dirty="0">
                <a:ln>
                  <a:noFill/>
                </a:ln>
                <a:solidFill>
                  <a:srgbClr val="FF3300"/>
                </a:solidFill>
                <a:effectLst/>
                <a:uLnTx/>
                <a:uFillTx/>
                <a:latin typeface="Times New Roman" pitchFamily="18" charset="0"/>
                <a:ea typeface="宋体" charset="-122"/>
              </a:rPr>
              <a:t>最大</a:t>
            </a:r>
            <a:r>
              <a:rPr kumimoji="0" lang="en-US" altLang="zh-CN" sz="3200" b="1" i="0" u="none" strike="noStrike" kern="0" cap="none" spc="0" normalizeH="0" baseline="0" noProof="0" dirty="0">
                <a:ln>
                  <a:noFill/>
                </a:ln>
                <a:solidFill>
                  <a:srgbClr val="FF3300"/>
                </a:solidFill>
                <a:effectLst/>
                <a:uLnTx/>
                <a:uFillTx/>
                <a:latin typeface="Times New Roman" pitchFamily="18" charset="0"/>
                <a:ea typeface="宋体" charset="-122"/>
              </a:rPr>
              <a:t>(</a:t>
            </a:r>
            <a:r>
              <a:rPr kumimoji="0" lang="zh-CN" altLang="en-US" sz="3200" b="1" i="0" u="none" strike="noStrike" kern="0" cap="none" spc="0" normalizeH="0" baseline="0" noProof="0" dirty="0">
                <a:ln>
                  <a:noFill/>
                </a:ln>
                <a:solidFill>
                  <a:srgbClr val="FF3300"/>
                </a:solidFill>
                <a:effectLst/>
                <a:uLnTx/>
                <a:uFillTx/>
                <a:latin typeface="Times New Roman" pitchFamily="18" charset="0"/>
                <a:ea typeface="宋体" charset="-122"/>
              </a:rPr>
              <a:t>或最小</a:t>
            </a:r>
            <a:r>
              <a:rPr kumimoji="0" lang="en-US" altLang="zh-CN" sz="3200" b="1" i="0" u="none" strike="noStrike" kern="0" cap="none" spc="0" normalizeH="0" baseline="0" noProof="0" dirty="0">
                <a:ln>
                  <a:noFill/>
                </a:ln>
                <a:solidFill>
                  <a:srgbClr val="0000FF"/>
                </a:solidFill>
                <a:effectLst/>
                <a:uLnTx/>
                <a:uFillTx/>
                <a:latin typeface="Times New Roman" pitchFamily="18" charset="0"/>
                <a:ea typeface="宋体" charset="-122"/>
              </a:rPr>
              <a:t>)</a:t>
            </a:r>
            <a:r>
              <a:rPr kumimoji="0" lang="zh-CN" altLang="en-US" sz="3200" b="1" i="0" u="none" strike="noStrike" kern="0" cap="none" spc="0" normalizeH="0" baseline="0" noProof="0" dirty="0">
                <a:ln>
                  <a:noFill/>
                </a:ln>
                <a:solidFill>
                  <a:srgbClr val="0000FF"/>
                </a:solidFill>
                <a:effectLst/>
                <a:uLnTx/>
                <a:uFillTx/>
                <a:latin typeface="Times New Roman" pitchFamily="18" charset="0"/>
                <a:ea typeface="宋体" charset="-122"/>
              </a:rPr>
              <a:t>关键码；</a:t>
            </a:r>
          </a:p>
          <a:p>
            <a:pPr marL="0" marR="0" lvl="0" indent="0" algn="just" defTabSz="914400" eaLnBrk="1" fontAlgn="base" latinLnBrk="0" hangingPunct="1">
              <a:lnSpc>
                <a:spcPct val="140000"/>
              </a:lnSpc>
              <a:spcBef>
                <a:spcPct val="0"/>
              </a:spcBef>
              <a:spcAft>
                <a:spcPct val="0"/>
              </a:spcAft>
              <a:buClrTx/>
              <a:buSzTx/>
              <a:buFont typeface="Wingdings" pitchFamily="2" charset="2"/>
              <a:buChar char="u"/>
              <a:tabLst/>
              <a:defRPr/>
            </a:pPr>
            <a:r>
              <a:rPr kumimoji="0" lang="zh-CN" altLang="en-US" sz="3200" b="1" i="0" u="none" strike="noStrike" kern="0" cap="none" spc="0" normalizeH="0" baseline="0" noProof="0" dirty="0">
                <a:ln>
                  <a:noFill/>
                </a:ln>
                <a:solidFill>
                  <a:srgbClr val="0000FF"/>
                </a:solidFill>
                <a:effectLst/>
                <a:uLnTx/>
                <a:uFillTx/>
                <a:latin typeface="Times New Roman" pitchFamily="18" charset="0"/>
                <a:ea typeface="宋体" charset="-122"/>
              </a:rPr>
              <a:t>通常在</a:t>
            </a:r>
            <a:r>
              <a:rPr kumimoji="0" lang="en-US" altLang="zh-CN" sz="3200" b="1" i="0" u="none" strike="noStrike" kern="0" cap="none" spc="0" normalizeH="0" baseline="0" noProof="0" dirty="0">
                <a:ln>
                  <a:noFill/>
                </a:ln>
                <a:solidFill>
                  <a:srgbClr val="0000FF"/>
                </a:solidFill>
                <a:effectLst/>
                <a:uLnTx/>
                <a:uFillTx/>
                <a:latin typeface="Times New Roman" pitchFamily="18" charset="0"/>
                <a:ea typeface="宋体" charset="-122"/>
              </a:rPr>
              <a:t>B+</a:t>
            </a:r>
            <a:r>
              <a:rPr kumimoji="0" lang="zh-CN" altLang="en-US" sz="3200" b="1" i="0" u="none" strike="noStrike" kern="0" cap="none" spc="0" normalizeH="0" baseline="0" noProof="0" dirty="0">
                <a:ln>
                  <a:noFill/>
                </a:ln>
                <a:solidFill>
                  <a:srgbClr val="0000FF"/>
                </a:solidFill>
                <a:effectLst/>
                <a:uLnTx/>
                <a:uFillTx/>
                <a:latin typeface="Times New Roman" pitchFamily="18" charset="0"/>
                <a:ea typeface="宋体" charset="-122"/>
              </a:rPr>
              <a:t>树上有</a:t>
            </a:r>
            <a:r>
              <a:rPr kumimoji="0" lang="zh-CN" altLang="en-US" sz="3200" b="1" i="0" u="none" strike="noStrike" kern="0" cap="none" spc="0" normalizeH="0" baseline="0" noProof="0" dirty="0">
                <a:ln>
                  <a:noFill/>
                </a:ln>
                <a:solidFill>
                  <a:srgbClr val="FF3300"/>
                </a:solidFill>
                <a:effectLst/>
                <a:uLnTx/>
                <a:uFillTx/>
                <a:latin typeface="Times New Roman" pitchFamily="18" charset="0"/>
                <a:ea typeface="宋体" charset="-122"/>
              </a:rPr>
              <a:t>两个头指针</a:t>
            </a:r>
            <a:r>
              <a:rPr kumimoji="0" lang="zh-CN" altLang="en-US" sz="3200" b="1" i="0" u="none" strike="noStrike" kern="0" cap="none" spc="0" normalizeH="0" baseline="0" noProof="0" dirty="0">
                <a:ln>
                  <a:noFill/>
                </a:ln>
                <a:solidFill>
                  <a:srgbClr val="0000FF"/>
                </a:solidFill>
                <a:effectLst/>
                <a:uLnTx/>
                <a:uFillTx/>
                <a:latin typeface="Times New Roman" pitchFamily="18" charset="0"/>
                <a:ea typeface="宋体" charset="-122"/>
              </a:rPr>
              <a:t>，一个指向</a:t>
            </a:r>
            <a:r>
              <a:rPr kumimoji="0" lang="zh-CN" altLang="en-US" sz="3200" b="1" i="0" u="none" strike="noStrike" kern="0" cap="none" spc="0" normalizeH="0" baseline="0" noProof="0" dirty="0">
                <a:ln>
                  <a:noFill/>
                </a:ln>
                <a:solidFill>
                  <a:srgbClr val="FF3300"/>
                </a:solidFill>
                <a:effectLst/>
                <a:uLnTx/>
                <a:uFillTx/>
                <a:latin typeface="Times New Roman" pitchFamily="18" charset="0"/>
                <a:ea typeface="宋体" charset="-122"/>
              </a:rPr>
              <a:t>根结点</a:t>
            </a:r>
            <a:r>
              <a:rPr kumimoji="0" lang="zh-CN" altLang="en-US" sz="3200" b="1" i="0" u="none" strike="noStrike" kern="0" cap="none" spc="0" normalizeH="0" baseline="0" noProof="0" dirty="0">
                <a:ln>
                  <a:noFill/>
                </a:ln>
                <a:solidFill>
                  <a:srgbClr val="0000FF"/>
                </a:solidFill>
                <a:effectLst/>
                <a:uLnTx/>
                <a:uFillTx/>
                <a:latin typeface="Times New Roman" pitchFamily="18" charset="0"/>
                <a:ea typeface="宋体" charset="-122"/>
              </a:rPr>
              <a:t>，另一个指向</a:t>
            </a:r>
            <a:r>
              <a:rPr kumimoji="0" lang="zh-CN" altLang="en-US" sz="3200" b="1" i="0" u="none" strike="noStrike" kern="0" cap="none" spc="0" normalizeH="0" baseline="0" noProof="0" dirty="0">
                <a:ln>
                  <a:noFill/>
                </a:ln>
                <a:solidFill>
                  <a:srgbClr val="FF3300"/>
                </a:solidFill>
                <a:effectLst/>
                <a:uLnTx/>
                <a:uFillTx/>
                <a:latin typeface="Times New Roman" pitchFamily="18" charset="0"/>
                <a:ea typeface="宋体" charset="-122"/>
              </a:rPr>
              <a:t>关键码最小的叶子结点。 </a:t>
            </a:r>
          </a:p>
        </p:txBody>
      </p:sp>
      <p:sp>
        <p:nvSpPr>
          <p:cNvPr id="14" name="Text Box 5"/>
          <p:cNvSpPr txBox="1">
            <a:spLocks noChangeArrowheads="1"/>
          </p:cNvSpPr>
          <p:nvPr/>
        </p:nvSpPr>
        <p:spPr bwMode="auto">
          <a:xfrm>
            <a:off x="381000" y="914400"/>
            <a:ext cx="460851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20000"/>
              </a:spcBef>
              <a:spcAft>
                <a:spcPct val="0"/>
              </a:spcAft>
              <a:buClrTx/>
              <a:buSzTx/>
              <a:buFont typeface="Wingdings" pitchFamily="2" charset="2"/>
              <a:buChar char="p"/>
              <a:tabLst/>
              <a:defRPr/>
            </a:pPr>
            <a:r>
              <a:rPr kumimoji="1" lang="en-US" altLang="zh-CN" sz="2800" b="1" i="0" u="none" strike="noStrike" kern="0" cap="none" spc="0" normalizeH="0" baseline="0" noProof="0">
                <a:ln>
                  <a:noFill/>
                </a:ln>
                <a:solidFill>
                  <a:srgbClr val="003300"/>
                </a:solidFill>
                <a:effectLst/>
                <a:uLnTx/>
                <a:uFillTx/>
                <a:latin typeface="Times New Roman" pitchFamily="18" charset="0"/>
                <a:ea typeface="宋体" charset="-122"/>
              </a:rPr>
              <a:t>  B+</a:t>
            </a:r>
            <a:r>
              <a:rPr kumimoji="1" lang="zh-CN" altLang="en-US" sz="2800" b="1" i="0" u="none" strike="noStrike" kern="0" cap="none" spc="0" normalizeH="0" baseline="0" noProof="0">
                <a:ln>
                  <a:noFill/>
                </a:ln>
                <a:solidFill>
                  <a:srgbClr val="003300"/>
                </a:solidFill>
                <a:effectLst/>
                <a:uLnTx/>
                <a:uFillTx/>
                <a:latin typeface="Times New Roman" pitchFamily="18" charset="0"/>
                <a:ea typeface="宋体" charset="-122"/>
              </a:rPr>
              <a:t>树</a:t>
            </a:r>
            <a:r>
              <a:rPr kumimoji="0" lang="zh-CN" altLang="en-US" sz="3000" b="1" i="0" u="none" strike="noStrike" kern="0" cap="none" spc="0" normalizeH="0" baseline="0" noProof="0">
                <a:ln>
                  <a:noFill/>
                </a:ln>
                <a:solidFill>
                  <a:srgbClr val="003300"/>
                </a:solidFill>
                <a:effectLst/>
                <a:uLnTx/>
                <a:uFillTx/>
                <a:latin typeface="Times New Roman" pitchFamily="18" charset="0"/>
                <a:ea typeface="楷体_GB2312" pitchFamily="49" charset="-122"/>
              </a:rPr>
              <a:t>的特点</a:t>
            </a:r>
          </a:p>
        </p:txBody>
      </p:sp>
    </p:spTree>
    <p:extLst>
      <p:ext uri="{BB962C8B-B14F-4D97-AF65-F5344CB8AC3E}">
        <p14:creationId xmlns:p14="http://schemas.microsoft.com/office/powerpoint/2010/main" val="2898643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10.2.2 B-</a:t>
            </a:r>
            <a:r>
              <a:rPr kumimoji="1" lang="zh-CN" altLang="en-US" sz="3200" b="1" dirty="0">
                <a:latin typeface="Arial" charset="0"/>
                <a:ea typeface="宋体" charset="-122"/>
                <a:cs typeface="+mn-cs"/>
              </a:rPr>
              <a:t>树和</a:t>
            </a:r>
            <a:r>
              <a:rPr kumimoji="1" lang="en-US" altLang="zh-CN" sz="3200" b="1" dirty="0">
                <a:latin typeface="Arial" charset="0"/>
                <a:ea typeface="宋体" charset="-122"/>
                <a:cs typeface="+mn-cs"/>
              </a:rPr>
              <a:t>B+</a:t>
            </a:r>
            <a:r>
              <a:rPr kumimoji="1" lang="zh-CN" altLang="en-US" sz="3200" b="1" dirty="0">
                <a:latin typeface="Arial" charset="0"/>
                <a:ea typeface="宋体" charset="-122"/>
                <a:cs typeface="+mn-cs"/>
              </a:rPr>
              <a:t>树</a:t>
            </a:r>
          </a:p>
        </p:txBody>
      </p:sp>
      <p:sp>
        <p:nvSpPr>
          <p:cNvPr id="4" name="日期占位符 3"/>
          <p:cNvSpPr>
            <a:spLocks noGrp="1"/>
          </p:cNvSpPr>
          <p:nvPr>
            <p:ph type="dt" sz="half" idx="10"/>
          </p:nvPr>
        </p:nvSpPr>
        <p:spPr/>
        <p:txBody>
          <a:bodyPr/>
          <a:lstStyle/>
          <a:p>
            <a:fld id="{FB4959A7-65DF-4598-A0A2-9ED49A1D4A16}"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135</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Oval 2"/>
          <p:cNvSpPr>
            <a:spLocks noChangeArrowheads="1"/>
          </p:cNvSpPr>
          <p:nvPr/>
        </p:nvSpPr>
        <p:spPr bwMode="auto">
          <a:xfrm>
            <a:off x="3676650" y="2405063"/>
            <a:ext cx="1466850" cy="693737"/>
          </a:xfrm>
          <a:prstGeom prst="ellipse">
            <a:avLst/>
          </a:prstGeom>
          <a:solidFill>
            <a:srgbClr val="FFFFFF"/>
          </a:solidFill>
          <a:ln w="9525">
            <a:solidFill>
              <a:srgbClr val="008080"/>
            </a:solidFill>
            <a:round/>
            <a:headEnd/>
            <a:tailEnd/>
          </a:ln>
        </p:spPr>
        <p:txBody>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just" eaLnBrk="1" fontAlgn="base" hangingPunct="1">
              <a:spcBef>
                <a:spcPct val="0"/>
              </a:spcBef>
              <a:spcAft>
                <a:spcPct val="0"/>
              </a:spcAft>
            </a:pPr>
            <a:r>
              <a:rPr lang="zh-CN" altLang="en-US" sz="1600">
                <a:solidFill>
                  <a:srgbClr val="000080"/>
                </a:solidFill>
                <a:ea typeface="宋体" charset="-122"/>
              </a:rPr>
              <a:t> </a:t>
            </a:r>
            <a:r>
              <a:rPr lang="en-US" altLang="zh-CN" sz="1600">
                <a:solidFill>
                  <a:srgbClr val="000080"/>
                </a:solidFill>
                <a:ea typeface="宋体" charset="-122"/>
              </a:rPr>
              <a:t>50       96</a:t>
            </a:r>
          </a:p>
        </p:txBody>
      </p:sp>
      <p:sp>
        <p:nvSpPr>
          <p:cNvPr id="14" name="Oval 3"/>
          <p:cNvSpPr>
            <a:spLocks noChangeArrowheads="1"/>
          </p:cNvSpPr>
          <p:nvPr/>
        </p:nvSpPr>
        <p:spPr bwMode="auto">
          <a:xfrm>
            <a:off x="1409700" y="3419475"/>
            <a:ext cx="1466850" cy="593725"/>
          </a:xfrm>
          <a:prstGeom prst="ellipse">
            <a:avLst/>
          </a:prstGeom>
          <a:solidFill>
            <a:srgbClr val="FFFFFF"/>
          </a:solidFill>
          <a:ln w="9525">
            <a:solidFill>
              <a:srgbClr val="008080"/>
            </a:solidFill>
            <a:round/>
            <a:headEnd/>
            <a:tailEnd/>
          </a:ln>
        </p:spPr>
        <p:txBody>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just" eaLnBrk="1" fontAlgn="base" hangingPunct="1">
              <a:spcBef>
                <a:spcPct val="0"/>
              </a:spcBef>
              <a:spcAft>
                <a:spcPct val="0"/>
              </a:spcAft>
            </a:pPr>
            <a:r>
              <a:rPr lang="zh-CN" altLang="en-US" sz="1600">
                <a:solidFill>
                  <a:srgbClr val="000080"/>
                </a:solidFill>
                <a:ea typeface="宋体" charset="-122"/>
              </a:rPr>
              <a:t> </a:t>
            </a:r>
            <a:r>
              <a:rPr lang="en-US" altLang="zh-CN" sz="1600">
                <a:solidFill>
                  <a:srgbClr val="000080"/>
                </a:solidFill>
                <a:ea typeface="宋体" charset="-122"/>
              </a:rPr>
              <a:t>15      50</a:t>
            </a:r>
          </a:p>
        </p:txBody>
      </p:sp>
      <p:sp>
        <p:nvSpPr>
          <p:cNvPr id="16" name="Oval 4"/>
          <p:cNvSpPr>
            <a:spLocks noChangeArrowheads="1"/>
          </p:cNvSpPr>
          <p:nvPr/>
        </p:nvSpPr>
        <p:spPr bwMode="auto">
          <a:xfrm>
            <a:off x="5838825" y="3494088"/>
            <a:ext cx="1466850" cy="595312"/>
          </a:xfrm>
          <a:prstGeom prst="ellipse">
            <a:avLst/>
          </a:prstGeom>
          <a:solidFill>
            <a:srgbClr val="FFFFFF"/>
          </a:solidFill>
          <a:ln w="9525">
            <a:solidFill>
              <a:srgbClr val="000000"/>
            </a:solidFill>
            <a:round/>
            <a:headEnd/>
            <a:tailEnd/>
          </a:ln>
        </p:spPr>
        <p:txBody>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just" eaLnBrk="1" fontAlgn="base" hangingPunct="1">
              <a:spcBef>
                <a:spcPct val="0"/>
              </a:spcBef>
              <a:spcAft>
                <a:spcPct val="0"/>
              </a:spcAft>
            </a:pPr>
            <a:r>
              <a:rPr lang="en-US" altLang="zh-CN" sz="1600">
                <a:solidFill>
                  <a:srgbClr val="000080"/>
                </a:solidFill>
                <a:ea typeface="宋体" charset="-122"/>
              </a:rPr>
              <a:t>62</a:t>
            </a:r>
            <a:r>
              <a:rPr lang="en-US" altLang="zh-CN" sz="900">
                <a:solidFill>
                  <a:srgbClr val="000080"/>
                </a:solidFill>
                <a:ea typeface="宋体" charset="-122"/>
              </a:rPr>
              <a:t>   </a:t>
            </a:r>
            <a:r>
              <a:rPr lang="en-US" altLang="zh-CN" sz="1600">
                <a:solidFill>
                  <a:srgbClr val="000080"/>
                </a:solidFill>
                <a:ea typeface="宋体" charset="-122"/>
              </a:rPr>
              <a:t>78</a:t>
            </a:r>
            <a:r>
              <a:rPr lang="en-US" altLang="zh-CN" sz="1000">
                <a:solidFill>
                  <a:srgbClr val="000080"/>
                </a:solidFill>
                <a:ea typeface="宋体" charset="-122"/>
              </a:rPr>
              <a:t>    </a:t>
            </a:r>
            <a:r>
              <a:rPr lang="en-US" altLang="zh-CN" sz="1600">
                <a:solidFill>
                  <a:srgbClr val="000080"/>
                </a:solidFill>
                <a:ea typeface="宋体" charset="-122"/>
              </a:rPr>
              <a:t>96</a:t>
            </a:r>
          </a:p>
        </p:txBody>
      </p:sp>
      <p:sp>
        <p:nvSpPr>
          <p:cNvPr id="17" name="Oval 5"/>
          <p:cNvSpPr>
            <a:spLocks noChangeArrowheads="1"/>
          </p:cNvSpPr>
          <p:nvPr/>
        </p:nvSpPr>
        <p:spPr bwMode="auto">
          <a:xfrm>
            <a:off x="5886450" y="4560888"/>
            <a:ext cx="1466850" cy="595312"/>
          </a:xfrm>
          <a:prstGeom prst="ellipse">
            <a:avLst/>
          </a:prstGeom>
          <a:solidFill>
            <a:srgbClr val="FFFFFF"/>
          </a:solidFill>
          <a:ln w="9525">
            <a:solidFill>
              <a:srgbClr val="008080"/>
            </a:solidFill>
            <a:round/>
            <a:headEnd/>
            <a:tailEnd/>
          </a:ln>
        </p:spPr>
        <p:txBody>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just" eaLnBrk="1" fontAlgn="base" hangingPunct="1">
              <a:spcBef>
                <a:spcPct val="0"/>
              </a:spcBef>
              <a:spcAft>
                <a:spcPct val="0"/>
              </a:spcAft>
            </a:pPr>
            <a:r>
              <a:rPr lang="zh-CN" altLang="en-US" sz="1600">
                <a:solidFill>
                  <a:srgbClr val="000080"/>
                </a:solidFill>
                <a:ea typeface="宋体" charset="-122"/>
              </a:rPr>
              <a:t> </a:t>
            </a:r>
            <a:r>
              <a:rPr lang="en-US" altLang="zh-CN" sz="1600">
                <a:solidFill>
                  <a:srgbClr val="000080"/>
                </a:solidFill>
                <a:ea typeface="宋体" charset="-122"/>
              </a:rPr>
              <a:t>71      78</a:t>
            </a:r>
          </a:p>
        </p:txBody>
      </p:sp>
      <p:sp>
        <p:nvSpPr>
          <p:cNvPr id="18" name="Oval 6"/>
          <p:cNvSpPr>
            <a:spLocks noChangeArrowheads="1"/>
          </p:cNvSpPr>
          <p:nvPr/>
        </p:nvSpPr>
        <p:spPr bwMode="auto">
          <a:xfrm>
            <a:off x="7505700" y="4560888"/>
            <a:ext cx="1638300" cy="595312"/>
          </a:xfrm>
          <a:prstGeom prst="ellipse">
            <a:avLst/>
          </a:prstGeom>
          <a:solidFill>
            <a:srgbClr val="FFFFFF"/>
          </a:solidFill>
          <a:ln w="9525">
            <a:solidFill>
              <a:srgbClr val="008080"/>
            </a:solidFill>
            <a:round/>
            <a:headEnd/>
            <a:tailEnd/>
          </a:ln>
        </p:spPr>
        <p:txBody>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just" eaLnBrk="1" fontAlgn="base" hangingPunct="1">
              <a:spcBef>
                <a:spcPct val="0"/>
              </a:spcBef>
              <a:spcAft>
                <a:spcPct val="0"/>
              </a:spcAft>
            </a:pPr>
            <a:r>
              <a:rPr lang="en-US" altLang="zh-CN" sz="1600">
                <a:solidFill>
                  <a:srgbClr val="000080"/>
                </a:solidFill>
                <a:ea typeface="宋体" charset="-122"/>
              </a:rPr>
              <a:t>84</a:t>
            </a:r>
            <a:r>
              <a:rPr lang="en-US" altLang="zh-CN" sz="1200">
                <a:solidFill>
                  <a:srgbClr val="000080"/>
                </a:solidFill>
                <a:ea typeface="宋体" charset="-122"/>
              </a:rPr>
              <a:t>   </a:t>
            </a:r>
            <a:r>
              <a:rPr lang="en-US" altLang="zh-CN" sz="1600">
                <a:solidFill>
                  <a:srgbClr val="000080"/>
                </a:solidFill>
                <a:ea typeface="宋体" charset="-122"/>
              </a:rPr>
              <a:t>89  </a:t>
            </a:r>
            <a:r>
              <a:rPr lang="en-US" altLang="zh-CN" sz="1000">
                <a:solidFill>
                  <a:srgbClr val="000080"/>
                </a:solidFill>
                <a:ea typeface="宋体" charset="-122"/>
              </a:rPr>
              <a:t>  </a:t>
            </a:r>
            <a:r>
              <a:rPr lang="en-US" altLang="zh-CN" sz="1600">
                <a:solidFill>
                  <a:srgbClr val="000080"/>
                </a:solidFill>
                <a:ea typeface="宋体" charset="-122"/>
              </a:rPr>
              <a:t>96</a:t>
            </a:r>
          </a:p>
        </p:txBody>
      </p:sp>
      <p:sp>
        <p:nvSpPr>
          <p:cNvPr id="19" name="Oval 7"/>
          <p:cNvSpPr>
            <a:spLocks noChangeArrowheads="1"/>
          </p:cNvSpPr>
          <p:nvPr/>
        </p:nvSpPr>
        <p:spPr bwMode="auto">
          <a:xfrm>
            <a:off x="4171950" y="4538663"/>
            <a:ext cx="1466850" cy="693737"/>
          </a:xfrm>
          <a:prstGeom prst="ellipse">
            <a:avLst/>
          </a:prstGeom>
          <a:solidFill>
            <a:srgbClr val="FFFFFF"/>
          </a:solidFill>
          <a:ln w="9525">
            <a:solidFill>
              <a:srgbClr val="008080"/>
            </a:solidFill>
            <a:round/>
            <a:headEnd/>
            <a:tailEnd/>
          </a:ln>
        </p:spPr>
        <p:txBody>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just" eaLnBrk="1" fontAlgn="base" hangingPunct="1">
              <a:spcBef>
                <a:spcPct val="0"/>
              </a:spcBef>
              <a:spcAft>
                <a:spcPct val="0"/>
              </a:spcAft>
            </a:pPr>
            <a:r>
              <a:rPr lang="zh-CN" altLang="en-US" sz="1600">
                <a:solidFill>
                  <a:srgbClr val="000080"/>
                </a:solidFill>
                <a:ea typeface="宋体" charset="-122"/>
              </a:rPr>
              <a:t> </a:t>
            </a:r>
            <a:r>
              <a:rPr lang="en-US" altLang="zh-CN" sz="1600">
                <a:solidFill>
                  <a:srgbClr val="000080"/>
                </a:solidFill>
                <a:ea typeface="宋体" charset="-122"/>
              </a:rPr>
              <a:t>56       62</a:t>
            </a:r>
          </a:p>
        </p:txBody>
      </p:sp>
      <p:sp>
        <p:nvSpPr>
          <p:cNvPr id="20" name="Oval 8"/>
          <p:cNvSpPr>
            <a:spLocks noChangeArrowheads="1"/>
          </p:cNvSpPr>
          <p:nvPr/>
        </p:nvSpPr>
        <p:spPr bwMode="auto">
          <a:xfrm>
            <a:off x="2219325" y="4546600"/>
            <a:ext cx="1666875" cy="693738"/>
          </a:xfrm>
          <a:prstGeom prst="ellipse">
            <a:avLst/>
          </a:prstGeom>
          <a:solidFill>
            <a:srgbClr val="FFFFFF"/>
          </a:solidFill>
          <a:ln w="9525">
            <a:solidFill>
              <a:srgbClr val="008080"/>
            </a:solidFill>
            <a:round/>
            <a:headEnd/>
            <a:tailEnd/>
          </a:ln>
        </p:spPr>
        <p:txBody>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just" eaLnBrk="1" fontAlgn="base" hangingPunct="1">
              <a:spcBef>
                <a:spcPct val="0"/>
              </a:spcBef>
              <a:spcAft>
                <a:spcPct val="0"/>
              </a:spcAft>
            </a:pPr>
            <a:r>
              <a:rPr lang="en-US" altLang="zh-CN" sz="1600">
                <a:solidFill>
                  <a:srgbClr val="000080"/>
                </a:solidFill>
                <a:ea typeface="宋体" charset="-122"/>
              </a:rPr>
              <a:t>20 26 43 50</a:t>
            </a:r>
          </a:p>
        </p:txBody>
      </p:sp>
      <p:sp>
        <p:nvSpPr>
          <p:cNvPr id="21" name="Line 9"/>
          <p:cNvSpPr>
            <a:spLocks noChangeShapeType="1"/>
          </p:cNvSpPr>
          <p:nvPr/>
        </p:nvSpPr>
        <p:spPr bwMode="auto">
          <a:xfrm flipH="1">
            <a:off x="2133600" y="2851150"/>
            <a:ext cx="1944688" cy="552450"/>
          </a:xfrm>
          <a:prstGeom prst="line">
            <a:avLst/>
          </a:prstGeom>
          <a:noFill/>
          <a:ln w="28575">
            <a:solidFill>
              <a:srgbClr val="008000"/>
            </a:solidFill>
            <a:round/>
            <a:headEnd type="oval" w="sm" len="me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22" name="Line 10"/>
          <p:cNvSpPr>
            <a:spLocks noChangeShapeType="1"/>
          </p:cNvSpPr>
          <p:nvPr/>
        </p:nvSpPr>
        <p:spPr bwMode="auto">
          <a:xfrm flipH="1">
            <a:off x="990600" y="3841750"/>
            <a:ext cx="819150" cy="693738"/>
          </a:xfrm>
          <a:prstGeom prst="line">
            <a:avLst/>
          </a:prstGeom>
          <a:noFill/>
          <a:ln w="28575">
            <a:solidFill>
              <a:srgbClr val="008000"/>
            </a:solidFill>
            <a:round/>
            <a:headEnd type="oval" w="sm" len="me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23" name="Line 11"/>
          <p:cNvSpPr>
            <a:spLocks noChangeShapeType="1"/>
          </p:cNvSpPr>
          <p:nvPr/>
        </p:nvSpPr>
        <p:spPr bwMode="auto">
          <a:xfrm>
            <a:off x="2409825" y="3841750"/>
            <a:ext cx="714375" cy="704850"/>
          </a:xfrm>
          <a:prstGeom prst="line">
            <a:avLst/>
          </a:prstGeom>
          <a:noFill/>
          <a:ln w="28575">
            <a:solidFill>
              <a:srgbClr val="008000"/>
            </a:solidFill>
            <a:round/>
            <a:headEnd type="oval" w="sm" len="me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24" name="Line 12"/>
          <p:cNvSpPr>
            <a:spLocks noChangeShapeType="1"/>
          </p:cNvSpPr>
          <p:nvPr/>
        </p:nvSpPr>
        <p:spPr bwMode="auto">
          <a:xfrm>
            <a:off x="6905625" y="3940175"/>
            <a:ext cx="1476375" cy="606425"/>
          </a:xfrm>
          <a:prstGeom prst="line">
            <a:avLst/>
          </a:prstGeom>
          <a:noFill/>
          <a:ln w="28575">
            <a:solidFill>
              <a:srgbClr val="008000"/>
            </a:solidFill>
            <a:round/>
            <a:headEnd type="oval" w="sm" len="me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25" name="Line 13"/>
          <p:cNvSpPr>
            <a:spLocks noChangeShapeType="1"/>
          </p:cNvSpPr>
          <p:nvPr/>
        </p:nvSpPr>
        <p:spPr bwMode="auto">
          <a:xfrm>
            <a:off x="4743450" y="2851150"/>
            <a:ext cx="1809750" cy="628650"/>
          </a:xfrm>
          <a:prstGeom prst="line">
            <a:avLst/>
          </a:prstGeom>
          <a:noFill/>
          <a:ln w="28575">
            <a:solidFill>
              <a:srgbClr val="008000"/>
            </a:solidFill>
            <a:round/>
            <a:headEnd type="oval" w="sm" len="me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26" name="Line 14"/>
          <p:cNvSpPr>
            <a:spLocks noChangeShapeType="1"/>
          </p:cNvSpPr>
          <p:nvPr/>
        </p:nvSpPr>
        <p:spPr bwMode="auto">
          <a:xfrm flipH="1">
            <a:off x="4876800" y="3940175"/>
            <a:ext cx="1362075" cy="606425"/>
          </a:xfrm>
          <a:prstGeom prst="line">
            <a:avLst/>
          </a:prstGeom>
          <a:noFill/>
          <a:ln w="28575">
            <a:solidFill>
              <a:srgbClr val="008000"/>
            </a:solidFill>
            <a:round/>
            <a:headEnd type="oval" w="sm" len="me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27" name="Line 15"/>
          <p:cNvSpPr>
            <a:spLocks noChangeShapeType="1"/>
          </p:cNvSpPr>
          <p:nvPr/>
        </p:nvSpPr>
        <p:spPr bwMode="auto">
          <a:xfrm>
            <a:off x="6505575" y="3940175"/>
            <a:ext cx="123825" cy="606425"/>
          </a:xfrm>
          <a:prstGeom prst="line">
            <a:avLst/>
          </a:prstGeom>
          <a:noFill/>
          <a:ln w="28575">
            <a:solidFill>
              <a:srgbClr val="008000"/>
            </a:solidFill>
            <a:round/>
            <a:headEnd type="oval" w="sm" len="me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28" name="Line 16"/>
          <p:cNvSpPr>
            <a:spLocks noChangeShapeType="1"/>
          </p:cNvSpPr>
          <p:nvPr/>
        </p:nvSpPr>
        <p:spPr bwMode="auto">
          <a:xfrm flipH="1">
            <a:off x="2057400" y="4976813"/>
            <a:ext cx="600075" cy="396875"/>
          </a:xfrm>
          <a:prstGeom prst="line">
            <a:avLst/>
          </a:prstGeom>
          <a:noFill/>
          <a:ln w="12700">
            <a:solidFill>
              <a:srgbClr val="3366FF"/>
            </a:solidFill>
            <a:round/>
            <a:headEnd type="oval" w="sm" len="me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29" name="Line 17"/>
          <p:cNvSpPr>
            <a:spLocks noChangeShapeType="1"/>
          </p:cNvSpPr>
          <p:nvPr/>
        </p:nvSpPr>
        <p:spPr bwMode="auto">
          <a:xfrm flipH="1">
            <a:off x="2724150" y="4976813"/>
            <a:ext cx="266700" cy="396875"/>
          </a:xfrm>
          <a:prstGeom prst="line">
            <a:avLst/>
          </a:prstGeom>
          <a:noFill/>
          <a:ln w="12700">
            <a:solidFill>
              <a:srgbClr val="3366FF"/>
            </a:solidFill>
            <a:round/>
            <a:headEnd type="oval" w="sm" len="me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30" name="Line 18"/>
          <p:cNvSpPr>
            <a:spLocks noChangeShapeType="1"/>
          </p:cNvSpPr>
          <p:nvPr/>
        </p:nvSpPr>
        <p:spPr bwMode="auto">
          <a:xfrm>
            <a:off x="3257550" y="4976813"/>
            <a:ext cx="133350" cy="396875"/>
          </a:xfrm>
          <a:prstGeom prst="line">
            <a:avLst/>
          </a:prstGeom>
          <a:noFill/>
          <a:ln w="12700">
            <a:solidFill>
              <a:srgbClr val="3366FF"/>
            </a:solidFill>
            <a:round/>
            <a:headEnd type="oval" w="sm" len="me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31" name="Line 19"/>
          <p:cNvSpPr>
            <a:spLocks noChangeShapeType="1"/>
          </p:cNvSpPr>
          <p:nvPr/>
        </p:nvSpPr>
        <p:spPr bwMode="auto">
          <a:xfrm>
            <a:off x="3524250" y="4976813"/>
            <a:ext cx="466725" cy="396875"/>
          </a:xfrm>
          <a:prstGeom prst="line">
            <a:avLst/>
          </a:prstGeom>
          <a:noFill/>
          <a:ln w="12700">
            <a:solidFill>
              <a:srgbClr val="3366FF"/>
            </a:solidFill>
            <a:round/>
            <a:headEnd type="oval" w="sm" len="me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32" name="Line 20"/>
          <p:cNvSpPr>
            <a:spLocks noChangeShapeType="1"/>
          </p:cNvSpPr>
          <p:nvPr/>
        </p:nvSpPr>
        <p:spPr bwMode="auto">
          <a:xfrm>
            <a:off x="1209675" y="4976813"/>
            <a:ext cx="333375" cy="495300"/>
          </a:xfrm>
          <a:prstGeom prst="line">
            <a:avLst/>
          </a:prstGeom>
          <a:noFill/>
          <a:ln w="12700">
            <a:solidFill>
              <a:srgbClr val="3366FF"/>
            </a:solidFill>
            <a:round/>
            <a:headEnd type="oval" w="sm" len="me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33" name="Line 21"/>
          <p:cNvSpPr>
            <a:spLocks noChangeShapeType="1"/>
          </p:cNvSpPr>
          <p:nvPr/>
        </p:nvSpPr>
        <p:spPr bwMode="auto">
          <a:xfrm>
            <a:off x="5172075" y="4976813"/>
            <a:ext cx="333375" cy="495300"/>
          </a:xfrm>
          <a:prstGeom prst="line">
            <a:avLst/>
          </a:prstGeom>
          <a:noFill/>
          <a:ln w="12700">
            <a:solidFill>
              <a:srgbClr val="3366FF"/>
            </a:solidFill>
            <a:round/>
            <a:headEnd type="oval" w="sm" len="me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34" name="Line 22"/>
          <p:cNvSpPr>
            <a:spLocks noChangeShapeType="1"/>
          </p:cNvSpPr>
          <p:nvPr/>
        </p:nvSpPr>
        <p:spPr bwMode="auto">
          <a:xfrm>
            <a:off x="6905625" y="4976813"/>
            <a:ext cx="333375" cy="495300"/>
          </a:xfrm>
          <a:prstGeom prst="line">
            <a:avLst/>
          </a:prstGeom>
          <a:noFill/>
          <a:ln w="12700">
            <a:solidFill>
              <a:srgbClr val="3366FF"/>
            </a:solidFill>
            <a:round/>
            <a:headEnd type="oval" w="sm" len="me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35" name="Line 23"/>
          <p:cNvSpPr>
            <a:spLocks noChangeShapeType="1"/>
          </p:cNvSpPr>
          <p:nvPr/>
        </p:nvSpPr>
        <p:spPr bwMode="auto">
          <a:xfrm>
            <a:off x="8772525" y="4976813"/>
            <a:ext cx="333375" cy="495300"/>
          </a:xfrm>
          <a:prstGeom prst="line">
            <a:avLst/>
          </a:prstGeom>
          <a:noFill/>
          <a:ln w="12700">
            <a:solidFill>
              <a:srgbClr val="3366FF"/>
            </a:solidFill>
            <a:round/>
            <a:headEnd type="oval" w="sm" len="me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36" name="Line 24"/>
          <p:cNvSpPr>
            <a:spLocks noChangeShapeType="1"/>
          </p:cNvSpPr>
          <p:nvPr/>
        </p:nvSpPr>
        <p:spPr bwMode="auto">
          <a:xfrm>
            <a:off x="8372475" y="4976813"/>
            <a:ext cx="133350" cy="396875"/>
          </a:xfrm>
          <a:prstGeom prst="line">
            <a:avLst/>
          </a:prstGeom>
          <a:noFill/>
          <a:ln w="12700">
            <a:solidFill>
              <a:srgbClr val="3366FF"/>
            </a:solidFill>
            <a:round/>
            <a:headEnd type="oval" w="sm" len="me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37" name="Line 25"/>
          <p:cNvSpPr>
            <a:spLocks noChangeShapeType="1"/>
          </p:cNvSpPr>
          <p:nvPr/>
        </p:nvSpPr>
        <p:spPr bwMode="auto">
          <a:xfrm>
            <a:off x="876300" y="4976813"/>
            <a:ext cx="66675" cy="495300"/>
          </a:xfrm>
          <a:prstGeom prst="line">
            <a:avLst/>
          </a:prstGeom>
          <a:noFill/>
          <a:ln w="12700">
            <a:solidFill>
              <a:srgbClr val="3366FF"/>
            </a:solidFill>
            <a:round/>
            <a:headEnd type="oval" w="sm" len="me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38" name="Line 26"/>
          <p:cNvSpPr>
            <a:spLocks noChangeShapeType="1"/>
          </p:cNvSpPr>
          <p:nvPr/>
        </p:nvSpPr>
        <p:spPr bwMode="auto">
          <a:xfrm flipH="1">
            <a:off x="276225" y="4976813"/>
            <a:ext cx="266700" cy="396875"/>
          </a:xfrm>
          <a:prstGeom prst="line">
            <a:avLst/>
          </a:prstGeom>
          <a:noFill/>
          <a:ln w="12700">
            <a:solidFill>
              <a:srgbClr val="3366FF"/>
            </a:solidFill>
            <a:round/>
            <a:headEnd type="oval" w="sm" len="me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39" name="Line 27"/>
          <p:cNvSpPr>
            <a:spLocks noChangeShapeType="1"/>
          </p:cNvSpPr>
          <p:nvPr/>
        </p:nvSpPr>
        <p:spPr bwMode="auto">
          <a:xfrm flipH="1">
            <a:off x="4305300" y="4976813"/>
            <a:ext cx="266700" cy="396875"/>
          </a:xfrm>
          <a:prstGeom prst="line">
            <a:avLst/>
          </a:prstGeom>
          <a:noFill/>
          <a:ln w="12700">
            <a:solidFill>
              <a:srgbClr val="3366FF"/>
            </a:solidFill>
            <a:round/>
            <a:headEnd type="oval" w="sm" len="me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40" name="Line 28"/>
          <p:cNvSpPr>
            <a:spLocks noChangeShapeType="1"/>
          </p:cNvSpPr>
          <p:nvPr/>
        </p:nvSpPr>
        <p:spPr bwMode="auto">
          <a:xfrm flipH="1">
            <a:off x="6038850" y="4976813"/>
            <a:ext cx="266700" cy="396875"/>
          </a:xfrm>
          <a:prstGeom prst="line">
            <a:avLst/>
          </a:prstGeom>
          <a:noFill/>
          <a:ln w="12700">
            <a:solidFill>
              <a:srgbClr val="3366FF"/>
            </a:solidFill>
            <a:round/>
            <a:headEnd type="oval" w="sm" len="me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41" name="Line 29"/>
          <p:cNvSpPr>
            <a:spLocks noChangeShapeType="1"/>
          </p:cNvSpPr>
          <p:nvPr/>
        </p:nvSpPr>
        <p:spPr bwMode="auto">
          <a:xfrm flipH="1">
            <a:off x="7772400" y="4976813"/>
            <a:ext cx="266700" cy="396875"/>
          </a:xfrm>
          <a:prstGeom prst="line">
            <a:avLst/>
          </a:prstGeom>
          <a:noFill/>
          <a:ln w="12700">
            <a:solidFill>
              <a:srgbClr val="3366FF"/>
            </a:solidFill>
            <a:round/>
            <a:headEnd type="oval" w="sm" len="me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42" name="Oval 30"/>
          <p:cNvSpPr>
            <a:spLocks noChangeArrowheads="1"/>
          </p:cNvSpPr>
          <p:nvPr/>
        </p:nvSpPr>
        <p:spPr bwMode="auto">
          <a:xfrm>
            <a:off x="190500" y="4527550"/>
            <a:ext cx="1600200" cy="693738"/>
          </a:xfrm>
          <a:prstGeom prst="ellipse">
            <a:avLst/>
          </a:prstGeom>
          <a:noFill/>
          <a:ln w="9525">
            <a:solidFill>
              <a:srgbClr val="00808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43" name="Text Box 31"/>
          <p:cNvSpPr txBox="1">
            <a:spLocks noChangeArrowheads="1"/>
          </p:cNvSpPr>
          <p:nvPr/>
        </p:nvSpPr>
        <p:spPr bwMode="auto">
          <a:xfrm>
            <a:off x="390525" y="4611688"/>
            <a:ext cx="11334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just" eaLnBrk="1" fontAlgn="base" hangingPunct="1">
              <a:spcBef>
                <a:spcPct val="0"/>
              </a:spcBef>
              <a:spcAft>
                <a:spcPct val="0"/>
              </a:spcAft>
            </a:pPr>
            <a:r>
              <a:rPr lang="zh-CN" altLang="en-US" sz="1600">
                <a:solidFill>
                  <a:srgbClr val="000080"/>
                </a:solidFill>
                <a:ea typeface="宋体" charset="-122"/>
              </a:rPr>
              <a:t> </a:t>
            </a:r>
            <a:r>
              <a:rPr lang="en-US" altLang="zh-CN" sz="1600">
                <a:solidFill>
                  <a:srgbClr val="000080"/>
                </a:solidFill>
                <a:ea typeface="宋体" charset="-122"/>
              </a:rPr>
              <a:t>3    8   15</a:t>
            </a:r>
          </a:p>
        </p:txBody>
      </p:sp>
      <p:sp>
        <p:nvSpPr>
          <p:cNvPr id="44" name="Line 32"/>
          <p:cNvSpPr>
            <a:spLocks noChangeShapeType="1"/>
          </p:cNvSpPr>
          <p:nvPr/>
        </p:nvSpPr>
        <p:spPr bwMode="auto">
          <a:xfrm>
            <a:off x="-76200" y="4184650"/>
            <a:ext cx="533400" cy="449263"/>
          </a:xfrm>
          <a:prstGeom prst="line">
            <a:avLst/>
          </a:prstGeom>
          <a:noFill/>
          <a:ln w="19050">
            <a:solidFill>
              <a:srgbClr val="FF0000"/>
            </a:solidFill>
            <a:round/>
            <a:headEnd/>
            <a:tailEnd type="stealth" w="lg" len="lg"/>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45" name="Line 33"/>
          <p:cNvSpPr>
            <a:spLocks noChangeShapeType="1"/>
          </p:cNvSpPr>
          <p:nvPr/>
        </p:nvSpPr>
        <p:spPr bwMode="auto">
          <a:xfrm flipV="1">
            <a:off x="1657350" y="4824413"/>
            <a:ext cx="663575" cy="1587"/>
          </a:xfrm>
          <a:prstGeom prst="line">
            <a:avLst/>
          </a:prstGeom>
          <a:noFill/>
          <a:ln w="19050">
            <a:solidFill>
              <a:srgbClr val="FF0000"/>
            </a:solidFill>
            <a:round/>
            <a:headEnd type="diamond" w="sm" len="med"/>
            <a:tailEnd type="triangle" w="lg" len="lg"/>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46" name="Line 34"/>
          <p:cNvSpPr>
            <a:spLocks noChangeShapeType="1"/>
          </p:cNvSpPr>
          <p:nvPr/>
        </p:nvSpPr>
        <p:spPr bwMode="auto">
          <a:xfrm>
            <a:off x="3790950" y="4826000"/>
            <a:ext cx="381000" cy="52388"/>
          </a:xfrm>
          <a:prstGeom prst="line">
            <a:avLst/>
          </a:prstGeom>
          <a:noFill/>
          <a:ln w="19050">
            <a:solidFill>
              <a:srgbClr val="FF0000"/>
            </a:solidFill>
            <a:round/>
            <a:headEnd type="diamond" w="sm" len="med"/>
            <a:tailEnd type="triangle" w="lg" len="lg"/>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47" name="Line 35"/>
          <p:cNvSpPr>
            <a:spLocks noChangeShapeType="1"/>
          </p:cNvSpPr>
          <p:nvPr/>
        </p:nvSpPr>
        <p:spPr bwMode="auto">
          <a:xfrm flipV="1">
            <a:off x="5486400" y="4824413"/>
            <a:ext cx="396875" cy="0"/>
          </a:xfrm>
          <a:prstGeom prst="line">
            <a:avLst/>
          </a:prstGeom>
          <a:noFill/>
          <a:ln w="19050">
            <a:solidFill>
              <a:srgbClr val="FF0000"/>
            </a:solidFill>
            <a:round/>
            <a:headEnd type="diamond" w="sm" len="med"/>
            <a:tailEnd type="triangle" w="lg" len="lg"/>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48" name="Line 36"/>
          <p:cNvSpPr>
            <a:spLocks noChangeShapeType="1"/>
          </p:cNvSpPr>
          <p:nvPr/>
        </p:nvSpPr>
        <p:spPr bwMode="auto">
          <a:xfrm flipV="1">
            <a:off x="7219950" y="4824413"/>
            <a:ext cx="396875" cy="0"/>
          </a:xfrm>
          <a:prstGeom prst="line">
            <a:avLst/>
          </a:prstGeom>
          <a:noFill/>
          <a:ln w="19050">
            <a:solidFill>
              <a:srgbClr val="FF0000"/>
            </a:solidFill>
            <a:round/>
            <a:headEnd type="diamond" w="sm" len="med"/>
            <a:tailEnd type="triangle" w="lg" len="lg"/>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49" name="Line 37"/>
          <p:cNvSpPr>
            <a:spLocks noChangeShapeType="1"/>
          </p:cNvSpPr>
          <p:nvPr/>
        </p:nvSpPr>
        <p:spPr bwMode="auto">
          <a:xfrm flipV="1">
            <a:off x="8886825" y="4824413"/>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50" name="Text Box 38"/>
          <p:cNvSpPr txBox="1">
            <a:spLocks noChangeArrowheads="1"/>
          </p:cNvSpPr>
          <p:nvPr/>
        </p:nvSpPr>
        <p:spPr bwMode="auto">
          <a:xfrm>
            <a:off x="66675" y="3822700"/>
            <a:ext cx="7239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just" eaLnBrk="1" fontAlgn="base" hangingPunct="1">
              <a:spcBef>
                <a:spcPct val="0"/>
              </a:spcBef>
              <a:spcAft>
                <a:spcPct val="0"/>
              </a:spcAft>
            </a:pPr>
            <a:r>
              <a:rPr lang="en-US" altLang="zh-CN" sz="2200" b="0">
                <a:solidFill>
                  <a:srgbClr val="FF0000"/>
                </a:solidFill>
                <a:ea typeface="宋体" charset="-122"/>
              </a:rPr>
              <a:t>head</a:t>
            </a:r>
            <a:endParaRPr lang="en-US" altLang="zh-CN" sz="2200" b="0">
              <a:solidFill>
                <a:srgbClr val="000000"/>
              </a:solidFill>
              <a:ea typeface="宋体" charset="-122"/>
            </a:endParaRPr>
          </a:p>
        </p:txBody>
      </p:sp>
      <p:sp>
        <p:nvSpPr>
          <p:cNvPr id="51" name="Text Box 39"/>
          <p:cNvSpPr txBox="1">
            <a:spLocks noChangeArrowheads="1"/>
          </p:cNvSpPr>
          <p:nvPr/>
        </p:nvSpPr>
        <p:spPr bwMode="auto">
          <a:xfrm>
            <a:off x="2346325" y="1346200"/>
            <a:ext cx="8159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pPr>
            <a:r>
              <a:rPr lang="en-US" altLang="zh-CN" sz="2800">
                <a:solidFill>
                  <a:srgbClr val="006600"/>
                </a:solidFill>
                <a:ea typeface="宋体" charset="-122"/>
              </a:rPr>
              <a:t>root</a:t>
            </a:r>
            <a:endParaRPr lang="en-US" altLang="zh-CN" sz="3600" b="0">
              <a:solidFill>
                <a:srgbClr val="000000"/>
              </a:solidFill>
              <a:ea typeface="宋体" charset="-122"/>
            </a:endParaRPr>
          </a:p>
        </p:txBody>
      </p:sp>
      <p:sp>
        <p:nvSpPr>
          <p:cNvPr id="52" name="Freeform 40"/>
          <p:cNvSpPr>
            <a:spLocks/>
          </p:cNvSpPr>
          <p:nvPr/>
        </p:nvSpPr>
        <p:spPr bwMode="auto">
          <a:xfrm>
            <a:off x="3200400" y="1651000"/>
            <a:ext cx="1219200" cy="762000"/>
          </a:xfrm>
          <a:custGeom>
            <a:avLst/>
            <a:gdLst>
              <a:gd name="T0" fmla="*/ 0 w 768"/>
              <a:gd name="T1" fmla="*/ 0 h 480"/>
              <a:gd name="T2" fmla="*/ 685800 w 768"/>
              <a:gd name="T3" fmla="*/ 228600 h 480"/>
              <a:gd name="T4" fmla="*/ 304800 w 768"/>
              <a:gd name="T5" fmla="*/ 304800 h 480"/>
              <a:gd name="T6" fmla="*/ 1219200 w 768"/>
              <a:gd name="T7" fmla="*/ 762000 h 480"/>
              <a:gd name="T8" fmla="*/ 0 60000 65536"/>
              <a:gd name="T9" fmla="*/ 0 60000 65536"/>
              <a:gd name="T10" fmla="*/ 0 60000 65536"/>
              <a:gd name="T11" fmla="*/ 0 60000 65536"/>
              <a:gd name="T12" fmla="*/ 0 w 768"/>
              <a:gd name="T13" fmla="*/ 0 h 480"/>
              <a:gd name="T14" fmla="*/ 768 w 768"/>
              <a:gd name="T15" fmla="*/ 480 h 480"/>
            </a:gdLst>
            <a:ahLst/>
            <a:cxnLst>
              <a:cxn ang="T8">
                <a:pos x="T0" y="T1"/>
              </a:cxn>
              <a:cxn ang="T9">
                <a:pos x="T2" y="T3"/>
              </a:cxn>
              <a:cxn ang="T10">
                <a:pos x="T4" y="T5"/>
              </a:cxn>
              <a:cxn ang="T11">
                <a:pos x="T6" y="T7"/>
              </a:cxn>
            </a:cxnLst>
            <a:rect l="T12" t="T13" r="T14" b="T15"/>
            <a:pathLst>
              <a:path w="768" h="480">
                <a:moveTo>
                  <a:pt x="0" y="0"/>
                </a:moveTo>
                <a:cubicBezTo>
                  <a:pt x="200" y="56"/>
                  <a:pt x="400" y="112"/>
                  <a:pt x="432" y="144"/>
                </a:cubicBezTo>
                <a:cubicBezTo>
                  <a:pt x="464" y="176"/>
                  <a:pt x="136" y="136"/>
                  <a:pt x="192" y="192"/>
                </a:cubicBezTo>
                <a:cubicBezTo>
                  <a:pt x="248" y="248"/>
                  <a:pt x="508" y="364"/>
                  <a:pt x="768" y="480"/>
                </a:cubicBezTo>
              </a:path>
            </a:pathLst>
          </a:custGeom>
          <a:noFill/>
          <a:ln w="31750">
            <a:solidFill>
              <a:srgbClr val="008080"/>
            </a:solidFill>
            <a:round/>
            <a:headEnd/>
            <a:tailEnd type="stealth" w="med"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53" name="Text Box 5"/>
          <p:cNvSpPr txBox="1">
            <a:spLocks noChangeArrowheads="1"/>
          </p:cNvSpPr>
          <p:nvPr/>
        </p:nvSpPr>
        <p:spPr bwMode="auto">
          <a:xfrm>
            <a:off x="544513" y="828675"/>
            <a:ext cx="460851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20000"/>
              </a:spcBef>
              <a:spcAft>
                <a:spcPct val="0"/>
              </a:spcAft>
              <a:buClrTx/>
              <a:buSzTx/>
              <a:buFont typeface="Wingdings" pitchFamily="2" charset="2"/>
              <a:buChar char="p"/>
              <a:tabLst/>
              <a:defRPr/>
            </a:pPr>
            <a:r>
              <a:rPr kumimoji="1" lang="en-US" altLang="zh-CN" sz="2800" b="1" i="0" u="none" strike="noStrike" kern="0" cap="none" spc="0" normalizeH="0" baseline="0" noProof="0">
                <a:ln>
                  <a:noFill/>
                </a:ln>
                <a:solidFill>
                  <a:srgbClr val="003300"/>
                </a:solidFill>
                <a:effectLst/>
                <a:uLnTx/>
                <a:uFillTx/>
                <a:latin typeface="Times New Roman" pitchFamily="18" charset="0"/>
                <a:ea typeface="宋体" charset="-122"/>
              </a:rPr>
              <a:t>  B+</a:t>
            </a:r>
            <a:r>
              <a:rPr kumimoji="1" lang="zh-CN" altLang="en-US" sz="2800" b="1" i="0" u="none" strike="noStrike" kern="0" cap="none" spc="0" normalizeH="0" baseline="0" noProof="0">
                <a:ln>
                  <a:noFill/>
                </a:ln>
                <a:solidFill>
                  <a:srgbClr val="003300"/>
                </a:solidFill>
                <a:effectLst/>
                <a:uLnTx/>
                <a:uFillTx/>
                <a:latin typeface="Times New Roman" pitchFamily="18" charset="0"/>
                <a:ea typeface="宋体" charset="-122"/>
              </a:rPr>
              <a:t>树</a:t>
            </a:r>
            <a:r>
              <a:rPr kumimoji="0" lang="zh-CN" altLang="en-US" sz="3000" b="1" i="0" u="none" strike="noStrike" kern="0" cap="none" spc="0" normalizeH="0" baseline="0" noProof="0">
                <a:ln>
                  <a:noFill/>
                </a:ln>
                <a:solidFill>
                  <a:srgbClr val="003300"/>
                </a:solidFill>
                <a:effectLst/>
                <a:uLnTx/>
                <a:uFillTx/>
                <a:latin typeface="Times New Roman" pitchFamily="18" charset="0"/>
                <a:ea typeface="楷体_GB2312" pitchFamily="49" charset="-122"/>
              </a:rPr>
              <a:t>的特点</a:t>
            </a:r>
          </a:p>
        </p:txBody>
      </p:sp>
      <p:sp>
        <p:nvSpPr>
          <p:cNvPr id="54" name="Rectangle 44"/>
          <p:cNvSpPr>
            <a:spLocks noChangeArrowheads="1"/>
          </p:cNvSpPr>
          <p:nvPr/>
        </p:nvSpPr>
        <p:spPr bwMode="auto">
          <a:xfrm>
            <a:off x="5283200" y="2366963"/>
            <a:ext cx="9493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3000" b="1" i="0" u="none" strike="noStrike" kern="0" cap="none" spc="0" normalizeH="0" baseline="0" noProof="0">
                <a:ln>
                  <a:noFill/>
                </a:ln>
                <a:solidFill>
                  <a:srgbClr val="0000CC"/>
                </a:solidFill>
                <a:effectLst/>
                <a:uLnTx/>
                <a:uFillTx/>
                <a:latin typeface="Times New Roman" pitchFamily="18" charset="0"/>
                <a:ea typeface="楷体_GB2312" pitchFamily="49" charset="-122"/>
              </a:rPr>
              <a:t>索引</a:t>
            </a:r>
          </a:p>
        </p:txBody>
      </p:sp>
      <p:sp>
        <p:nvSpPr>
          <p:cNvPr id="55" name="Rectangle 45"/>
          <p:cNvSpPr>
            <a:spLocks noChangeArrowheads="1"/>
          </p:cNvSpPr>
          <p:nvPr/>
        </p:nvSpPr>
        <p:spPr bwMode="auto">
          <a:xfrm>
            <a:off x="7154863" y="2871788"/>
            <a:ext cx="9493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3000" b="1" i="0" u="none" strike="noStrike" kern="0" cap="none" spc="0" normalizeH="0" baseline="0" noProof="0">
                <a:ln>
                  <a:noFill/>
                </a:ln>
                <a:solidFill>
                  <a:srgbClr val="0000CC"/>
                </a:solidFill>
                <a:effectLst/>
                <a:uLnTx/>
                <a:uFillTx/>
                <a:latin typeface="Times New Roman" pitchFamily="18" charset="0"/>
                <a:ea typeface="楷体_GB2312" pitchFamily="49" charset="-122"/>
              </a:rPr>
              <a:t>索引</a:t>
            </a:r>
          </a:p>
        </p:txBody>
      </p:sp>
      <p:sp>
        <p:nvSpPr>
          <p:cNvPr id="56" name="Rectangle 46"/>
          <p:cNvSpPr>
            <a:spLocks noChangeArrowheads="1"/>
          </p:cNvSpPr>
          <p:nvPr/>
        </p:nvSpPr>
        <p:spPr bwMode="auto">
          <a:xfrm>
            <a:off x="1047750" y="2582863"/>
            <a:ext cx="9493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3000" b="1" i="0" u="none" strike="noStrike" kern="0" cap="none" spc="0" normalizeH="0" baseline="0" noProof="0">
                <a:ln>
                  <a:noFill/>
                </a:ln>
                <a:solidFill>
                  <a:srgbClr val="0000CC"/>
                </a:solidFill>
                <a:effectLst/>
                <a:uLnTx/>
                <a:uFillTx/>
                <a:latin typeface="Times New Roman" pitchFamily="18" charset="0"/>
                <a:ea typeface="楷体_GB2312" pitchFamily="49" charset="-122"/>
              </a:rPr>
              <a:t>索引</a:t>
            </a:r>
          </a:p>
        </p:txBody>
      </p:sp>
      <p:sp>
        <p:nvSpPr>
          <p:cNvPr id="57" name="Rectangle 47"/>
          <p:cNvSpPr>
            <a:spLocks noChangeArrowheads="1"/>
          </p:cNvSpPr>
          <p:nvPr/>
        </p:nvSpPr>
        <p:spPr bwMode="auto">
          <a:xfrm>
            <a:off x="433388" y="5422900"/>
            <a:ext cx="8594725" cy="738188"/>
          </a:xfrm>
          <a:prstGeom prst="rect">
            <a:avLst/>
          </a:prstGeom>
          <a:noFill/>
          <a:ln w="19050" algn="ctr">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50000"/>
              </a:lnSpc>
              <a:spcBef>
                <a:spcPct val="0"/>
              </a:spcBef>
              <a:spcAft>
                <a:spcPct val="0"/>
              </a:spcAft>
              <a:buClrTx/>
              <a:buSzTx/>
              <a:buFont typeface="Wingdings" pitchFamily="2" charset="2"/>
              <a:buChar char="u"/>
              <a:tabLst/>
              <a:defRPr/>
            </a:pPr>
            <a:r>
              <a:rPr kumimoji="1" lang="zh-CN" altLang="en-US" sz="2800" b="1" i="0" u="none" strike="noStrike" kern="0" cap="none" spc="0" normalizeH="0" baseline="0" noProof="0">
                <a:ln>
                  <a:noFill/>
                </a:ln>
                <a:solidFill>
                  <a:srgbClr val="0000CC"/>
                </a:solidFill>
                <a:effectLst/>
                <a:uLnTx/>
                <a:uFillTx/>
                <a:latin typeface="Times New Roman" pitchFamily="18" charset="0"/>
                <a:ea typeface="楷体_GB2312" pitchFamily="49" charset="-122"/>
              </a:rPr>
              <a:t>所有</a:t>
            </a:r>
            <a:r>
              <a:rPr kumimoji="1" lang="zh-CN" altLang="en-US" sz="2800" b="1" i="0" u="none" strike="noStrike" kern="0" cap="none" spc="0" normalizeH="0" baseline="0" noProof="0">
                <a:ln>
                  <a:noFill/>
                </a:ln>
                <a:solidFill>
                  <a:srgbClr val="FF3300"/>
                </a:solidFill>
                <a:effectLst/>
                <a:uLnTx/>
                <a:uFillTx/>
                <a:latin typeface="Times New Roman" pitchFamily="18" charset="0"/>
                <a:ea typeface="楷体_GB2312" pitchFamily="49" charset="-122"/>
              </a:rPr>
              <a:t>叶子</a:t>
            </a:r>
            <a:r>
              <a:rPr kumimoji="1" lang="zh-CN" altLang="en-US" sz="2800" b="1" i="0" u="none" strike="noStrike" kern="0" cap="none" spc="0" normalizeH="0" baseline="0" noProof="0">
                <a:ln>
                  <a:noFill/>
                </a:ln>
                <a:solidFill>
                  <a:srgbClr val="0000CC"/>
                </a:solidFill>
                <a:effectLst/>
                <a:uLnTx/>
                <a:uFillTx/>
                <a:latin typeface="Times New Roman" pitchFamily="18" charset="0"/>
                <a:ea typeface="楷体_GB2312" pitchFamily="49" charset="-122"/>
              </a:rPr>
              <a:t>结点都处在</a:t>
            </a:r>
            <a:r>
              <a:rPr kumimoji="1" lang="zh-CN" altLang="en-US" sz="2800" b="1" i="0" u="none" strike="noStrike" kern="0" cap="none" spc="0" normalizeH="0" baseline="0" noProof="0">
                <a:ln>
                  <a:noFill/>
                </a:ln>
                <a:solidFill>
                  <a:srgbClr val="FF3300"/>
                </a:solidFill>
                <a:effectLst/>
                <a:uLnTx/>
                <a:uFillTx/>
                <a:latin typeface="Times New Roman" pitchFamily="18" charset="0"/>
                <a:ea typeface="楷体_GB2312" pitchFamily="49" charset="-122"/>
              </a:rPr>
              <a:t>同一层次</a:t>
            </a:r>
            <a:r>
              <a:rPr kumimoji="1" lang="zh-CN" altLang="en-US" sz="2800" b="1" i="0" u="none" strike="noStrike" kern="0" cap="none" spc="0" normalizeH="0" baseline="0" noProof="0">
                <a:ln>
                  <a:noFill/>
                </a:ln>
                <a:solidFill>
                  <a:srgbClr val="0000CC"/>
                </a:solidFill>
                <a:effectLst/>
                <a:uLnTx/>
                <a:uFillTx/>
                <a:latin typeface="Times New Roman" pitchFamily="18" charset="0"/>
                <a:ea typeface="楷体_GB2312" pitchFamily="49" charset="-122"/>
              </a:rPr>
              <a:t>上</a:t>
            </a:r>
            <a:r>
              <a:rPr kumimoji="1" lang="zh-CN" altLang="en-US" sz="2800" b="1" i="0" u="none" strike="noStrike" kern="0" cap="none" spc="0" normalizeH="0" baseline="0" noProof="0">
                <a:ln>
                  <a:noFill/>
                </a:ln>
                <a:solidFill>
                  <a:srgbClr val="0000CC"/>
                </a:solidFill>
                <a:effectLst/>
                <a:uLnTx/>
                <a:uFillTx/>
                <a:latin typeface="楷体_GB2312" pitchFamily="49" charset="-122"/>
                <a:ea typeface="楷体_GB2312" pitchFamily="49" charset="-122"/>
              </a:rPr>
              <a:t>构成一个</a:t>
            </a:r>
            <a:r>
              <a:rPr kumimoji="1" lang="zh-CN" altLang="en-US" sz="2800" b="1" i="0" u="none" strike="noStrike" kern="0" cap="none" spc="0" normalizeH="0" baseline="0" noProof="0">
                <a:ln>
                  <a:noFill/>
                </a:ln>
                <a:solidFill>
                  <a:srgbClr val="FF3300"/>
                </a:solidFill>
                <a:effectLst/>
                <a:uLnTx/>
                <a:uFillTx/>
                <a:latin typeface="楷体_GB2312" pitchFamily="49" charset="-122"/>
                <a:ea typeface="楷体_GB2312" pitchFamily="49" charset="-122"/>
              </a:rPr>
              <a:t>有序链表</a:t>
            </a:r>
            <a:r>
              <a:rPr kumimoji="1" lang="en-US" altLang="zh-CN" sz="2800" b="1" i="0" u="none" strike="noStrike" kern="0" cap="none" spc="0" normalizeH="0" baseline="0" noProof="0">
                <a:ln>
                  <a:noFill/>
                </a:ln>
                <a:solidFill>
                  <a:srgbClr val="0000CC"/>
                </a:solidFill>
                <a:effectLst/>
                <a:uLnTx/>
                <a:uFillTx/>
                <a:latin typeface="Times New Roman" pitchFamily="18" charset="0"/>
                <a:ea typeface="楷体_GB2312" pitchFamily="49" charset="-122"/>
              </a:rPr>
              <a:t>;</a:t>
            </a:r>
            <a:endParaRPr kumimoji="1" lang="zh-CN" altLang="en-US" sz="2800" b="1" i="0" u="none" strike="noStrike" kern="0" cap="none" spc="0" normalizeH="0" baseline="0" noProof="0">
              <a:ln>
                <a:noFill/>
              </a:ln>
              <a:solidFill>
                <a:srgbClr val="0000CC"/>
              </a:solidFill>
              <a:effectLst/>
              <a:uLnTx/>
              <a:uFillTx/>
              <a:latin typeface="Times New Roman" pitchFamily="18" charset="0"/>
              <a:ea typeface="楷体_GB2312" pitchFamily="49" charset="-122"/>
            </a:endParaRPr>
          </a:p>
        </p:txBody>
      </p:sp>
      <p:sp>
        <p:nvSpPr>
          <p:cNvPr id="58" name="Rectangle 47"/>
          <p:cNvSpPr>
            <a:spLocks noChangeArrowheads="1"/>
          </p:cNvSpPr>
          <p:nvPr/>
        </p:nvSpPr>
        <p:spPr bwMode="auto">
          <a:xfrm>
            <a:off x="2921000" y="6194425"/>
            <a:ext cx="5227638"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50000"/>
              </a:lnSpc>
              <a:spcBef>
                <a:spcPct val="0"/>
              </a:spcBef>
              <a:spcAft>
                <a:spcPct val="0"/>
              </a:spcAft>
              <a:buClrTx/>
              <a:buSzTx/>
              <a:buFont typeface="Wingdings" pitchFamily="2" charset="2"/>
              <a:buChar char="u"/>
              <a:tabLst/>
              <a:defRPr/>
            </a:pPr>
            <a:r>
              <a:rPr kumimoji="1" lang="zh-CN" altLang="en-US" sz="2800" b="1" i="0" u="none" strike="noStrike" kern="0" cap="none" spc="0" normalizeH="0" baseline="0" noProof="0">
                <a:ln>
                  <a:noFill/>
                </a:ln>
                <a:solidFill>
                  <a:srgbClr val="FF3300"/>
                </a:solidFill>
                <a:effectLst/>
                <a:uLnTx/>
                <a:uFillTx/>
                <a:latin typeface="楷体_GB2312" pitchFamily="49" charset="-122"/>
                <a:ea typeface="楷体_GB2312" pitchFamily="49" charset="-122"/>
              </a:rPr>
              <a:t>头指针</a:t>
            </a:r>
            <a:r>
              <a:rPr kumimoji="1" lang="zh-CN" altLang="en-US" sz="2800" b="1" i="0" u="none" strike="noStrike" kern="0" cap="none" spc="0" normalizeH="0" baseline="0" noProof="0">
                <a:ln>
                  <a:noFill/>
                </a:ln>
                <a:solidFill>
                  <a:srgbClr val="0000CC"/>
                </a:solidFill>
                <a:effectLst/>
                <a:uLnTx/>
                <a:uFillTx/>
                <a:latin typeface="楷体_GB2312" pitchFamily="49" charset="-122"/>
                <a:ea typeface="楷体_GB2312" pitchFamily="49" charset="-122"/>
              </a:rPr>
              <a:t>指向</a:t>
            </a:r>
            <a:r>
              <a:rPr kumimoji="1" lang="zh-CN" altLang="en-US" sz="2800" b="1" i="0" u="none" strike="noStrike" kern="0" cap="none" spc="0" normalizeH="0" baseline="0" noProof="0">
                <a:ln>
                  <a:noFill/>
                </a:ln>
                <a:solidFill>
                  <a:srgbClr val="FF3300"/>
                </a:solidFill>
                <a:effectLst/>
                <a:uLnTx/>
                <a:uFillTx/>
                <a:latin typeface="楷体_GB2312" pitchFamily="49" charset="-122"/>
                <a:ea typeface="楷体_GB2312" pitchFamily="49" charset="-122"/>
              </a:rPr>
              <a:t>最小关键字</a:t>
            </a:r>
            <a:r>
              <a:rPr kumimoji="1" lang="zh-CN" altLang="en-US" sz="2800" b="1" i="0" u="none" strike="noStrike" kern="0" cap="none" spc="0" normalizeH="0" baseline="0" noProof="0">
                <a:ln>
                  <a:noFill/>
                </a:ln>
                <a:solidFill>
                  <a:srgbClr val="0000CC"/>
                </a:solidFill>
                <a:effectLst/>
                <a:uLnTx/>
                <a:uFillTx/>
                <a:latin typeface="楷体_GB2312" pitchFamily="49" charset="-122"/>
                <a:ea typeface="楷体_GB2312" pitchFamily="49" charset="-122"/>
              </a:rPr>
              <a:t>的结点</a:t>
            </a:r>
            <a:endParaRPr kumimoji="1" lang="zh-CN" altLang="en-US" sz="2800" b="1" i="0" u="none" strike="noStrike" kern="0" cap="none" spc="0" normalizeH="0" baseline="0" noProof="0">
              <a:ln>
                <a:noFill/>
              </a:ln>
              <a:solidFill>
                <a:srgbClr val="0000CC"/>
              </a:solidFill>
              <a:effectLst/>
              <a:uLnTx/>
              <a:uFillTx/>
              <a:latin typeface="Times New Roman" pitchFamily="18" charset="0"/>
              <a:ea typeface="楷体_GB2312" pitchFamily="49" charset="-122"/>
            </a:endParaRPr>
          </a:p>
        </p:txBody>
      </p:sp>
    </p:spTree>
    <p:extLst>
      <p:ext uri="{BB962C8B-B14F-4D97-AF65-F5344CB8AC3E}">
        <p14:creationId xmlns:p14="http://schemas.microsoft.com/office/powerpoint/2010/main" val="4623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0" grpId="0"/>
      <p:bldP spid="54" grpId="0"/>
      <p:bldP spid="55" grpId="0"/>
      <p:bldP spid="56" grpId="0"/>
      <p:bldP spid="57" grpId="0" animBg="1"/>
      <p:bldP spid="58"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10.2.2 B-</a:t>
            </a:r>
            <a:r>
              <a:rPr kumimoji="1" lang="zh-CN" altLang="en-US" sz="3200" b="1" dirty="0">
                <a:latin typeface="Arial" charset="0"/>
                <a:ea typeface="宋体" charset="-122"/>
                <a:cs typeface="+mn-cs"/>
              </a:rPr>
              <a:t>树和</a:t>
            </a:r>
            <a:r>
              <a:rPr kumimoji="1" lang="en-US" altLang="zh-CN" sz="3200" b="1" dirty="0">
                <a:latin typeface="Arial" charset="0"/>
                <a:ea typeface="宋体" charset="-122"/>
                <a:cs typeface="+mn-cs"/>
              </a:rPr>
              <a:t>B+</a:t>
            </a:r>
            <a:r>
              <a:rPr kumimoji="1" lang="zh-CN" altLang="en-US" sz="3200" b="1" dirty="0">
                <a:latin typeface="Arial" charset="0"/>
                <a:ea typeface="宋体" charset="-122"/>
                <a:cs typeface="+mn-cs"/>
              </a:rPr>
              <a:t>树</a:t>
            </a:r>
          </a:p>
        </p:txBody>
      </p:sp>
      <p:sp>
        <p:nvSpPr>
          <p:cNvPr id="4" name="日期占位符 3"/>
          <p:cNvSpPr>
            <a:spLocks noGrp="1"/>
          </p:cNvSpPr>
          <p:nvPr>
            <p:ph type="dt" sz="half" idx="10"/>
          </p:nvPr>
        </p:nvSpPr>
        <p:spPr/>
        <p:txBody>
          <a:bodyPr/>
          <a:lstStyle/>
          <a:p>
            <a:fld id="{5BCC8D2E-C33C-48D0-8002-7174C6670CD8}"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136</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Rectangle 49"/>
          <p:cNvSpPr>
            <a:spLocks noChangeArrowheads="1"/>
          </p:cNvSpPr>
          <p:nvPr/>
        </p:nvSpPr>
        <p:spPr bwMode="auto">
          <a:xfrm>
            <a:off x="322263" y="1927225"/>
            <a:ext cx="8497887" cy="3581400"/>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just" defTabSz="914400" eaLnBrk="1" fontAlgn="base" latinLnBrk="0" hangingPunct="1">
              <a:lnSpc>
                <a:spcPct val="120000"/>
              </a:lnSpc>
              <a:spcBef>
                <a:spcPct val="0"/>
              </a:spcBef>
              <a:spcAft>
                <a:spcPct val="0"/>
              </a:spcAft>
              <a:buClrTx/>
              <a:buSzTx/>
              <a:buFontTx/>
              <a:buNone/>
              <a:tabLst/>
              <a:defRPr/>
            </a:pPr>
            <a:r>
              <a:rPr kumimoji="0" lang="zh-CN" altLang="en-US" sz="3200" b="1" i="0" u="none" strike="noStrike" kern="0" cap="none" spc="0" normalizeH="0" baseline="0" noProof="0">
                <a:ln>
                  <a:noFill/>
                </a:ln>
                <a:solidFill>
                  <a:srgbClr val="0000FF"/>
                </a:solidFill>
                <a:effectLst/>
                <a:uLnTx/>
                <a:uFillTx/>
                <a:latin typeface="Times New Roman" pitchFamily="18" charset="0"/>
                <a:ea typeface="宋体" charset="-122"/>
              </a:rPr>
              <a:t>与</a:t>
            </a:r>
            <a:r>
              <a:rPr kumimoji="0" lang="en-US" altLang="zh-CN" sz="3200" b="1" i="0" u="none" strike="noStrike" kern="0" cap="none" spc="0" normalizeH="0" baseline="0" noProof="0">
                <a:ln>
                  <a:noFill/>
                </a:ln>
                <a:solidFill>
                  <a:srgbClr val="0000FF"/>
                </a:solidFill>
                <a:effectLst/>
                <a:uLnTx/>
                <a:uFillTx/>
                <a:latin typeface="Times New Roman" pitchFamily="18" charset="0"/>
                <a:ea typeface="宋体" charset="-122"/>
              </a:rPr>
              <a:t>B-</a:t>
            </a:r>
            <a:r>
              <a:rPr kumimoji="0" lang="zh-CN" altLang="en-US" sz="3200" b="1" i="0" u="none" strike="noStrike" kern="0" cap="none" spc="0" normalizeH="0" baseline="0" noProof="0">
                <a:ln>
                  <a:noFill/>
                </a:ln>
                <a:solidFill>
                  <a:srgbClr val="0000FF"/>
                </a:solidFill>
                <a:effectLst/>
                <a:uLnTx/>
                <a:uFillTx/>
                <a:latin typeface="Times New Roman" pitchFamily="18" charset="0"/>
                <a:ea typeface="宋体" charset="-122"/>
              </a:rPr>
              <a:t>树类似。</a:t>
            </a:r>
          </a:p>
          <a:p>
            <a:pPr marL="0" marR="0" lvl="0" indent="0" algn="just" defTabSz="914400" eaLnBrk="1" fontAlgn="base" latinLnBrk="0" hangingPunct="1">
              <a:lnSpc>
                <a:spcPct val="120000"/>
              </a:lnSpc>
              <a:spcBef>
                <a:spcPct val="0"/>
              </a:spcBef>
              <a:spcAft>
                <a:spcPct val="0"/>
              </a:spcAft>
              <a:buClrTx/>
              <a:buSzTx/>
              <a:buFont typeface="Wingdings" pitchFamily="2" charset="2"/>
              <a:buChar char="u"/>
              <a:tabLst/>
              <a:defRPr/>
            </a:pPr>
            <a:r>
              <a:rPr kumimoji="0" lang="zh-CN" altLang="en-US" sz="3200" b="1" i="0" u="none" strike="noStrike" kern="0" cap="none" spc="0" normalizeH="0" baseline="0" noProof="0">
                <a:ln>
                  <a:noFill/>
                </a:ln>
                <a:solidFill>
                  <a:srgbClr val="0000FF"/>
                </a:solidFill>
                <a:effectLst/>
                <a:uLnTx/>
                <a:uFillTx/>
                <a:latin typeface="Times New Roman" pitchFamily="18" charset="0"/>
                <a:ea typeface="宋体" charset="-122"/>
              </a:rPr>
              <a:t>只是在搜索过程中，若非终端结点上的关键码等于给定值，搜索并不停止，而是继续沿右指针向下，</a:t>
            </a:r>
            <a:r>
              <a:rPr kumimoji="0" lang="zh-CN" altLang="en-US" sz="3200" b="1" i="0" u="none" strike="noStrike" kern="0" cap="none" spc="0" normalizeH="0" baseline="0" noProof="0">
                <a:ln>
                  <a:noFill/>
                </a:ln>
                <a:solidFill>
                  <a:srgbClr val="FF3300"/>
                </a:solidFill>
                <a:effectLst/>
                <a:uLnTx/>
                <a:uFillTx/>
                <a:latin typeface="Times New Roman" pitchFamily="18" charset="0"/>
                <a:ea typeface="宋体" charset="-122"/>
              </a:rPr>
              <a:t>一直查到叶结点上的这个关键码</a:t>
            </a:r>
            <a:r>
              <a:rPr kumimoji="0" lang="zh-CN" altLang="en-US" sz="3200" b="1" i="0" u="none" strike="noStrike" kern="0" cap="none" spc="0" normalizeH="0" baseline="0" noProof="0">
                <a:ln>
                  <a:noFill/>
                </a:ln>
                <a:solidFill>
                  <a:srgbClr val="0000FF"/>
                </a:solidFill>
                <a:effectLst/>
                <a:uLnTx/>
                <a:uFillTx/>
                <a:latin typeface="Times New Roman" pitchFamily="18" charset="0"/>
                <a:ea typeface="宋体" charset="-122"/>
              </a:rPr>
              <a:t>。</a:t>
            </a:r>
          </a:p>
          <a:p>
            <a:pPr marL="0" marR="0" lvl="0" indent="0" algn="just" defTabSz="914400" eaLnBrk="1" fontAlgn="base" latinLnBrk="0" hangingPunct="1">
              <a:lnSpc>
                <a:spcPct val="120000"/>
              </a:lnSpc>
              <a:spcBef>
                <a:spcPct val="0"/>
              </a:spcBef>
              <a:spcAft>
                <a:spcPct val="0"/>
              </a:spcAft>
              <a:buClrTx/>
              <a:buSzTx/>
              <a:buFont typeface="Wingdings" pitchFamily="2" charset="2"/>
              <a:buChar char="u"/>
              <a:tabLst/>
              <a:defRPr/>
            </a:pPr>
            <a:r>
              <a:rPr kumimoji="0" lang="zh-CN" altLang="en-US" sz="3200" b="1" i="0" u="none" strike="noStrike" kern="0" cap="none" spc="0" normalizeH="0" baseline="0" noProof="0">
                <a:ln>
                  <a:noFill/>
                </a:ln>
                <a:solidFill>
                  <a:srgbClr val="0000FF"/>
                </a:solidFill>
                <a:effectLst/>
                <a:uLnTx/>
                <a:uFillTx/>
                <a:latin typeface="Times New Roman" pitchFamily="18" charset="0"/>
                <a:ea typeface="宋体" charset="-122"/>
              </a:rPr>
              <a:t>在</a:t>
            </a:r>
            <a:r>
              <a:rPr kumimoji="0" lang="en-US" altLang="zh-CN" sz="3200" b="1" i="0" u="none" strike="noStrike" kern="0" cap="none" spc="0" normalizeH="0" baseline="0" noProof="0">
                <a:ln>
                  <a:noFill/>
                </a:ln>
                <a:solidFill>
                  <a:srgbClr val="0000FF"/>
                </a:solidFill>
                <a:effectLst/>
                <a:uLnTx/>
                <a:uFillTx/>
                <a:latin typeface="Times New Roman" pitchFamily="18" charset="0"/>
                <a:ea typeface="宋体" charset="-122"/>
              </a:rPr>
              <a:t>B+</a:t>
            </a:r>
            <a:r>
              <a:rPr kumimoji="0" lang="zh-CN" altLang="en-US" sz="3200" b="1" i="0" u="none" strike="noStrike" kern="0" cap="none" spc="0" normalizeH="0" baseline="0" noProof="0">
                <a:ln>
                  <a:noFill/>
                </a:ln>
                <a:solidFill>
                  <a:srgbClr val="0000FF"/>
                </a:solidFill>
                <a:effectLst/>
                <a:uLnTx/>
                <a:uFillTx/>
                <a:latin typeface="Times New Roman" pitchFamily="18" charset="0"/>
                <a:ea typeface="宋体" charset="-122"/>
              </a:rPr>
              <a:t>树，不管查找成功与否，</a:t>
            </a:r>
            <a:r>
              <a:rPr kumimoji="0" lang="zh-CN" altLang="en-US" sz="3200" b="1" i="0" u="none" strike="noStrike" kern="0" cap="none" spc="0" normalizeH="0" baseline="0" noProof="0">
                <a:ln>
                  <a:noFill/>
                </a:ln>
                <a:solidFill>
                  <a:srgbClr val="FF3300"/>
                </a:solidFill>
                <a:effectLst/>
                <a:uLnTx/>
                <a:uFillTx/>
                <a:latin typeface="Times New Roman" pitchFamily="18" charset="0"/>
                <a:ea typeface="宋体" charset="-122"/>
              </a:rPr>
              <a:t>每次查找都是走了一条从根到叶子结点的路径。</a:t>
            </a:r>
          </a:p>
        </p:txBody>
      </p:sp>
      <p:sp>
        <p:nvSpPr>
          <p:cNvPr id="14" name="Text Box 52"/>
          <p:cNvSpPr txBox="1">
            <a:spLocks noChangeArrowheads="1"/>
          </p:cNvSpPr>
          <p:nvPr/>
        </p:nvSpPr>
        <p:spPr bwMode="auto">
          <a:xfrm>
            <a:off x="539750" y="990600"/>
            <a:ext cx="35290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solidFill>
                  <a:srgbClr val="003300"/>
                </a:solidFill>
                <a:ea typeface="宋体" charset="-122"/>
              </a:rPr>
              <a:t> B+</a:t>
            </a:r>
            <a:r>
              <a:rPr lang="zh-CN" altLang="en-US" sz="2800">
                <a:solidFill>
                  <a:srgbClr val="003300"/>
                </a:solidFill>
                <a:ea typeface="宋体" charset="-122"/>
              </a:rPr>
              <a:t>树的查找过程</a:t>
            </a:r>
          </a:p>
        </p:txBody>
      </p:sp>
    </p:spTree>
    <p:extLst>
      <p:ext uri="{BB962C8B-B14F-4D97-AF65-F5344CB8AC3E}">
        <p14:creationId xmlns:p14="http://schemas.microsoft.com/office/powerpoint/2010/main" val="207744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10.2.2 B-</a:t>
            </a:r>
            <a:r>
              <a:rPr kumimoji="1" lang="zh-CN" altLang="en-US" sz="3200" b="1" dirty="0">
                <a:latin typeface="Arial" charset="0"/>
                <a:ea typeface="宋体" charset="-122"/>
                <a:cs typeface="+mn-cs"/>
              </a:rPr>
              <a:t>树和</a:t>
            </a:r>
            <a:r>
              <a:rPr kumimoji="1" lang="en-US" altLang="zh-CN" sz="3200" b="1" dirty="0">
                <a:latin typeface="Arial" charset="0"/>
                <a:ea typeface="宋体" charset="-122"/>
                <a:cs typeface="+mn-cs"/>
              </a:rPr>
              <a:t>B+</a:t>
            </a:r>
            <a:r>
              <a:rPr kumimoji="1" lang="zh-CN" altLang="en-US" sz="3200" b="1" dirty="0">
                <a:latin typeface="Arial" charset="0"/>
                <a:ea typeface="宋体" charset="-122"/>
                <a:cs typeface="+mn-cs"/>
              </a:rPr>
              <a:t>树</a:t>
            </a:r>
          </a:p>
        </p:txBody>
      </p:sp>
      <p:sp>
        <p:nvSpPr>
          <p:cNvPr id="4" name="日期占位符 3"/>
          <p:cNvSpPr>
            <a:spLocks noGrp="1"/>
          </p:cNvSpPr>
          <p:nvPr>
            <p:ph type="dt" sz="half" idx="10"/>
          </p:nvPr>
        </p:nvSpPr>
        <p:spPr/>
        <p:txBody>
          <a:bodyPr/>
          <a:lstStyle/>
          <a:p>
            <a:fld id="{65100EAA-BFC0-40FB-ACBF-3FD8C1544D5B}"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137</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3"/>
          <p:cNvSpPr txBox="1">
            <a:spLocks noChangeArrowheads="1"/>
          </p:cNvSpPr>
          <p:nvPr/>
        </p:nvSpPr>
        <p:spPr bwMode="auto">
          <a:xfrm>
            <a:off x="250825" y="1679575"/>
            <a:ext cx="8534400"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25000"/>
              </a:lnSpc>
              <a:spcBef>
                <a:spcPct val="0"/>
              </a:spcBef>
              <a:spcAft>
                <a:spcPct val="0"/>
              </a:spcAft>
              <a:buClr>
                <a:srgbClr val="0000CC"/>
              </a:buClr>
              <a:buSzTx/>
              <a:buFont typeface="Wingdings" pitchFamily="2" charset="2"/>
              <a:buChar char="u"/>
              <a:tabLst/>
              <a:defRPr/>
            </a:pPr>
            <a:r>
              <a:rPr kumimoji="1" lang="zh-CN" altLang="en-US" sz="3600" b="1" i="0" u="none" strike="noStrike" kern="0" cap="none" spc="0" normalizeH="0" baseline="0" noProof="0">
                <a:ln>
                  <a:noFill/>
                </a:ln>
                <a:solidFill>
                  <a:srgbClr val="0000CC"/>
                </a:solidFill>
                <a:effectLst/>
                <a:uLnTx/>
                <a:uFillTx/>
                <a:latin typeface="Times New Roman" pitchFamily="18" charset="0"/>
                <a:ea typeface="楷体_GB2312" pitchFamily="49" charset="-122"/>
              </a:rPr>
              <a:t>在 </a:t>
            </a:r>
            <a:r>
              <a:rPr kumimoji="1" lang="en-US" altLang="zh-CN" sz="3600" b="1" i="0" u="none" strike="noStrike" kern="0" cap="none" spc="0" normalizeH="0" baseline="0" noProof="0">
                <a:ln>
                  <a:noFill/>
                </a:ln>
                <a:solidFill>
                  <a:srgbClr val="0000CC"/>
                </a:solidFill>
                <a:effectLst/>
                <a:uLnTx/>
                <a:uFillTx/>
                <a:latin typeface="Times New Roman" pitchFamily="18" charset="0"/>
                <a:ea typeface="楷体_GB2312" pitchFamily="49" charset="-122"/>
              </a:rPr>
              <a:t>B</a:t>
            </a:r>
            <a:r>
              <a:rPr kumimoji="1" lang="en-US" altLang="zh-CN" sz="3600" b="1" i="0" u="none" strike="noStrike" kern="0" cap="none" spc="0" normalizeH="0" baseline="30000" noProof="0">
                <a:ln>
                  <a:noFill/>
                </a:ln>
                <a:solidFill>
                  <a:srgbClr val="0000CC"/>
                </a:solidFill>
                <a:effectLst/>
                <a:uLnTx/>
                <a:uFillTx/>
                <a:latin typeface="Times New Roman" pitchFamily="18" charset="0"/>
                <a:ea typeface="楷体_GB2312" pitchFamily="49" charset="-122"/>
              </a:rPr>
              <a:t>+ </a:t>
            </a:r>
            <a:r>
              <a:rPr kumimoji="1" lang="zh-CN" altLang="en-US" sz="3600" b="1" i="0" u="none" strike="noStrike" kern="0" cap="none" spc="0" normalizeH="0" baseline="0" noProof="0">
                <a:ln>
                  <a:noFill/>
                </a:ln>
                <a:solidFill>
                  <a:srgbClr val="0000CC"/>
                </a:solidFill>
                <a:effectLst/>
                <a:uLnTx/>
                <a:uFillTx/>
                <a:latin typeface="Times New Roman" pitchFamily="18" charset="0"/>
                <a:ea typeface="楷体_GB2312" pitchFamily="49" charset="-122"/>
              </a:rPr>
              <a:t>树上，既可以进行缩小范围的查</a:t>
            </a:r>
          </a:p>
          <a:p>
            <a:pPr marL="0" marR="0" lvl="0" indent="0" defTabSz="914400" eaLnBrk="1" fontAlgn="base" latinLnBrk="0" hangingPunct="1">
              <a:lnSpc>
                <a:spcPct val="125000"/>
              </a:lnSpc>
              <a:spcBef>
                <a:spcPct val="0"/>
              </a:spcBef>
              <a:spcAft>
                <a:spcPct val="0"/>
              </a:spcAft>
              <a:buClr>
                <a:srgbClr val="0000CC"/>
              </a:buClr>
              <a:buSzTx/>
              <a:buFont typeface="Wingdings" pitchFamily="2" charset="2"/>
              <a:buNone/>
              <a:tabLst/>
              <a:defRPr/>
            </a:pPr>
            <a:r>
              <a:rPr kumimoji="1" lang="zh-CN" altLang="en-US" sz="3600" b="1" i="0" u="none" strike="noStrike" kern="0" cap="none" spc="0" normalizeH="0" baseline="0" noProof="0">
                <a:ln>
                  <a:noFill/>
                </a:ln>
                <a:solidFill>
                  <a:srgbClr val="0000CC"/>
                </a:solidFill>
                <a:effectLst/>
                <a:uLnTx/>
                <a:uFillTx/>
                <a:latin typeface="Times New Roman" pitchFamily="18" charset="0"/>
                <a:ea typeface="楷体_GB2312" pitchFamily="49" charset="-122"/>
              </a:rPr>
              <a:t>找，也可以进行顺序查找；</a:t>
            </a:r>
          </a:p>
        </p:txBody>
      </p:sp>
      <p:sp>
        <p:nvSpPr>
          <p:cNvPr id="14" name="Text Box 4"/>
          <p:cNvSpPr txBox="1">
            <a:spLocks noChangeArrowheads="1"/>
          </p:cNvSpPr>
          <p:nvPr/>
        </p:nvSpPr>
        <p:spPr bwMode="auto">
          <a:xfrm>
            <a:off x="250825" y="3362325"/>
            <a:ext cx="8610600"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25000"/>
              </a:lnSpc>
              <a:spcBef>
                <a:spcPct val="0"/>
              </a:spcBef>
              <a:spcAft>
                <a:spcPct val="0"/>
              </a:spcAft>
              <a:buClr>
                <a:srgbClr val="0000CC"/>
              </a:buClr>
              <a:buSzTx/>
              <a:buFont typeface="Wingdings" pitchFamily="2" charset="2"/>
              <a:buChar char="u"/>
              <a:tabLst/>
              <a:defRPr/>
            </a:pPr>
            <a:r>
              <a:rPr kumimoji="1" lang="zh-CN" altLang="en-US" sz="3600" b="1" i="0" u="none" strike="noStrike" kern="0" cap="none" spc="0" normalizeH="0" baseline="0" noProof="0">
                <a:ln>
                  <a:noFill/>
                </a:ln>
                <a:solidFill>
                  <a:srgbClr val="0000CC"/>
                </a:solidFill>
                <a:effectLst/>
                <a:uLnTx/>
                <a:uFillTx/>
                <a:latin typeface="Times New Roman" pitchFamily="18" charset="0"/>
                <a:ea typeface="楷体_GB2312" pitchFamily="49" charset="-122"/>
              </a:rPr>
              <a:t> </a:t>
            </a:r>
            <a:r>
              <a:rPr kumimoji="1" lang="en-US" altLang="zh-CN" sz="3600" b="1" i="0" u="none" strike="noStrike" kern="0" cap="none" spc="0" normalizeH="0" baseline="0" noProof="0">
                <a:ln>
                  <a:noFill/>
                </a:ln>
                <a:solidFill>
                  <a:srgbClr val="0000CC"/>
                </a:solidFill>
                <a:effectLst/>
                <a:uLnTx/>
                <a:uFillTx/>
                <a:latin typeface="Times New Roman" pitchFamily="18" charset="0"/>
                <a:ea typeface="楷体_GB2312" pitchFamily="49" charset="-122"/>
              </a:rPr>
              <a:t> </a:t>
            </a:r>
            <a:r>
              <a:rPr kumimoji="1" lang="zh-CN" altLang="en-US" sz="3600" b="1" i="0" u="none" strike="noStrike" kern="0" cap="none" spc="0" normalizeH="0" baseline="0" noProof="0">
                <a:ln>
                  <a:noFill/>
                </a:ln>
                <a:solidFill>
                  <a:srgbClr val="0000CC"/>
                </a:solidFill>
                <a:effectLst/>
                <a:uLnTx/>
                <a:uFillTx/>
                <a:latin typeface="Times New Roman" pitchFamily="18" charset="0"/>
                <a:ea typeface="楷体_GB2312" pitchFamily="49" charset="-122"/>
              </a:rPr>
              <a:t>在进行缩小范围的查找时，不管成功与否，都必须查</a:t>
            </a:r>
            <a:r>
              <a:rPr kumimoji="1" lang="zh-CN" altLang="en-US" sz="3600" b="1" i="0" u="none" strike="noStrike" kern="0" cap="none" spc="0" normalizeH="0" baseline="0" noProof="0">
                <a:ln>
                  <a:noFill/>
                </a:ln>
                <a:solidFill>
                  <a:srgbClr val="FF3300"/>
                </a:solidFill>
                <a:effectLst/>
                <a:uLnTx/>
                <a:uFillTx/>
                <a:latin typeface="Times New Roman" pitchFamily="18" charset="0"/>
                <a:ea typeface="楷体_GB2312" pitchFamily="49" charset="-122"/>
              </a:rPr>
              <a:t>到叶子结点才能结束</a:t>
            </a:r>
            <a:r>
              <a:rPr kumimoji="1" lang="zh-CN" altLang="en-US" sz="3600" b="1" i="0" u="none" strike="noStrike" kern="0" cap="none" spc="0" normalizeH="0" baseline="0" noProof="0">
                <a:ln>
                  <a:noFill/>
                </a:ln>
                <a:solidFill>
                  <a:srgbClr val="0000CC"/>
                </a:solidFill>
                <a:effectLst/>
                <a:uLnTx/>
                <a:uFillTx/>
                <a:latin typeface="Times New Roman" pitchFamily="18" charset="0"/>
                <a:ea typeface="楷体_GB2312" pitchFamily="49" charset="-122"/>
              </a:rPr>
              <a:t>；</a:t>
            </a:r>
          </a:p>
        </p:txBody>
      </p:sp>
      <p:sp>
        <p:nvSpPr>
          <p:cNvPr id="16" name="Text Box 5"/>
          <p:cNvSpPr txBox="1">
            <a:spLocks noChangeArrowheads="1"/>
          </p:cNvSpPr>
          <p:nvPr/>
        </p:nvSpPr>
        <p:spPr bwMode="auto">
          <a:xfrm>
            <a:off x="228600" y="5013325"/>
            <a:ext cx="8915400"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25000"/>
              </a:lnSpc>
              <a:spcBef>
                <a:spcPct val="0"/>
              </a:spcBef>
              <a:spcAft>
                <a:spcPct val="0"/>
              </a:spcAft>
              <a:buClr>
                <a:srgbClr val="0000CC"/>
              </a:buClr>
              <a:buSzTx/>
              <a:buFont typeface="Wingdings" pitchFamily="2" charset="2"/>
              <a:buChar char="u"/>
              <a:tabLst/>
              <a:defRPr/>
            </a:pPr>
            <a:r>
              <a:rPr kumimoji="1" lang="zh-CN" altLang="en-US" sz="3600" b="1" i="0" u="none" strike="noStrike" kern="0" cap="none" spc="0" normalizeH="0" baseline="0" noProof="0">
                <a:ln>
                  <a:noFill/>
                </a:ln>
                <a:solidFill>
                  <a:srgbClr val="0000CC"/>
                </a:solidFill>
                <a:effectLst/>
                <a:uLnTx/>
                <a:uFillTx/>
                <a:latin typeface="Times New Roman" pitchFamily="18" charset="0"/>
                <a:ea typeface="楷体_GB2312" pitchFamily="49" charset="-122"/>
              </a:rPr>
              <a:t> 若在结点内查找时，给定值≤</a:t>
            </a:r>
            <a:r>
              <a:rPr kumimoji="1" lang="en-US" altLang="zh-CN" sz="3600" b="1" i="0" u="none" strike="noStrike" kern="0" cap="none" spc="0" normalizeH="0" baseline="0" noProof="0">
                <a:ln>
                  <a:noFill/>
                </a:ln>
                <a:solidFill>
                  <a:srgbClr val="0000CC"/>
                </a:solidFill>
                <a:effectLst/>
                <a:uLnTx/>
                <a:uFillTx/>
                <a:latin typeface="Times New Roman" pitchFamily="18" charset="0"/>
                <a:ea typeface="楷体_GB2312" pitchFamily="49" charset="-122"/>
              </a:rPr>
              <a:t>Ki</a:t>
            </a:r>
            <a:r>
              <a:rPr kumimoji="1" lang="zh-CN" altLang="en-US" sz="3600" b="1" i="0" u="none" strike="noStrike" kern="0" cap="none" spc="0" normalizeH="0" baseline="0" noProof="0">
                <a:ln>
                  <a:noFill/>
                </a:ln>
                <a:solidFill>
                  <a:srgbClr val="0000CC"/>
                </a:solidFill>
                <a:effectLst/>
                <a:uLnTx/>
                <a:uFillTx/>
                <a:latin typeface="Times New Roman" pitchFamily="18" charset="0"/>
                <a:ea typeface="楷体_GB2312" pitchFamily="49" charset="-122"/>
              </a:rPr>
              <a:t>， 则应继续在 </a:t>
            </a:r>
            <a:r>
              <a:rPr kumimoji="1" lang="en-US" altLang="zh-CN" sz="3600" b="1" i="0" u="none" strike="noStrike" kern="0" cap="none" spc="0" normalizeH="0" baseline="0" noProof="0">
                <a:ln>
                  <a:noFill/>
                </a:ln>
                <a:solidFill>
                  <a:srgbClr val="0000CC"/>
                </a:solidFill>
                <a:effectLst/>
                <a:uLnTx/>
                <a:uFillTx/>
                <a:latin typeface="Times New Roman" pitchFamily="18" charset="0"/>
                <a:ea typeface="楷体_GB2312" pitchFamily="49" charset="-122"/>
              </a:rPr>
              <a:t>Ai </a:t>
            </a:r>
            <a:r>
              <a:rPr kumimoji="1" lang="zh-CN" altLang="en-US" sz="3600" b="1" i="0" u="none" strike="noStrike" kern="0" cap="none" spc="0" normalizeH="0" baseline="0" noProof="0">
                <a:ln>
                  <a:noFill/>
                </a:ln>
                <a:solidFill>
                  <a:srgbClr val="0000CC"/>
                </a:solidFill>
                <a:effectLst/>
                <a:uLnTx/>
                <a:uFillTx/>
                <a:latin typeface="Times New Roman" pitchFamily="18" charset="0"/>
                <a:ea typeface="楷体_GB2312" pitchFamily="49" charset="-122"/>
              </a:rPr>
              <a:t>所指子树中进行查找。</a:t>
            </a:r>
          </a:p>
        </p:txBody>
      </p:sp>
      <p:sp>
        <p:nvSpPr>
          <p:cNvPr id="17" name="Text Box 5"/>
          <p:cNvSpPr txBox="1">
            <a:spLocks noChangeArrowheads="1"/>
          </p:cNvSpPr>
          <p:nvPr/>
        </p:nvSpPr>
        <p:spPr bwMode="auto">
          <a:xfrm>
            <a:off x="468313" y="914400"/>
            <a:ext cx="460851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20000"/>
              </a:spcBef>
              <a:spcAft>
                <a:spcPct val="0"/>
              </a:spcAft>
              <a:buClrTx/>
              <a:buSzTx/>
              <a:buFont typeface="Wingdings" pitchFamily="2" charset="2"/>
              <a:buChar char="p"/>
              <a:tabLst/>
              <a:defRPr/>
            </a:pPr>
            <a:r>
              <a:rPr kumimoji="1" lang="en-US" altLang="zh-CN" sz="2800" b="1" i="0" u="none" strike="noStrike" kern="0" cap="none" spc="0" normalizeH="0" baseline="0" noProof="0">
                <a:ln>
                  <a:noFill/>
                </a:ln>
                <a:solidFill>
                  <a:srgbClr val="003300"/>
                </a:solidFill>
                <a:effectLst/>
                <a:uLnTx/>
                <a:uFillTx/>
                <a:latin typeface="Times New Roman" pitchFamily="18" charset="0"/>
                <a:ea typeface="宋体" charset="-122"/>
              </a:rPr>
              <a:t>  B+</a:t>
            </a:r>
            <a:r>
              <a:rPr kumimoji="1" lang="zh-CN" altLang="en-US" sz="2800" b="1" i="0" u="none" strike="noStrike" kern="0" cap="none" spc="0" normalizeH="0" baseline="0" noProof="0">
                <a:ln>
                  <a:noFill/>
                </a:ln>
                <a:solidFill>
                  <a:srgbClr val="003300"/>
                </a:solidFill>
                <a:effectLst/>
                <a:uLnTx/>
                <a:uFillTx/>
                <a:latin typeface="Times New Roman" pitchFamily="18" charset="0"/>
                <a:ea typeface="宋体" charset="-122"/>
              </a:rPr>
              <a:t>树</a:t>
            </a:r>
            <a:r>
              <a:rPr kumimoji="0" lang="zh-CN" altLang="en-US" sz="3000" b="1" i="0" u="none" strike="noStrike" kern="0" cap="none" spc="0" normalizeH="0" baseline="0" noProof="0">
                <a:ln>
                  <a:noFill/>
                </a:ln>
                <a:solidFill>
                  <a:srgbClr val="003300"/>
                </a:solidFill>
                <a:effectLst/>
                <a:uLnTx/>
                <a:uFillTx/>
                <a:latin typeface="Times New Roman" pitchFamily="18" charset="0"/>
                <a:ea typeface="楷体_GB2312" pitchFamily="49" charset="-122"/>
              </a:rPr>
              <a:t>的查找特点</a:t>
            </a:r>
            <a:endParaRPr kumimoji="0" lang="en-US" altLang="zh-CN" sz="3000" b="1" i="0" u="none" strike="noStrike" kern="0" cap="none" spc="0" normalizeH="0" baseline="0" noProof="0">
              <a:ln>
                <a:noFill/>
              </a:ln>
              <a:solidFill>
                <a:srgbClr val="003300"/>
              </a:solidFill>
              <a:effectLst/>
              <a:uLnTx/>
              <a:uFillTx/>
              <a:latin typeface="Times New Roman" pitchFamily="18" charset="0"/>
              <a:ea typeface="楷体_GB2312" pitchFamily="49" charset="-122"/>
            </a:endParaRPr>
          </a:p>
        </p:txBody>
      </p:sp>
    </p:spTree>
    <p:extLst>
      <p:ext uri="{BB962C8B-B14F-4D97-AF65-F5344CB8AC3E}">
        <p14:creationId xmlns:p14="http://schemas.microsoft.com/office/powerpoint/2010/main" val="32681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4" grpId="0" autoUpdateAnimBg="0"/>
      <p:bldP spid="16" grpId="0" autoUpdateAnimBg="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10.2.2 B-</a:t>
            </a:r>
            <a:r>
              <a:rPr kumimoji="1" lang="zh-CN" altLang="en-US" sz="3200" b="1" dirty="0">
                <a:latin typeface="Arial" charset="0"/>
                <a:ea typeface="宋体" charset="-122"/>
                <a:cs typeface="+mn-cs"/>
              </a:rPr>
              <a:t>树和</a:t>
            </a:r>
            <a:r>
              <a:rPr kumimoji="1" lang="en-US" altLang="zh-CN" sz="3200" b="1" dirty="0">
                <a:latin typeface="Arial" charset="0"/>
                <a:ea typeface="宋体" charset="-122"/>
                <a:cs typeface="+mn-cs"/>
              </a:rPr>
              <a:t>B+</a:t>
            </a:r>
            <a:r>
              <a:rPr kumimoji="1" lang="zh-CN" altLang="en-US" sz="3200" b="1" dirty="0">
                <a:latin typeface="Arial" charset="0"/>
                <a:ea typeface="宋体" charset="-122"/>
                <a:cs typeface="+mn-cs"/>
              </a:rPr>
              <a:t>树</a:t>
            </a:r>
          </a:p>
        </p:txBody>
      </p:sp>
      <p:sp>
        <p:nvSpPr>
          <p:cNvPr id="4" name="日期占位符 3"/>
          <p:cNvSpPr>
            <a:spLocks noGrp="1"/>
          </p:cNvSpPr>
          <p:nvPr>
            <p:ph type="dt" sz="half" idx="10"/>
          </p:nvPr>
        </p:nvSpPr>
        <p:spPr/>
        <p:txBody>
          <a:bodyPr/>
          <a:lstStyle/>
          <a:p>
            <a:fld id="{D8F9F941-FCA4-421F-B34D-88C844A32FEE}"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138</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2"/>
          <p:cNvSpPr txBox="1">
            <a:spLocks noChangeArrowheads="1"/>
          </p:cNvSpPr>
          <p:nvPr/>
        </p:nvSpPr>
        <p:spPr bwMode="auto">
          <a:xfrm>
            <a:off x="1436687" y="1725613"/>
            <a:ext cx="4270375" cy="9556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40000"/>
              </a:lnSpc>
              <a:spcBef>
                <a:spcPct val="0"/>
              </a:spcBef>
              <a:spcAft>
                <a:spcPct val="0"/>
              </a:spcAft>
              <a:buClrTx/>
              <a:buSzTx/>
              <a:buFontTx/>
              <a:buNone/>
              <a:tabLst/>
              <a:defRPr/>
            </a:pPr>
            <a:r>
              <a:rPr kumimoji="1" lang="zh-CN" altLang="en-US" sz="4000" b="1" i="0" u="none" strike="noStrike" kern="0" cap="none" spc="0" normalizeH="0" baseline="0" noProof="0">
                <a:ln>
                  <a:noFill/>
                </a:ln>
                <a:solidFill>
                  <a:srgbClr val="003300"/>
                </a:solidFill>
                <a:effectLst/>
                <a:uLnTx/>
                <a:uFillTx/>
                <a:latin typeface="Times New Roman" pitchFamily="18" charset="0"/>
                <a:ea typeface="楷体_GB2312" pitchFamily="49" charset="-122"/>
              </a:rPr>
              <a:t>插入和删除的操作</a:t>
            </a:r>
          </a:p>
        </p:txBody>
      </p:sp>
      <p:sp>
        <p:nvSpPr>
          <p:cNvPr id="14" name="Rectangle 3"/>
          <p:cNvSpPr>
            <a:spLocks noChangeArrowheads="1"/>
          </p:cNvSpPr>
          <p:nvPr/>
        </p:nvSpPr>
        <p:spPr bwMode="auto">
          <a:xfrm>
            <a:off x="668337" y="3016250"/>
            <a:ext cx="7010400" cy="18097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40000"/>
              </a:lnSpc>
              <a:spcBef>
                <a:spcPct val="0"/>
              </a:spcBef>
              <a:spcAft>
                <a:spcPct val="0"/>
              </a:spcAft>
              <a:buClrTx/>
              <a:buSzTx/>
              <a:buFontTx/>
              <a:buNone/>
              <a:tabLst/>
              <a:defRPr/>
            </a:pPr>
            <a:r>
              <a:rPr kumimoji="1" lang="zh-CN" altLang="en-US" sz="4000" b="1" i="0" u="none" strike="noStrike" kern="0" cap="none" spc="0" normalizeH="0" baseline="0" noProof="0">
                <a:ln>
                  <a:noFill/>
                </a:ln>
                <a:solidFill>
                  <a:srgbClr val="3333FF"/>
                </a:solidFill>
                <a:effectLst/>
                <a:uLnTx/>
                <a:uFillTx/>
                <a:latin typeface="Times New Roman" pitchFamily="18" charset="0"/>
                <a:ea typeface="楷体_GB2312" pitchFamily="49" charset="-122"/>
              </a:rPr>
              <a:t>类似于</a:t>
            </a:r>
            <a:r>
              <a:rPr kumimoji="1" lang="en-US" altLang="zh-CN" sz="4000" b="1" i="0" u="none" strike="noStrike" kern="0" cap="none" spc="0" normalizeH="0" baseline="0" noProof="0">
                <a:ln>
                  <a:noFill/>
                </a:ln>
                <a:solidFill>
                  <a:srgbClr val="3333FF"/>
                </a:solidFill>
                <a:effectLst/>
                <a:uLnTx/>
                <a:uFillTx/>
                <a:latin typeface="Times New Roman" pitchFamily="18" charset="0"/>
                <a:ea typeface="楷体_GB2312" pitchFamily="49" charset="-122"/>
              </a:rPr>
              <a:t>B-</a:t>
            </a:r>
            <a:r>
              <a:rPr kumimoji="1" lang="zh-CN" altLang="en-US" sz="4000" b="1" i="0" u="none" strike="noStrike" kern="0" cap="none" spc="0" normalizeH="0" baseline="0" noProof="0">
                <a:ln>
                  <a:noFill/>
                </a:ln>
                <a:solidFill>
                  <a:srgbClr val="3333FF"/>
                </a:solidFill>
                <a:effectLst/>
                <a:uLnTx/>
                <a:uFillTx/>
                <a:latin typeface="Times New Roman" pitchFamily="18" charset="0"/>
                <a:ea typeface="楷体_GB2312" pitchFamily="49" charset="-122"/>
              </a:rPr>
              <a:t>树</a:t>
            </a:r>
            <a:r>
              <a:rPr kumimoji="1" lang="en-US" altLang="zh-CN" sz="4000" b="1" i="0" u="none" strike="noStrike" kern="0" cap="none" spc="0" normalizeH="0" baseline="0" noProof="0">
                <a:ln>
                  <a:noFill/>
                </a:ln>
                <a:solidFill>
                  <a:srgbClr val="3333FF"/>
                </a:solidFill>
                <a:effectLst/>
                <a:uLnTx/>
                <a:uFillTx/>
                <a:latin typeface="Times New Roman" pitchFamily="18" charset="0"/>
                <a:ea typeface="楷体_GB2312" pitchFamily="49" charset="-122"/>
              </a:rPr>
              <a:t>:</a:t>
            </a:r>
            <a:r>
              <a:rPr kumimoji="1" lang="zh-CN" altLang="en-US" sz="4000" b="1" i="0" u="none" strike="noStrike" kern="0" cap="none" spc="0" normalizeH="0" baseline="0" noProof="0">
                <a:ln>
                  <a:noFill/>
                </a:ln>
                <a:solidFill>
                  <a:srgbClr val="3333FF"/>
                </a:solidFill>
                <a:effectLst/>
                <a:uLnTx/>
                <a:uFillTx/>
                <a:latin typeface="Times New Roman" pitchFamily="18" charset="0"/>
                <a:ea typeface="楷体_GB2312" pitchFamily="49" charset="-122"/>
              </a:rPr>
              <a:t>必要时，也需要进行结点的</a:t>
            </a:r>
            <a:r>
              <a:rPr kumimoji="1" lang="zh-CN" altLang="en-US" sz="4000" b="1" i="0" u="none" strike="noStrike" kern="0" cap="none" spc="0" normalizeH="0" baseline="0" noProof="0">
                <a:ln>
                  <a:noFill/>
                </a:ln>
                <a:solidFill>
                  <a:srgbClr val="FF3300"/>
                </a:solidFill>
                <a:effectLst/>
                <a:uLnTx/>
                <a:uFillTx/>
                <a:latin typeface="Times New Roman" pitchFamily="18" charset="0"/>
                <a:ea typeface="楷体_GB2312" pitchFamily="49" charset="-122"/>
              </a:rPr>
              <a:t>“分裂”或“归并”</a:t>
            </a:r>
            <a:r>
              <a:rPr kumimoji="1" lang="zh-CN" altLang="en-US" sz="4000" b="1" i="0" u="none" strike="noStrike" kern="0" cap="none" spc="0" normalizeH="0" baseline="0" noProof="0">
                <a:ln>
                  <a:noFill/>
                </a:ln>
                <a:solidFill>
                  <a:srgbClr val="3333FF"/>
                </a:solidFill>
                <a:effectLst/>
                <a:uLnTx/>
                <a:uFillTx/>
                <a:latin typeface="Times New Roman" pitchFamily="18" charset="0"/>
                <a:ea typeface="楷体_GB2312" pitchFamily="49" charset="-122"/>
              </a:rPr>
              <a:t>。</a:t>
            </a:r>
          </a:p>
        </p:txBody>
      </p:sp>
      <p:sp>
        <p:nvSpPr>
          <p:cNvPr id="16" name="Text Box 5"/>
          <p:cNvSpPr txBox="1">
            <a:spLocks noChangeArrowheads="1"/>
          </p:cNvSpPr>
          <p:nvPr/>
        </p:nvSpPr>
        <p:spPr bwMode="auto">
          <a:xfrm>
            <a:off x="381000" y="990600"/>
            <a:ext cx="460851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20000"/>
              </a:spcBef>
              <a:spcAft>
                <a:spcPct val="0"/>
              </a:spcAft>
              <a:buClrTx/>
              <a:buSzTx/>
              <a:buFont typeface="Wingdings" pitchFamily="2" charset="2"/>
              <a:buChar char="p"/>
              <a:tabLst/>
              <a:defRPr/>
            </a:pPr>
            <a:r>
              <a:rPr kumimoji="1" lang="en-US" altLang="zh-CN" sz="2800" b="1" i="0" u="none" strike="noStrike" kern="0" cap="none" spc="0" normalizeH="0" baseline="0" noProof="0">
                <a:ln>
                  <a:noFill/>
                </a:ln>
                <a:solidFill>
                  <a:srgbClr val="003300"/>
                </a:solidFill>
                <a:effectLst/>
                <a:uLnTx/>
                <a:uFillTx/>
                <a:latin typeface="Times New Roman" pitchFamily="18" charset="0"/>
                <a:ea typeface="宋体" charset="-122"/>
              </a:rPr>
              <a:t>  B+</a:t>
            </a:r>
            <a:r>
              <a:rPr kumimoji="1" lang="zh-CN" altLang="en-US" sz="2800" b="1" i="0" u="none" strike="noStrike" kern="0" cap="none" spc="0" normalizeH="0" baseline="0" noProof="0">
                <a:ln>
                  <a:noFill/>
                </a:ln>
                <a:solidFill>
                  <a:srgbClr val="003300"/>
                </a:solidFill>
                <a:effectLst/>
                <a:uLnTx/>
                <a:uFillTx/>
                <a:latin typeface="Times New Roman" pitchFamily="18" charset="0"/>
                <a:ea typeface="宋体" charset="-122"/>
              </a:rPr>
              <a:t>树</a:t>
            </a:r>
            <a:r>
              <a:rPr kumimoji="0" lang="zh-CN" altLang="en-US" sz="3000" b="1" i="0" u="none" strike="noStrike" kern="0" cap="none" spc="0" normalizeH="0" baseline="0" noProof="0">
                <a:ln>
                  <a:noFill/>
                </a:ln>
                <a:solidFill>
                  <a:srgbClr val="003300"/>
                </a:solidFill>
                <a:effectLst/>
                <a:uLnTx/>
                <a:uFillTx/>
                <a:latin typeface="Times New Roman" pitchFamily="18" charset="0"/>
                <a:ea typeface="楷体_GB2312" pitchFamily="49" charset="-122"/>
              </a:rPr>
              <a:t>的</a:t>
            </a:r>
            <a:r>
              <a:rPr kumimoji="1" lang="zh-CN" altLang="en-US" sz="3000" b="1" i="0" u="none" strike="noStrike" kern="0" cap="none" spc="0" normalizeH="0" baseline="0" noProof="0">
                <a:ln>
                  <a:noFill/>
                </a:ln>
                <a:solidFill>
                  <a:srgbClr val="003300"/>
                </a:solidFill>
                <a:effectLst/>
                <a:uLnTx/>
                <a:uFillTx/>
                <a:latin typeface="Times New Roman" pitchFamily="18" charset="0"/>
                <a:ea typeface="楷体_GB2312" pitchFamily="49" charset="-122"/>
              </a:rPr>
              <a:t>插入和删除</a:t>
            </a:r>
            <a:endParaRPr kumimoji="1" lang="en-US" altLang="zh-CN" sz="3000" b="1" i="0" u="none" strike="noStrike" kern="0" cap="none" spc="0" normalizeH="0" baseline="0" noProof="0">
              <a:ln>
                <a:noFill/>
              </a:ln>
              <a:solidFill>
                <a:srgbClr val="003300"/>
              </a:solidFill>
              <a:effectLst/>
              <a:uLnTx/>
              <a:uFillTx/>
              <a:latin typeface="Times New Roman" pitchFamily="18" charset="0"/>
              <a:ea typeface="楷体_GB2312" pitchFamily="49" charset="-122"/>
            </a:endParaRPr>
          </a:p>
        </p:txBody>
      </p:sp>
    </p:spTree>
    <p:extLst>
      <p:ext uri="{BB962C8B-B14F-4D97-AF65-F5344CB8AC3E}">
        <p14:creationId xmlns:p14="http://schemas.microsoft.com/office/powerpoint/2010/main" val="262674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strips(downRight)">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utoUpdateAnimBg="0"/>
      <p:bldP spid="14" grpId="0" animBg="1" autoUpdateAnimBg="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10.2.2 B-</a:t>
            </a:r>
            <a:r>
              <a:rPr kumimoji="1" lang="zh-CN" altLang="en-US" sz="3200" b="1" dirty="0">
                <a:latin typeface="Arial" charset="0"/>
                <a:ea typeface="宋体" charset="-122"/>
                <a:cs typeface="+mn-cs"/>
              </a:rPr>
              <a:t>树和</a:t>
            </a:r>
            <a:r>
              <a:rPr kumimoji="1" lang="en-US" altLang="zh-CN" sz="3200" b="1" dirty="0">
                <a:latin typeface="Arial" charset="0"/>
                <a:ea typeface="宋体" charset="-122"/>
                <a:cs typeface="+mn-cs"/>
              </a:rPr>
              <a:t>B+</a:t>
            </a:r>
            <a:r>
              <a:rPr kumimoji="1" lang="zh-CN" altLang="en-US" sz="3200" b="1" dirty="0">
                <a:latin typeface="Arial" charset="0"/>
                <a:ea typeface="宋体" charset="-122"/>
                <a:cs typeface="+mn-cs"/>
              </a:rPr>
              <a:t>树</a:t>
            </a:r>
          </a:p>
        </p:txBody>
      </p:sp>
      <p:sp>
        <p:nvSpPr>
          <p:cNvPr id="4" name="日期占位符 3"/>
          <p:cNvSpPr>
            <a:spLocks noGrp="1"/>
          </p:cNvSpPr>
          <p:nvPr>
            <p:ph type="dt" sz="half" idx="10"/>
          </p:nvPr>
        </p:nvSpPr>
        <p:spPr/>
        <p:txBody>
          <a:bodyPr/>
          <a:lstStyle/>
          <a:p>
            <a:fld id="{EF15EEDB-CAFD-46DF-A174-88571950603A}"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139</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2">
            <a:hlinkClick r:id="rId4" action="ppaction://hlinksldjump" highlightClick="1"/>
          </p:cNvPr>
          <p:cNvSpPr txBox="1">
            <a:spLocks noChangeArrowheads="1"/>
          </p:cNvSpPr>
          <p:nvPr/>
        </p:nvSpPr>
        <p:spPr bwMode="auto">
          <a:xfrm>
            <a:off x="250825" y="2136775"/>
            <a:ext cx="8813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 typeface="Wingdings" pitchFamily="2" charset="2"/>
              <a:buChar char="Ø"/>
              <a:tabLst/>
              <a:defRPr/>
            </a:pPr>
            <a:r>
              <a:rPr kumimoji="1" lang="zh-CN" altLang="en-US" sz="3200" b="1" i="0" u="none" strike="noStrike" kern="0" cap="none" spc="0" normalizeH="0" baseline="0" noProof="0">
                <a:ln>
                  <a:noFill/>
                </a:ln>
                <a:solidFill>
                  <a:srgbClr val="0000CC"/>
                </a:solidFill>
                <a:effectLst/>
                <a:uLnTx/>
                <a:uFillTx/>
                <a:latin typeface="Times New Roman" pitchFamily="18" charset="0"/>
                <a:ea typeface="楷体_GB2312" pitchFamily="49" charset="-122"/>
              </a:rPr>
              <a:t>二叉排序树（二叉查找树）</a:t>
            </a:r>
            <a:r>
              <a:rPr kumimoji="1" lang="en-US" altLang="zh-CN" sz="3200" b="1" i="0" u="none" strike="noStrike" kern="0" cap="none" spc="0" normalizeH="0" baseline="0" noProof="0">
                <a:ln>
                  <a:noFill/>
                </a:ln>
                <a:solidFill>
                  <a:srgbClr val="0000CC"/>
                </a:solidFill>
                <a:effectLst/>
                <a:uLnTx/>
                <a:uFillTx/>
                <a:latin typeface="Times New Roman" pitchFamily="18" charset="0"/>
                <a:ea typeface="楷体_GB2312" pitchFamily="49" charset="-122"/>
              </a:rPr>
              <a:t>Binary Search Tree</a:t>
            </a:r>
          </a:p>
        </p:txBody>
      </p:sp>
      <p:sp>
        <p:nvSpPr>
          <p:cNvPr id="14" name="Text Box 3">
            <a:hlinkClick r:id="rId5" action="ppaction://hlinksldjump" highlightClick="1"/>
          </p:cNvPr>
          <p:cNvSpPr txBox="1">
            <a:spLocks noChangeArrowheads="1"/>
          </p:cNvSpPr>
          <p:nvPr/>
        </p:nvSpPr>
        <p:spPr bwMode="auto">
          <a:xfrm>
            <a:off x="611188" y="2928938"/>
            <a:ext cx="4002087"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 typeface="Wingdings" pitchFamily="2" charset="2"/>
              <a:buChar char="Ø"/>
              <a:tabLst/>
              <a:defRPr/>
            </a:pPr>
            <a:r>
              <a:rPr kumimoji="1" lang="zh-CN" altLang="en-US" sz="3200" b="1" i="0" u="none" strike="noStrike" kern="0" cap="none" spc="0" normalizeH="0" baseline="0" noProof="0">
                <a:ln>
                  <a:noFill/>
                </a:ln>
                <a:solidFill>
                  <a:srgbClr val="0033CC"/>
                </a:solidFill>
                <a:effectLst/>
                <a:uLnTx/>
                <a:uFillTx/>
                <a:latin typeface="Times New Roman" pitchFamily="18" charset="0"/>
                <a:ea typeface="楷体_GB2312" pitchFamily="49" charset="-122"/>
              </a:rPr>
              <a:t>平衡二叉排序树</a:t>
            </a:r>
          </a:p>
          <a:p>
            <a:pPr marL="0" marR="0" lvl="0" indent="0" defTabSz="914400" eaLnBrk="1" fontAlgn="base" latinLnBrk="0" hangingPunct="1">
              <a:lnSpc>
                <a:spcPct val="100000"/>
              </a:lnSpc>
              <a:spcBef>
                <a:spcPct val="0"/>
              </a:spcBef>
              <a:spcAft>
                <a:spcPct val="0"/>
              </a:spcAft>
              <a:buClrTx/>
              <a:buSzTx/>
              <a:buFont typeface="Wingdings" pitchFamily="2" charset="2"/>
              <a:buNone/>
              <a:tabLst/>
              <a:defRPr/>
            </a:pPr>
            <a:r>
              <a:rPr kumimoji="1" lang="en-US" altLang="zh-CN" sz="3200" b="1" i="0" u="none" strike="noStrike" kern="0" cap="none" spc="0" normalizeH="0" baseline="0" noProof="0">
                <a:ln>
                  <a:noFill/>
                </a:ln>
                <a:solidFill>
                  <a:srgbClr val="6600CC"/>
                </a:solidFill>
                <a:effectLst/>
                <a:uLnTx/>
                <a:uFillTx/>
                <a:latin typeface="Times New Roman" pitchFamily="18" charset="0"/>
                <a:ea typeface="楷体_GB2312" pitchFamily="49" charset="-122"/>
              </a:rPr>
              <a:t>Balanced Binary Tree</a:t>
            </a:r>
          </a:p>
        </p:txBody>
      </p:sp>
      <p:sp>
        <p:nvSpPr>
          <p:cNvPr id="16" name="Rectangle 4">
            <a:hlinkClick r:id="rId6" action="ppaction://hlinksldjump" highlightClick="1"/>
          </p:cNvPr>
          <p:cNvSpPr>
            <a:spLocks noChangeArrowheads="1"/>
          </p:cNvSpPr>
          <p:nvPr/>
        </p:nvSpPr>
        <p:spPr bwMode="auto">
          <a:xfrm>
            <a:off x="1104900" y="4224338"/>
            <a:ext cx="15382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 typeface="Wingdings" pitchFamily="2" charset="2"/>
              <a:buChar char="Ø"/>
              <a:tabLst/>
              <a:defRPr/>
            </a:pPr>
            <a:r>
              <a:rPr kumimoji="1" lang="en-US" altLang="zh-CN" sz="3200" b="1" i="0" u="none" strike="noStrike" kern="0" cap="none" spc="0" normalizeH="0" baseline="0" noProof="0">
                <a:ln>
                  <a:noFill/>
                </a:ln>
                <a:solidFill>
                  <a:srgbClr val="0000CC"/>
                </a:solidFill>
                <a:effectLst/>
                <a:uLnTx/>
                <a:uFillTx/>
                <a:latin typeface="Times New Roman" pitchFamily="18" charset="0"/>
                <a:ea typeface="楷体_GB2312" pitchFamily="49" charset="-122"/>
              </a:rPr>
              <a:t>B - </a:t>
            </a:r>
            <a:r>
              <a:rPr kumimoji="1" lang="zh-CN" altLang="en-US" sz="3200" b="1" i="0" u="none" strike="noStrike" kern="0" cap="none" spc="0" normalizeH="0" baseline="0" noProof="0">
                <a:ln>
                  <a:noFill/>
                </a:ln>
                <a:solidFill>
                  <a:srgbClr val="0000CC"/>
                </a:solidFill>
                <a:effectLst/>
                <a:uLnTx/>
                <a:uFillTx/>
                <a:latin typeface="Times New Roman" pitchFamily="18" charset="0"/>
                <a:ea typeface="楷体_GB2312" pitchFamily="49" charset="-122"/>
              </a:rPr>
              <a:t>树</a:t>
            </a:r>
          </a:p>
        </p:txBody>
      </p:sp>
      <p:sp>
        <p:nvSpPr>
          <p:cNvPr id="17" name="Text Box 5">
            <a:hlinkClick r:id="rId7" action="ppaction://hlinksldjump" highlightClick="1"/>
          </p:cNvPr>
          <p:cNvSpPr txBox="1">
            <a:spLocks noChangeArrowheads="1"/>
          </p:cNvSpPr>
          <p:nvPr/>
        </p:nvSpPr>
        <p:spPr bwMode="auto">
          <a:xfrm>
            <a:off x="1143000" y="5211763"/>
            <a:ext cx="13509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 typeface="Wingdings" pitchFamily="2" charset="2"/>
              <a:buChar char="Ø"/>
              <a:tabLst/>
              <a:defRPr/>
            </a:pPr>
            <a:r>
              <a:rPr kumimoji="1" lang="en-US" altLang="zh-CN" sz="3200" b="1" i="0" u="none" strike="noStrike" kern="0" cap="none" spc="0" normalizeH="0" baseline="0" noProof="0">
                <a:ln>
                  <a:noFill/>
                </a:ln>
                <a:solidFill>
                  <a:srgbClr val="0000CC"/>
                </a:solidFill>
                <a:effectLst/>
                <a:uLnTx/>
                <a:uFillTx/>
                <a:latin typeface="Times New Roman" pitchFamily="18" charset="0"/>
                <a:ea typeface="楷体_GB2312" pitchFamily="49" charset="-122"/>
              </a:rPr>
              <a:t>B</a:t>
            </a:r>
            <a:r>
              <a:rPr kumimoji="1" lang="en-US" altLang="zh-CN" sz="3200" b="1" i="0" u="none" strike="noStrike" kern="0" cap="none" spc="0" normalizeH="0" baseline="30000" noProof="0">
                <a:ln>
                  <a:noFill/>
                </a:ln>
                <a:solidFill>
                  <a:srgbClr val="0000CC"/>
                </a:solidFill>
                <a:effectLst/>
                <a:uLnTx/>
                <a:uFillTx/>
                <a:latin typeface="Times New Roman" pitchFamily="18" charset="0"/>
                <a:ea typeface="楷体_GB2312" pitchFamily="49" charset="-122"/>
              </a:rPr>
              <a:t>+</a:t>
            </a:r>
            <a:r>
              <a:rPr kumimoji="1" lang="zh-CN" altLang="en-US" sz="3200" b="1" i="0" u="none" strike="noStrike" kern="0" cap="none" spc="0" normalizeH="0" baseline="0" noProof="0">
                <a:ln>
                  <a:noFill/>
                </a:ln>
                <a:solidFill>
                  <a:srgbClr val="0000CC"/>
                </a:solidFill>
                <a:effectLst/>
                <a:uLnTx/>
                <a:uFillTx/>
                <a:latin typeface="Times New Roman" pitchFamily="18" charset="0"/>
                <a:ea typeface="楷体_GB2312" pitchFamily="49" charset="-122"/>
              </a:rPr>
              <a:t>树</a:t>
            </a:r>
          </a:p>
        </p:txBody>
      </p:sp>
      <p:sp>
        <p:nvSpPr>
          <p:cNvPr id="18" name="矩形 7"/>
          <p:cNvSpPr>
            <a:spLocks noChangeArrowheads="1"/>
          </p:cNvSpPr>
          <p:nvPr/>
        </p:nvSpPr>
        <p:spPr bwMode="auto">
          <a:xfrm>
            <a:off x="890588" y="1081088"/>
            <a:ext cx="21018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ctr" eaLnBrk="1" fontAlgn="base" hangingPunct="1">
              <a:spcBef>
                <a:spcPct val="0"/>
              </a:spcBef>
              <a:spcAft>
                <a:spcPct val="0"/>
              </a:spcAft>
              <a:buFont typeface="Wingdings" pitchFamily="2" charset="2"/>
              <a:buChar char="p"/>
            </a:pPr>
            <a:r>
              <a:rPr lang="en-US" altLang="zh-CN" sz="3600">
                <a:solidFill>
                  <a:srgbClr val="003300"/>
                </a:solidFill>
                <a:ea typeface="宋体" charset="-122"/>
              </a:rPr>
              <a:t> </a:t>
            </a:r>
            <a:r>
              <a:rPr lang="zh-CN" altLang="en-US" sz="3600">
                <a:solidFill>
                  <a:srgbClr val="003300"/>
                </a:solidFill>
                <a:ea typeface="宋体" charset="-122"/>
              </a:rPr>
              <a:t>查找树</a:t>
            </a:r>
          </a:p>
        </p:txBody>
      </p:sp>
      <p:sp>
        <p:nvSpPr>
          <p:cNvPr id="19" name="右大括号 18"/>
          <p:cNvSpPr>
            <a:spLocks/>
          </p:cNvSpPr>
          <p:nvPr/>
        </p:nvSpPr>
        <p:spPr bwMode="auto">
          <a:xfrm>
            <a:off x="3143250" y="4438650"/>
            <a:ext cx="357188" cy="1428750"/>
          </a:xfrm>
          <a:prstGeom prst="rightBrace">
            <a:avLst>
              <a:gd name="adj1" fmla="val 8333"/>
              <a:gd name="adj2" fmla="val 50000"/>
            </a:avLst>
          </a:prstGeom>
          <a:noFill/>
          <a:ln w="1905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0" name="TextBox 19"/>
          <p:cNvSpPr txBox="1">
            <a:spLocks noChangeArrowheads="1"/>
          </p:cNvSpPr>
          <p:nvPr/>
        </p:nvSpPr>
        <p:spPr bwMode="auto">
          <a:xfrm>
            <a:off x="3786188" y="4795838"/>
            <a:ext cx="288925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3000" b="1" i="0" u="none" strike="noStrike" kern="0" cap="none" spc="0" normalizeH="0" baseline="0" noProof="0">
                <a:ln>
                  <a:noFill/>
                </a:ln>
                <a:solidFill>
                  <a:srgbClr val="003300"/>
                </a:solidFill>
                <a:effectLst/>
                <a:uLnTx/>
                <a:uFillTx/>
                <a:latin typeface="Times New Roman" pitchFamily="18" charset="0"/>
                <a:ea typeface="楷体_GB2312" pitchFamily="49" charset="-122"/>
              </a:rPr>
              <a:t>多路平衡查找树</a:t>
            </a:r>
          </a:p>
        </p:txBody>
      </p:sp>
      <p:sp>
        <p:nvSpPr>
          <p:cNvPr id="21" name="TextBox 20"/>
          <p:cNvSpPr txBox="1">
            <a:spLocks noChangeArrowheads="1"/>
          </p:cNvSpPr>
          <p:nvPr/>
        </p:nvSpPr>
        <p:spPr bwMode="auto">
          <a:xfrm>
            <a:off x="4140200" y="2928938"/>
            <a:ext cx="324326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000" b="1" i="0" u="none" strike="noStrike" kern="0" cap="none" spc="0" normalizeH="0" baseline="0" noProof="0">
                <a:ln>
                  <a:noFill/>
                </a:ln>
                <a:solidFill>
                  <a:srgbClr val="003300"/>
                </a:solidFill>
                <a:effectLst/>
                <a:uLnTx/>
                <a:uFillTx/>
                <a:latin typeface="Times New Roman" pitchFamily="18" charset="0"/>
                <a:ea typeface="楷体_GB2312" pitchFamily="49" charset="-122"/>
              </a:rPr>
              <a:t>---</a:t>
            </a:r>
            <a:r>
              <a:rPr kumimoji="1" lang="zh-CN" altLang="en-US" sz="3000" b="1" i="0" u="none" strike="noStrike" kern="0" cap="none" spc="0" normalizeH="0" baseline="0" noProof="0">
                <a:ln>
                  <a:noFill/>
                </a:ln>
                <a:solidFill>
                  <a:srgbClr val="003300"/>
                </a:solidFill>
                <a:effectLst/>
                <a:uLnTx/>
                <a:uFillTx/>
                <a:latin typeface="Times New Roman" pitchFamily="18" charset="0"/>
                <a:ea typeface="楷体_GB2312" pitchFamily="49" charset="-122"/>
              </a:rPr>
              <a:t>二叉平衡查找树</a:t>
            </a:r>
          </a:p>
        </p:txBody>
      </p:sp>
    </p:spTree>
    <p:extLst>
      <p:ext uri="{BB962C8B-B14F-4D97-AF65-F5344CB8AC3E}">
        <p14:creationId xmlns:p14="http://schemas.microsoft.com/office/powerpoint/2010/main" val="2962286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P spid="19" grpId="0" animBg="1"/>
      <p:bldP spid="20" grpId="0"/>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4000" b="1" dirty="0">
                <a:solidFill>
                  <a:srgbClr val="0000FF"/>
                </a:solidFill>
                <a:latin typeface="Arial" charset="0"/>
                <a:ea typeface="宋体" charset="-122"/>
                <a:cs typeface="+mn-cs"/>
              </a:rPr>
              <a:t>10.1 </a:t>
            </a:r>
            <a:r>
              <a:rPr kumimoji="1" lang="zh-CN" altLang="en-US" sz="4000" b="1" dirty="0">
                <a:solidFill>
                  <a:srgbClr val="0000FF"/>
                </a:solidFill>
                <a:latin typeface="Arial" charset="0"/>
                <a:ea typeface="宋体" charset="-122"/>
                <a:cs typeface="+mn-cs"/>
              </a:rPr>
              <a:t>静态查找表</a:t>
            </a:r>
          </a:p>
        </p:txBody>
      </p:sp>
      <p:sp>
        <p:nvSpPr>
          <p:cNvPr id="3" name="内容占位符 2"/>
          <p:cNvSpPr>
            <a:spLocks noGrp="1"/>
          </p:cNvSpPr>
          <p:nvPr>
            <p:ph idx="1"/>
          </p:nvPr>
        </p:nvSpPr>
        <p:spPr>
          <a:xfrm>
            <a:off x="457200" y="1295400"/>
            <a:ext cx="8229600" cy="5105400"/>
          </a:xfrm>
        </p:spPr>
        <p:txBody>
          <a:bodyPr>
            <a:normAutofit/>
          </a:bodyPr>
          <a:lstStyle/>
          <a:p>
            <a:pPr marL="0" lvl="0" indent="0" fontAlgn="base">
              <a:lnSpc>
                <a:spcPct val="150000"/>
              </a:lnSpc>
              <a:spcBef>
                <a:spcPct val="5000"/>
              </a:spcBef>
              <a:spcAft>
                <a:spcPct val="5000"/>
              </a:spcAft>
              <a:buNone/>
            </a:pPr>
            <a:r>
              <a:rPr kumimoji="1" lang="zh-CN" altLang="en-US" b="1" dirty="0">
                <a:solidFill>
                  <a:srgbClr val="0000FF"/>
                </a:solidFill>
                <a:latin typeface="Arial" charset="0"/>
                <a:ea typeface="宋体" charset="-122"/>
              </a:rPr>
              <a:t> </a:t>
            </a:r>
            <a:r>
              <a:rPr kumimoji="1" lang="en-US" altLang="zh-CN" b="1" dirty="0">
                <a:solidFill>
                  <a:srgbClr val="0000FF"/>
                </a:solidFill>
                <a:latin typeface="Arial" charset="0"/>
                <a:ea typeface="宋体" charset="-122"/>
              </a:rPr>
              <a:t>10.1.1 </a:t>
            </a:r>
            <a:r>
              <a:rPr kumimoji="1" lang="zh-CN" altLang="en-US" b="1" dirty="0">
                <a:solidFill>
                  <a:srgbClr val="0000FF"/>
                </a:solidFill>
                <a:latin typeface="Arial" charset="0"/>
                <a:ea typeface="宋体" charset="-122"/>
              </a:rPr>
              <a:t>顺序表的查找</a:t>
            </a:r>
          </a:p>
          <a:p>
            <a:pPr marL="0" lvl="0" indent="0" fontAlgn="base">
              <a:lnSpc>
                <a:spcPct val="150000"/>
              </a:lnSpc>
              <a:spcBef>
                <a:spcPct val="5000"/>
              </a:spcBef>
              <a:spcAft>
                <a:spcPct val="5000"/>
              </a:spcAft>
              <a:buNone/>
            </a:pPr>
            <a:r>
              <a:rPr kumimoji="1" lang="zh-CN" altLang="en-US" b="1" dirty="0">
                <a:solidFill>
                  <a:schemeClr val="bg1">
                    <a:lumMod val="65000"/>
                  </a:schemeClr>
                </a:solidFill>
                <a:latin typeface="Arial" charset="0"/>
                <a:ea typeface="宋体" charset="-122"/>
              </a:rPr>
              <a:t> </a:t>
            </a:r>
            <a:r>
              <a:rPr kumimoji="1" lang="en-US" altLang="zh-CN" b="1" dirty="0">
                <a:solidFill>
                  <a:schemeClr val="bg1">
                    <a:lumMod val="65000"/>
                  </a:schemeClr>
                </a:solidFill>
                <a:latin typeface="Arial" charset="0"/>
                <a:ea typeface="宋体" charset="-122"/>
              </a:rPr>
              <a:t>10.1.2 </a:t>
            </a:r>
            <a:r>
              <a:rPr kumimoji="1" lang="zh-CN" altLang="en-US" b="1" dirty="0">
                <a:solidFill>
                  <a:schemeClr val="bg1">
                    <a:lumMod val="65000"/>
                  </a:schemeClr>
                </a:solidFill>
                <a:latin typeface="Arial" charset="0"/>
                <a:ea typeface="宋体" charset="-122"/>
              </a:rPr>
              <a:t>有序表的查找</a:t>
            </a:r>
          </a:p>
          <a:p>
            <a:pPr marL="0" lvl="0" indent="0" fontAlgn="base">
              <a:lnSpc>
                <a:spcPct val="150000"/>
              </a:lnSpc>
              <a:spcBef>
                <a:spcPct val="5000"/>
              </a:spcBef>
              <a:spcAft>
                <a:spcPct val="5000"/>
              </a:spcAft>
              <a:buNone/>
            </a:pPr>
            <a:r>
              <a:rPr kumimoji="1" lang="zh-CN" altLang="en-US" b="1" dirty="0">
                <a:solidFill>
                  <a:schemeClr val="bg1">
                    <a:lumMod val="65000"/>
                  </a:schemeClr>
                </a:solidFill>
                <a:latin typeface="Arial" charset="0"/>
                <a:ea typeface="宋体" charset="-122"/>
              </a:rPr>
              <a:t> *</a:t>
            </a:r>
            <a:r>
              <a:rPr kumimoji="1" lang="en-US" altLang="zh-CN" b="1" dirty="0">
                <a:solidFill>
                  <a:schemeClr val="bg1">
                    <a:lumMod val="65000"/>
                  </a:schemeClr>
                </a:solidFill>
                <a:latin typeface="Arial" charset="0"/>
                <a:ea typeface="宋体" charset="-122"/>
              </a:rPr>
              <a:t>10.1.3 </a:t>
            </a:r>
            <a:r>
              <a:rPr kumimoji="1" lang="zh-CN" altLang="en-US" b="1" dirty="0">
                <a:solidFill>
                  <a:schemeClr val="bg1">
                    <a:lumMod val="65000"/>
                  </a:schemeClr>
                </a:solidFill>
                <a:latin typeface="Arial" charset="0"/>
                <a:ea typeface="宋体" charset="-122"/>
              </a:rPr>
              <a:t>静态树表的查找   </a:t>
            </a:r>
            <a:r>
              <a:rPr kumimoji="1" lang="en-US" altLang="zh-CN" b="1" dirty="0">
                <a:solidFill>
                  <a:schemeClr val="bg1">
                    <a:lumMod val="65000"/>
                  </a:schemeClr>
                </a:solidFill>
                <a:latin typeface="Arial" charset="0"/>
                <a:ea typeface="宋体" charset="-122"/>
              </a:rPr>
              <a:t>//</a:t>
            </a:r>
            <a:r>
              <a:rPr kumimoji="1" lang="zh-CN" altLang="en-US" b="1" dirty="0">
                <a:solidFill>
                  <a:schemeClr val="bg1">
                    <a:lumMod val="65000"/>
                  </a:schemeClr>
                </a:solidFill>
                <a:latin typeface="Arial" charset="0"/>
                <a:ea typeface="宋体" charset="-122"/>
              </a:rPr>
              <a:t>看书自学</a:t>
            </a:r>
          </a:p>
          <a:p>
            <a:pPr marL="0" lvl="0" indent="0" fontAlgn="base">
              <a:lnSpc>
                <a:spcPct val="150000"/>
              </a:lnSpc>
              <a:spcBef>
                <a:spcPct val="5000"/>
              </a:spcBef>
              <a:spcAft>
                <a:spcPct val="5000"/>
              </a:spcAft>
              <a:buNone/>
            </a:pPr>
            <a:r>
              <a:rPr kumimoji="1" lang="zh-CN" altLang="en-US" b="1" dirty="0">
                <a:solidFill>
                  <a:schemeClr val="bg1">
                    <a:lumMod val="65000"/>
                  </a:schemeClr>
                </a:solidFill>
                <a:latin typeface="Arial" charset="0"/>
                <a:ea typeface="宋体" charset="-122"/>
              </a:rPr>
              <a:t> </a:t>
            </a:r>
            <a:r>
              <a:rPr kumimoji="1" lang="en-US" altLang="zh-CN" b="1" dirty="0">
                <a:solidFill>
                  <a:schemeClr val="bg1">
                    <a:lumMod val="65000"/>
                  </a:schemeClr>
                </a:solidFill>
                <a:latin typeface="Arial" charset="0"/>
                <a:ea typeface="宋体" charset="-122"/>
              </a:rPr>
              <a:t>10.1.4 </a:t>
            </a:r>
            <a:r>
              <a:rPr kumimoji="1" lang="zh-CN" altLang="en-US" b="1" dirty="0">
                <a:solidFill>
                  <a:schemeClr val="bg1">
                    <a:lumMod val="65000"/>
                  </a:schemeClr>
                </a:solidFill>
                <a:latin typeface="Arial" charset="0"/>
                <a:ea typeface="宋体" charset="-122"/>
              </a:rPr>
              <a:t>索引顺序表的查找 </a:t>
            </a:r>
          </a:p>
        </p:txBody>
      </p:sp>
      <p:sp>
        <p:nvSpPr>
          <p:cNvPr id="4" name="日期占位符 3"/>
          <p:cNvSpPr>
            <a:spLocks noGrp="1"/>
          </p:cNvSpPr>
          <p:nvPr>
            <p:ph type="dt" sz="half" idx="10"/>
          </p:nvPr>
        </p:nvSpPr>
        <p:spPr/>
        <p:txBody>
          <a:bodyPr/>
          <a:lstStyle/>
          <a:p>
            <a:fld id="{27AB82F9-6D06-4E7F-B602-D05B073B9AA1}"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14</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Tree>
    <p:extLst>
      <p:ext uri="{BB962C8B-B14F-4D97-AF65-F5344CB8AC3E}">
        <p14:creationId xmlns:p14="http://schemas.microsoft.com/office/powerpoint/2010/main" val="112461176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a:solidFill>
                  <a:srgbClr val="FF0000"/>
                </a:solidFill>
              </a:rPr>
              <a:t>第十章 查找</a:t>
            </a:r>
          </a:p>
        </p:txBody>
      </p:sp>
      <p:sp>
        <p:nvSpPr>
          <p:cNvPr id="3" name="内容占位符 2"/>
          <p:cNvSpPr>
            <a:spLocks noGrp="1"/>
          </p:cNvSpPr>
          <p:nvPr>
            <p:ph idx="1"/>
          </p:nvPr>
        </p:nvSpPr>
        <p:spPr>
          <a:xfrm>
            <a:off x="457200" y="1295400"/>
            <a:ext cx="8229600" cy="5105400"/>
          </a:xfrm>
        </p:spPr>
        <p:txBody>
          <a:bodyPr>
            <a:normAutofit/>
          </a:bodyPr>
          <a:lstStyle/>
          <a:p>
            <a:pPr marL="0" lvl="0" indent="0" fontAlgn="base">
              <a:lnSpc>
                <a:spcPct val="150000"/>
              </a:lnSpc>
              <a:spcBef>
                <a:spcPct val="5000"/>
              </a:spcBef>
              <a:spcAft>
                <a:spcPct val="5000"/>
              </a:spcAft>
              <a:buNone/>
            </a:pPr>
            <a:r>
              <a:rPr kumimoji="1" lang="zh-CN" altLang="en-US" b="1" dirty="0">
                <a:solidFill>
                  <a:schemeClr val="bg1">
                    <a:lumMod val="65000"/>
                  </a:schemeClr>
                </a:solidFill>
                <a:latin typeface="Arial" charset="0"/>
                <a:ea typeface="宋体" charset="-122"/>
              </a:rPr>
              <a:t> </a:t>
            </a:r>
            <a:r>
              <a:rPr kumimoji="1" lang="en-US" altLang="zh-CN" b="1" dirty="0">
                <a:solidFill>
                  <a:schemeClr val="bg1">
                    <a:lumMod val="65000"/>
                  </a:schemeClr>
                </a:solidFill>
                <a:latin typeface="Arial" charset="0"/>
                <a:ea typeface="宋体" charset="-122"/>
              </a:rPr>
              <a:t>10.1  </a:t>
            </a:r>
            <a:r>
              <a:rPr kumimoji="1" lang="zh-CN" altLang="en-US" b="1" dirty="0">
                <a:solidFill>
                  <a:schemeClr val="bg1">
                    <a:lumMod val="65000"/>
                  </a:schemeClr>
                </a:solidFill>
                <a:latin typeface="Arial" charset="0"/>
                <a:ea typeface="宋体" charset="-122"/>
              </a:rPr>
              <a:t>静态查找表</a:t>
            </a:r>
          </a:p>
          <a:p>
            <a:pPr marL="0" lvl="0" indent="0" fontAlgn="base">
              <a:lnSpc>
                <a:spcPct val="150000"/>
              </a:lnSpc>
              <a:spcBef>
                <a:spcPct val="5000"/>
              </a:spcBef>
              <a:spcAft>
                <a:spcPct val="5000"/>
              </a:spcAft>
              <a:buNone/>
            </a:pPr>
            <a:r>
              <a:rPr kumimoji="1" lang="zh-CN" altLang="en-US" b="1" dirty="0">
                <a:solidFill>
                  <a:schemeClr val="bg1">
                    <a:lumMod val="65000"/>
                  </a:schemeClr>
                </a:solidFill>
                <a:latin typeface="Arial" charset="0"/>
                <a:ea typeface="宋体" charset="-122"/>
              </a:rPr>
              <a:t> </a:t>
            </a:r>
            <a:r>
              <a:rPr kumimoji="1" lang="en-US" altLang="zh-CN" b="1" dirty="0">
                <a:solidFill>
                  <a:schemeClr val="bg1">
                    <a:lumMod val="65000"/>
                  </a:schemeClr>
                </a:solidFill>
                <a:latin typeface="Arial" charset="0"/>
                <a:ea typeface="宋体" charset="-122"/>
              </a:rPr>
              <a:t>10.2  </a:t>
            </a:r>
            <a:r>
              <a:rPr kumimoji="1" lang="zh-CN" altLang="en-US" b="1" dirty="0">
                <a:solidFill>
                  <a:schemeClr val="bg1">
                    <a:lumMod val="65000"/>
                  </a:schemeClr>
                </a:solidFill>
                <a:latin typeface="Arial" charset="0"/>
                <a:ea typeface="宋体" charset="-122"/>
              </a:rPr>
              <a:t>动态查找表</a:t>
            </a:r>
          </a:p>
          <a:p>
            <a:pPr marL="0" lvl="0" indent="0" fontAlgn="base">
              <a:lnSpc>
                <a:spcPct val="150000"/>
              </a:lnSpc>
              <a:spcBef>
                <a:spcPct val="5000"/>
              </a:spcBef>
              <a:spcAft>
                <a:spcPct val="5000"/>
              </a:spcAft>
              <a:buNone/>
            </a:pPr>
            <a:r>
              <a:rPr kumimoji="1" lang="zh-CN" altLang="en-US" b="1" dirty="0">
                <a:solidFill>
                  <a:srgbClr val="0000FF"/>
                </a:solidFill>
                <a:latin typeface="Arial" charset="0"/>
                <a:ea typeface="宋体" charset="-122"/>
              </a:rPr>
              <a:t> </a:t>
            </a:r>
            <a:r>
              <a:rPr kumimoji="1" lang="en-US" altLang="zh-CN" b="1" dirty="0">
                <a:solidFill>
                  <a:srgbClr val="0000FF"/>
                </a:solidFill>
                <a:latin typeface="Arial" charset="0"/>
                <a:ea typeface="宋体" charset="-122"/>
              </a:rPr>
              <a:t>10.3  </a:t>
            </a:r>
            <a:r>
              <a:rPr kumimoji="1" lang="zh-CN" altLang="en-US" b="1" dirty="0">
                <a:solidFill>
                  <a:srgbClr val="0000FF"/>
                </a:solidFill>
                <a:latin typeface="Arial" charset="0"/>
                <a:ea typeface="宋体" charset="-122"/>
              </a:rPr>
              <a:t>哈希表（散列表）</a:t>
            </a:r>
            <a:r>
              <a:rPr kumimoji="1" lang="en-US" altLang="zh-CN" b="1" dirty="0">
                <a:solidFill>
                  <a:srgbClr val="0000FF"/>
                </a:solidFill>
                <a:latin typeface="Arial" charset="0"/>
                <a:ea typeface="宋体" charset="-122"/>
              </a:rPr>
              <a:t>-</a:t>
            </a:r>
            <a:r>
              <a:rPr kumimoji="1" lang="zh-CN" altLang="en-US" b="1" dirty="0">
                <a:solidFill>
                  <a:srgbClr val="0000FF"/>
                </a:solidFill>
                <a:latin typeface="Arial" charset="0"/>
                <a:ea typeface="宋体" charset="-122"/>
              </a:rPr>
              <a:t>动态查找表</a:t>
            </a:r>
          </a:p>
        </p:txBody>
      </p:sp>
      <p:sp>
        <p:nvSpPr>
          <p:cNvPr id="4" name="日期占位符 3"/>
          <p:cNvSpPr>
            <a:spLocks noGrp="1"/>
          </p:cNvSpPr>
          <p:nvPr>
            <p:ph type="dt" sz="half" idx="10"/>
          </p:nvPr>
        </p:nvSpPr>
        <p:spPr/>
        <p:txBody>
          <a:bodyPr/>
          <a:lstStyle/>
          <a:p>
            <a:fld id="{1579A7D6-F20F-473A-B0A6-32600C37BA06}"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140</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Tree>
    <p:extLst>
      <p:ext uri="{BB962C8B-B14F-4D97-AF65-F5344CB8AC3E}">
        <p14:creationId xmlns:p14="http://schemas.microsoft.com/office/powerpoint/2010/main" val="316849852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4000" b="1" dirty="0">
                <a:solidFill>
                  <a:srgbClr val="0000FF"/>
                </a:solidFill>
                <a:latin typeface="Arial" charset="0"/>
                <a:ea typeface="宋体" charset="-122"/>
                <a:cs typeface="+mn-cs"/>
              </a:rPr>
              <a:t> </a:t>
            </a:r>
            <a:r>
              <a:rPr kumimoji="1" lang="en-US" altLang="zh-CN" sz="4000" b="1" dirty="0">
                <a:solidFill>
                  <a:srgbClr val="0000FF"/>
                </a:solidFill>
                <a:latin typeface="Arial" charset="0"/>
                <a:ea typeface="宋体" charset="-122"/>
                <a:cs typeface="+mn-cs"/>
              </a:rPr>
              <a:t>10.3  </a:t>
            </a:r>
            <a:r>
              <a:rPr kumimoji="1" lang="zh-CN" altLang="en-US" sz="4000" b="1" dirty="0">
                <a:solidFill>
                  <a:srgbClr val="0000FF"/>
                </a:solidFill>
                <a:latin typeface="Arial" charset="0"/>
                <a:ea typeface="宋体" charset="-122"/>
                <a:cs typeface="+mn-cs"/>
              </a:rPr>
              <a:t>哈希表</a:t>
            </a:r>
          </a:p>
        </p:txBody>
      </p:sp>
      <p:sp>
        <p:nvSpPr>
          <p:cNvPr id="3" name="内容占位符 2"/>
          <p:cNvSpPr>
            <a:spLocks noGrp="1"/>
          </p:cNvSpPr>
          <p:nvPr>
            <p:ph idx="1"/>
          </p:nvPr>
        </p:nvSpPr>
        <p:spPr>
          <a:xfrm>
            <a:off x="457200" y="1295400"/>
            <a:ext cx="8229600" cy="5105400"/>
          </a:xfrm>
        </p:spPr>
        <p:txBody>
          <a:bodyPr>
            <a:normAutofit/>
          </a:bodyPr>
          <a:lstStyle/>
          <a:p>
            <a:pPr marL="0" lvl="0" indent="0" fontAlgn="base">
              <a:lnSpc>
                <a:spcPct val="150000"/>
              </a:lnSpc>
              <a:spcBef>
                <a:spcPct val="5000"/>
              </a:spcBef>
              <a:spcAft>
                <a:spcPct val="5000"/>
              </a:spcAft>
              <a:buNone/>
            </a:pPr>
            <a:r>
              <a:rPr kumimoji="1" lang="zh-CN" altLang="en-US" b="1" dirty="0">
                <a:solidFill>
                  <a:srgbClr val="0000FF"/>
                </a:solidFill>
                <a:latin typeface="Arial" charset="0"/>
                <a:ea typeface="宋体" charset="-122"/>
              </a:rPr>
              <a:t> </a:t>
            </a:r>
            <a:r>
              <a:rPr kumimoji="1" lang="en-US" altLang="zh-CN" b="1" dirty="0">
                <a:solidFill>
                  <a:srgbClr val="0000FF"/>
                </a:solidFill>
                <a:latin typeface="Arial" charset="0"/>
                <a:ea typeface="宋体" charset="-122"/>
              </a:rPr>
              <a:t>10.3.1 </a:t>
            </a:r>
            <a:r>
              <a:rPr kumimoji="1" lang="zh-CN" altLang="en-US" b="1" dirty="0">
                <a:solidFill>
                  <a:srgbClr val="0000FF"/>
                </a:solidFill>
                <a:latin typeface="Arial" charset="0"/>
                <a:ea typeface="宋体" charset="-122"/>
              </a:rPr>
              <a:t>什么是哈希表</a:t>
            </a:r>
          </a:p>
          <a:p>
            <a:pPr marL="0" lvl="0" indent="0" fontAlgn="base">
              <a:lnSpc>
                <a:spcPct val="150000"/>
              </a:lnSpc>
              <a:spcBef>
                <a:spcPct val="5000"/>
              </a:spcBef>
              <a:spcAft>
                <a:spcPct val="5000"/>
              </a:spcAft>
              <a:buNone/>
            </a:pPr>
            <a:r>
              <a:rPr kumimoji="1" lang="zh-CN" altLang="en-US" b="1" dirty="0">
                <a:solidFill>
                  <a:srgbClr val="0000FF"/>
                </a:solidFill>
                <a:latin typeface="Arial" charset="0"/>
                <a:ea typeface="宋体" charset="-122"/>
              </a:rPr>
              <a:t> </a:t>
            </a:r>
            <a:r>
              <a:rPr kumimoji="1" lang="en-US" altLang="zh-CN" b="1" dirty="0">
                <a:solidFill>
                  <a:srgbClr val="0000FF"/>
                </a:solidFill>
                <a:latin typeface="Arial" charset="0"/>
                <a:ea typeface="宋体" charset="-122"/>
              </a:rPr>
              <a:t>10.3.2 </a:t>
            </a:r>
            <a:r>
              <a:rPr kumimoji="1" lang="zh-CN" altLang="en-US" b="1" dirty="0">
                <a:solidFill>
                  <a:srgbClr val="0000FF"/>
                </a:solidFill>
                <a:latin typeface="Arial" charset="0"/>
                <a:ea typeface="宋体" charset="-122"/>
              </a:rPr>
              <a:t>哈希函数的构造方法</a:t>
            </a:r>
          </a:p>
          <a:p>
            <a:pPr marL="0" lvl="0" indent="0" fontAlgn="base">
              <a:lnSpc>
                <a:spcPct val="150000"/>
              </a:lnSpc>
              <a:spcBef>
                <a:spcPct val="5000"/>
              </a:spcBef>
              <a:spcAft>
                <a:spcPct val="5000"/>
              </a:spcAft>
              <a:buNone/>
            </a:pPr>
            <a:r>
              <a:rPr kumimoji="1" lang="zh-CN" altLang="en-US" b="1" dirty="0">
                <a:solidFill>
                  <a:srgbClr val="0000FF"/>
                </a:solidFill>
                <a:latin typeface="Arial" charset="0"/>
                <a:ea typeface="宋体" charset="-122"/>
              </a:rPr>
              <a:t> </a:t>
            </a:r>
            <a:r>
              <a:rPr kumimoji="1" lang="en-US" altLang="zh-CN" b="1" dirty="0">
                <a:solidFill>
                  <a:srgbClr val="0000FF"/>
                </a:solidFill>
                <a:latin typeface="Arial" charset="0"/>
                <a:ea typeface="宋体" charset="-122"/>
              </a:rPr>
              <a:t>10.3.3 </a:t>
            </a:r>
            <a:r>
              <a:rPr kumimoji="1" lang="zh-CN" altLang="en-US" b="1" dirty="0">
                <a:solidFill>
                  <a:srgbClr val="0000FF"/>
                </a:solidFill>
                <a:latin typeface="Arial" charset="0"/>
                <a:ea typeface="宋体" charset="-122"/>
              </a:rPr>
              <a:t>处理冲突的方法</a:t>
            </a:r>
          </a:p>
          <a:p>
            <a:pPr marL="0" lvl="0" indent="0" fontAlgn="base">
              <a:lnSpc>
                <a:spcPct val="150000"/>
              </a:lnSpc>
              <a:spcBef>
                <a:spcPct val="5000"/>
              </a:spcBef>
              <a:spcAft>
                <a:spcPct val="5000"/>
              </a:spcAft>
              <a:buNone/>
            </a:pPr>
            <a:r>
              <a:rPr kumimoji="1" lang="zh-CN" altLang="en-US" b="1" dirty="0">
                <a:solidFill>
                  <a:srgbClr val="0000FF"/>
                </a:solidFill>
                <a:latin typeface="Arial" charset="0"/>
                <a:ea typeface="宋体" charset="-122"/>
              </a:rPr>
              <a:t> </a:t>
            </a:r>
            <a:r>
              <a:rPr kumimoji="1" lang="en-US" altLang="zh-CN" b="1" dirty="0">
                <a:solidFill>
                  <a:srgbClr val="0000FF"/>
                </a:solidFill>
                <a:latin typeface="Arial" charset="0"/>
                <a:ea typeface="宋体" charset="-122"/>
              </a:rPr>
              <a:t>10.3.4 </a:t>
            </a:r>
            <a:r>
              <a:rPr kumimoji="1" lang="zh-CN" altLang="en-US" b="1" dirty="0">
                <a:solidFill>
                  <a:srgbClr val="0000FF"/>
                </a:solidFill>
                <a:latin typeface="Arial" charset="0"/>
                <a:ea typeface="宋体" charset="-122"/>
              </a:rPr>
              <a:t>哈希表的查找及其分析</a:t>
            </a:r>
            <a:endParaRPr kumimoji="1" lang="zh-CN" altLang="en-US" b="1" dirty="0">
              <a:solidFill>
                <a:schemeClr val="bg1">
                  <a:lumMod val="65000"/>
                </a:schemeClr>
              </a:solidFill>
              <a:latin typeface="Arial" charset="0"/>
              <a:ea typeface="宋体" charset="-122"/>
            </a:endParaRPr>
          </a:p>
        </p:txBody>
      </p:sp>
      <p:sp>
        <p:nvSpPr>
          <p:cNvPr id="4" name="日期占位符 3"/>
          <p:cNvSpPr>
            <a:spLocks noGrp="1"/>
          </p:cNvSpPr>
          <p:nvPr>
            <p:ph type="dt" sz="half" idx="10"/>
          </p:nvPr>
        </p:nvSpPr>
        <p:spPr/>
        <p:txBody>
          <a:bodyPr/>
          <a:lstStyle/>
          <a:p>
            <a:fld id="{FB1D5B87-B028-4FD3-A23A-45AB84CF9049}"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141</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Tree>
    <p:extLst>
      <p:ext uri="{BB962C8B-B14F-4D97-AF65-F5344CB8AC3E}">
        <p14:creationId xmlns:p14="http://schemas.microsoft.com/office/powerpoint/2010/main" val="72942431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4000" b="1" dirty="0">
                <a:solidFill>
                  <a:srgbClr val="0000FF"/>
                </a:solidFill>
                <a:latin typeface="Arial" charset="0"/>
                <a:ea typeface="宋体" charset="-122"/>
                <a:cs typeface="+mn-cs"/>
              </a:rPr>
              <a:t> </a:t>
            </a:r>
            <a:r>
              <a:rPr kumimoji="1" lang="en-US" altLang="zh-CN" sz="4000" b="1" dirty="0">
                <a:solidFill>
                  <a:srgbClr val="0000FF"/>
                </a:solidFill>
                <a:latin typeface="Arial" charset="0"/>
                <a:ea typeface="宋体" charset="-122"/>
                <a:cs typeface="+mn-cs"/>
              </a:rPr>
              <a:t>10.3  </a:t>
            </a:r>
            <a:r>
              <a:rPr kumimoji="1" lang="zh-CN" altLang="en-US" sz="4000" b="1" dirty="0">
                <a:solidFill>
                  <a:srgbClr val="0000FF"/>
                </a:solidFill>
                <a:latin typeface="Arial" charset="0"/>
                <a:ea typeface="宋体" charset="-122"/>
                <a:cs typeface="+mn-cs"/>
              </a:rPr>
              <a:t>哈希表</a:t>
            </a:r>
          </a:p>
        </p:txBody>
      </p:sp>
      <p:sp>
        <p:nvSpPr>
          <p:cNvPr id="3" name="内容占位符 2"/>
          <p:cNvSpPr>
            <a:spLocks noGrp="1"/>
          </p:cNvSpPr>
          <p:nvPr>
            <p:ph idx="1"/>
          </p:nvPr>
        </p:nvSpPr>
        <p:spPr>
          <a:xfrm>
            <a:off x="457200" y="1295400"/>
            <a:ext cx="8229600" cy="5105400"/>
          </a:xfrm>
        </p:spPr>
        <p:txBody>
          <a:bodyPr>
            <a:normAutofit/>
          </a:bodyPr>
          <a:lstStyle/>
          <a:p>
            <a:pPr marL="0" lvl="0" indent="0" fontAlgn="base">
              <a:lnSpc>
                <a:spcPct val="150000"/>
              </a:lnSpc>
              <a:spcBef>
                <a:spcPct val="5000"/>
              </a:spcBef>
              <a:spcAft>
                <a:spcPct val="5000"/>
              </a:spcAft>
              <a:buNone/>
            </a:pPr>
            <a:r>
              <a:rPr kumimoji="1" lang="zh-CN" altLang="en-US" b="1" dirty="0">
                <a:solidFill>
                  <a:srgbClr val="0000FF"/>
                </a:solidFill>
                <a:latin typeface="Arial" charset="0"/>
                <a:ea typeface="宋体" charset="-122"/>
              </a:rPr>
              <a:t> </a:t>
            </a:r>
            <a:r>
              <a:rPr kumimoji="1" lang="en-US" altLang="zh-CN" b="1" dirty="0">
                <a:solidFill>
                  <a:srgbClr val="0000FF"/>
                </a:solidFill>
                <a:latin typeface="Arial" charset="0"/>
                <a:ea typeface="宋体" charset="-122"/>
              </a:rPr>
              <a:t>10.3.1 </a:t>
            </a:r>
            <a:r>
              <a:rPr kumimoji="1" lang="zh-CN" altLang="en-US" b="1" dirty="0">
                <a:solidFill>
                  <a:srgbClr val="0000FF"/>
                </a:solidFill>
                <a:latin typeface="Arial" charset="0"/>
                <a:ea typeface="宋体" charset="-122"/>
              </a:rPr>
              <a:t>什么是哈希表</a:t>
            </a:r>
          </a:p>
          <a:p>
            <a:pPr marL="0" lvl="0" indent="0" fontAlgn="base">
              <a:lnSpc>
                <a:spcPct val="150000"/>
              </a:lnSpc>
              <a:spcBef>
                <a:spcPct val="5000"/>
              </a:spcBef>
              <a:spcAft>
                <a:spcPct val="5000"/>
              </a:spcAft>
              <a:buNone/>
            </a:pPr>
            <a:r>
              <a:rPr kumimoji="1" lang="zh-CN" altLang="en-US" b="1" dirty="0">
                <a:solidFill>
                  <a:schemeClr val="bg1">
                    <a:lumMod val="65000"/>
                  </a:schemeClr>
                </a:solidFill>
                <a:latin typeface="Arial" charset="0"/>
                <a:ea typeface="宋体" charset="-122"/>
              </a:rPr>
              <a:t> </a:t>
            </a:r>
            <a:r>
              <a:rPr kumimoji="1" lang="en-US" altLang="zh-CN" b="1" dirty="0">
                <a:solidFill>
                  <a:schemeClr val="bg1">
                    <a:lumMod val="65000"/>
                  </a:schemeClr>
                </a:solidFill>
                <a:latin typeface="Arial" charset="0"/>
                <a:ea typeface="宋体" charset="-122"/>
              </a:rPr>
              <a:t>10.3.2 </a:t>
            </a:r>
            <a:r>
              <a:rPr kumimoji="1" lang="zh-CN" altLang="en-US" b="1" dirty="0">
                <a:solidFill>
                  <a:schemeClr val="bg1">
                    <a:lumMod val="65000"/>
                  </a:schemeClr>
                </a:solidFill>
                <a:latin typeface="Arial" charset="0"/>
                <a:ea typeface="宋体" charset="-122"/>
              </a:rPr>
              <a:t>哈希函数的构造方法</a:t>
            </a:r>
          </a:p>
          <a:p>
            <a:pPr marL="0" lvl="0" indent="0" fontAlgn="base">
              <a:lnSpc>
                <a:spcPct val="150000"/>
              </a:lnSpc>
              <a:spcBef>
                <a:spcPct val="5000"/>
              </a:spcBef>
              <a:spcAft>
                <a:spcPct val="5000"/>
              </a:spcAft>
              <a:buNone/>
            </a:pPr>
            <a:r>
              <a:rPr kumimoji="1" lang="zh-CN" altLang="en-US" b="1" dirty="0">
                <a:solidFill>
                  <a:schemeClr val="bg1">
                    <a:lumMod val="65000"/>
                  </a:schemeClr>
                </a:solidFill>
                <a:latin typeface="Arial" charset="0"/>
                <a:ea typeface="宋体" charset="-122"/>
              </a:rPr>
              <a:t> </a:t>
            </a:r>
            <a:r>
              <a:rPr kumimoji="1" lang="en-US" altLang="zh-CN" b="1" dirty="0">
                <a:solidFill>
                  <a:schemeClr val="bg1">
                    <a:lumMod val="65000"/>
                  </a:schemeClr>
                </a:solidFill>
                <a:latin typeface="Arial" charset="0"/>
                <a:ea typeface="宋体" charset="-122"/>
              </a:rPr>
              <a:t>10.3.3 </a:t>
            </a:r>
            <a:r>
              <a:rPr kumimoji="1" lang="zh-CN" altLang="en-US" b="1" dirty="0">
                <a:solidFill>
                  <a:schemeClr val="bg1">
                    <a:lumMod val="65000"/>
                  </a:schemeClr>
                </a:solidFill>
                <a:latin typeface="Arial" charset="0"/>
                <a:ea typeface="宋体" charset="-122"/>
              </a:rPr>
              <a:t>处理冲突的方法</a:t>
            </a:r>
          </a:p>
          <a:p>
            <a:pPr marL="0" lvl="0" indent="0" fontAlgn="base">
              <a:lnSpc>
                <a:spcPct val="150000"/>
              </a:lnSpc>
              <a:spcBef>
                <a:spcPct val="5000"/>
              </a:spcBef>
              <a:spcAft>
                <a:spcPct val="5000"/>
              </a:spcAft>
              <a:buNone/>
            </a:pPr>
            <a:r>
              <a:rPr kumimoji="1" lang="zh-CN" altLang="en-US" b="1" dirty="0">
                <a:solidFill>
                  <a:schemeClr val="bg1">
                    <a:lumMod val="65000"/>
                  </a:schemeClr>
                </a:solidFill>
                <a:latin typeface="Arial" charset="0"/>
                <a:ea typeface="宋体" charset="-122"/>
              </a:rPr>
              <a:t> </a:t>
            </a:r>
            <a:r>
              <a:rPr kumimoji="1" lang="en-US" altLang="zh-CN" b="1" dirty="0">
                <a:solidFill>
                  <a:schemeClr val="bg1">
                    <a:lumMod val="65000"/>
                  </a:schemeClr>
                </a:solidFill>
                <a:latin typeface="Arial" charset="0"/>
                <a:ea typeface="宋体" charset="-122"/>
              </a:rPr>
              <a:t>10.3.4 </a:t>
            </a:r>
            <a:r>
              <a:rPr kumimoji="1" lang="zh-CN" altLang="en-US" b="1" dirty="0">
                <a:solidFill>
                  <a:schemeClr val="bg1">
                    <a:lumMod val="65000"/>
                  </a:schemeClr>
                </a:solidFill>
                <a:latin typeface="Arial" charset="0"/>
                <a:ea typeface="宋体" charset="-122"/>
              </a:rPr>
              <a:t>哈希表的查找及其分析</a:t>
            </a:r>
          </a:p>
        </p:txBody>
      </p:sp>
      <p:sp>
        <p:nvSpPr>
          <p:cNvPr id="4" name="日期占位符 3"/>
          <p:cNvSpPr>
            <a:spLocks noGrp="1"/>
          </p:cNvSpPr>
          <p:nvPr>
            <p:ph type="dt" sz="half" idx="10"/>
          </p:nvPr>
        </p:nvSpPr>
        <p:spPr/>
        <p:txBody>
          <a:bodyPr/>
          <a:lstStyle/>
          <a:p>
            <a:fld id="{DD58CBBC-7FA4-45C2-9675-B02AFDA4EAF0}"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142</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Tree>
    <p:extLst>
      <p:ext uri="{BB962C8B-B14F-4D97-AF65-F5344CB8AC3E}">
        <p14:creationId xmlns:p14="http://schemas.microsoft.com/office/powerpoint/2010/main" val="236462919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10.3.1 </a:t>
            </a:r>
            <a:r>
              <a:rPr kumimoji="1" lang="zh-CN" altLang="en-US" sz="3200" b="1" dirty="0">
                <a:latin typeface="Arial" charset="0"/>
                <a:ea typeface="宋体" charset="-122"/>
                <a:cs typeface="+mn-cs"/>
              </a:rPr>
              <a:t>什么是哈希表</a:t>
            </a:r>
          </a:p>
        </p:txBody>
      </p:sp>
      <p:sp>
        <p:nvSpPr>
          <p:cNvPr id="4" name="日期占位符 3"/>
          <p:cNvSpPr>
            <a:spLocks noGrp="1"/>
          </p:cNvSpPr>
          <p:nvPr>
            <p:ph type="dt" sz="half" idx="10"/>
          </p:nvPr>
        </p:nvSpPr>
        <p:spPr/>
        <p:txBody>
          <a:bodyPr/>
          <a:lstStyle/>
          <a:p>
            <a:fld id="{57FCCB8A-90A1-43E6-9C0C-6A7DB13D5990}"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143</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53"/>
          <p:cNvSpPr txBox="1">
            <a:spLocks noChangeArrowheads="1"/>
          </p:cNvSpPr>
          <p:nvPr/>
        </p:nvSpPr>
        <p:spPr bwMode="auto">
          <a:xfrm>
            <a:off x="395288" y="985838"/>
            <a:ext cx="39560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solidFill>
                  <a:srgbClr val="003300"/>
                </a:solidFill>
                <a:ea typeface="宋体" charset="-122"/>
              </a:rPr>
              <a:t> </a:t>
            </a:r>
            <a:r>
              <a:rPr lang="zh-CN" altLang="en-US" sz="2800">
                <a:solidFill>
                  <a:srgbClr val="003300"/>
                </a:solidFill>
                <a:ea typeface="宋体" charset="-122"/>
              </a:rPr>
              <a:t>哈希表的引入</a:t>
            </a:r>
          </a:p>
        </p:txBody>
      </p:sp>
      <p:sp>
        <p:nvSpPr>
          <p:cNvPr id="14" name="Rectangle 4"/>
          <p:cNvSpPr>
            <a:spLocks noChangeArrowheads="1"/>
          </p:cNvSpPr>
          <p:nvPr/>
        </p:nvSpPr>
        <p:spPr bwMode="auto">
          <a:xfrm>
            <a:off x="-304800" y="3895725"/>
            <a:ext cx="91440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lvl="2" eaLnBrk="1" fontAlgn="base" hangingPunct="1">
              <a:lnSpc>
                <a:spcPct val="135000"/>
              </a:lnSpc>
              <a:spcBef>
                <a:spcPct val="0"/>
              </a:spcBef>
              <a:spcAft>
                <a:spcPct val="0"/>
              </a:spcAft>
              <a:defRPr/>
            </a:pPr>
            <a:r>
              <a:rPr lang="zh-CN" altLang="en-US" sz="3200" kern="0">
                <a:solidFill>
                  <a:srgbClr val="0000CC"/>
                </a:solidFill>
              </a:rPr>
              <a:t>   </a:t>
            </a:r>
            <a:endParaRPr lang="zh-CN" altLang="en-US" sz="3200" b="0" kern="0">
              <a:solidFill>
                <a:srgbClr val="0000CC"/>
              </a:solidFill>
            </a:endParaRPr>
          </a:p>
        </p:txBody>
      </p:sp>
      <p:sp>
        <p:nvSpPr>
          <p:cNvPr id="16" name="Rectangle 5"/>
          <p:cNvSpPr>
            <a:spLocks noChangeArrowheads="1"/>
          </p:cNvSpPr>
          <p:nvPr/>
        </p:nvSpPr>
        <p:spPr bwMode="auto">
          <a:xfrm>
            <a:off x="609600" y="5546725"/>
            <a:ext cx="8229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lnSpc>
                <a:spcPct val="125000"/>
              </a:lnSpc>
              <a:spcBef>
                <a:spcPct val="0"/>
              </a:spcBef>
              <a:spcAft>
                <a:spcPct val="0"/>
              </a:spcAft>
              <a:defRPr/>
            </a:pPr>
            <a:r>
              <a:rPr lang="zh-CN" altLang="en-US" sz="3200" kern="0">
                <a:solidFill>
                  <a:srgbClr val="0000CC"/>
                </a:solidFill>
              </a:rPr>
              <a:t>    </a:t>
            </a:r>
            <a:endParaRPr lang="zh-CN" altLang="en-US" sz="3200" b="0" kern="0">
              <a:solidFill>
                <a:srgbClr val="0000CC"/>
              </a:solidFill>
            </a:endParaRPr>
          </a:p>
        </p:txBody>
      </p:sp>
      <p:sp>
        <p:nvSpPr>
          <p:cNvPr id="7" name="矩形 6">
            <a:extLst>
              <a:ext uri="{FF2B5EF4-FFF2-40B4-BE49-F238E27FC236}">
                <a16:creationId xmlns:a16="http://schemas.microsoft.com/office/drawing/2014/main" id="{4D4D5B37-8A52-4F98-BEE0-508ABCB49311}"/>
              </a:ext>
            </a:extLst>
          </p:cNvPr>
          <p:cNvSpPr/>
          <p:nvPr/>
        </p:nvSpPr>
        <p:spPr>
          <a:xfrm>
            <a:off x="462708" y="1549732"/>
            <a:ext cx="8686800" cy="4089068"/>
          </a:xfrm>
          <a:prstGeom prst="rect">
            <a:avLst/>
          </a:prstGeom>
        </p:spPr>
        <p:txBody>
          <a:bodyPr wrap="square">
            <a:spAutoFit/>
          </a:bodyPr>
          <a:lstStyle/>
          <a:p>
            <a:pPr marL="342900" lvl="0" indent="-342900">
              <a:lnSpc>
                <a:spcPts val="3100"/>
              </a:lnSpc>
              <a:spcBef>
                <a:spcPct val="20000"/>
              </a:spcBef>
              <a:buFont typeface="Arial" panose="020B0604020202020204" pitchFamily="34" charset="0"/>
              <a:buChar char="•"/>
              <a:defRPr/>
            </a:pPr>
            <a:r>
              <a:rPr lang="zh-CN" altLang="en-US" sz="2400" b="1" dirty="0">
                <a:solidFill>
                  <a:prstClr val="black"/>
                </a:solidFill>
              </a:rPr>
              <a:t>查找操作要完成什么任务？</a:t>
            </a:r>
            <a:endParaRPr lang="en-US" altLang="zh-CN" sz="2400" b="1" dirty="0">
              <a:solidFill>
                <a:prstClr val="black"/>
              </a:solidFill>
            </a:endParaRPr>
          </a:p>
          <a:p>
            <a:pPr marL="742950" lvl="1" indent="-285750">
              <a:lnSpc>
                <a:spcPts val="3100"/>
              </a:lnSpc>
              <a:spcBef>
                <a:spcPct val="20000"/>
              </a:spcBef>
              <a:buFont typeface="Arial" panose="020B0604020202020204" pitchFamily="34" charset="0"/>
              <a:buChar char="–"/>
              <a:defRPr/>
            </a:pPr>
            <a:r>
              <a:rPr lang="zh-CN" altLang="en-US" sz="2000" b="1" dirty="0">
                <a:solidFill>
                  <a:prstClr val="black"/>
                </a:solidFill>
              </a:rPr>
              <a:t>对于待查值</a:t>
            </a:r>
            <a:r>
              <a:rPr lang="en-US" altLang="zh-CN" sz="2000" b="1" dirty="0">
                <a:solidFill>
                  <a:prstClr val="black"/>
                </a:solidFill>
              </a:rPr>
              <a:t>k</a:t>
            </a:r>
            <a:r>
              <a:rPr lang="zh-CN" altLang="en-US" sz="2000" b="1" dirty="0">
                <a:solidFill>
                  <a:prstClr val="black"/>
                </a:solidFill>
              </a:rPr>
              <a:t>，通过比较，确定</a:t>
            </a:r>
            <a:r>
              <a:rPr lang="en-US" altLang="zh-CN" sz="2000" b="1" dirty="0">
                <a:solidFill>
                  <a:prstClr val="black"/>
                </a:solidFill>
              </a:rPr>
              <a:t>k</a:t>
            </a:r>
            <a:r>
              <a:rPr lang="zh-CN" altLang="en-US" sz="2000" b="1" dirty="0">
                <a:solidFill>
                  <a:prstClr val="black"/>
                </a:solidFill>
              </a:rPr>
              <a:t>在存储结构中的位置</a:t>
            </a:r>
            <a:endParaRPr lang="en-US" altLang="zh-CN" sz="2000" b="1" dirty="0">
              <a:solidFill>
                <a:prstClr val="black"/>
              </a:solidFill>
            </a:endParaRPr>
          </a:p>
          <a:p>
            <a:pPr marL="342900" lvl="0" indent="-342900">
              <a:lnSpc>
                <a:spcPts val="3100"/>
              </a:lnSpc>
              <a:spcBef>
                <a:spcPct val="20000"/>
              </a:spcBef>
              <a:buFont typeface="Arial" panose="020B0604020202020204" pitchFamily="34" charset="0"/>
              <a:buChar char="•"/>
              <a:defRPr/>
            </a:pPr>
            <a:r>
              <a:rPr lang="zh-CN" altLang="en-US" sz="2400" b="1" dirty="0">
                <a:solidFill>
                  <a:prstClr val="black"/>
                </a:solidFill>
              </a:rPr>
              <a:t>基于关键字比较的查找的时间性能如何？ </a:t>
            </a:r>
            <a:endParaRPr lang="en-US" altLang="zh-CN" sz="2400" b="1" dirty="0">
              <a:solidFill>
                <a:prstClr val="black"/>
              </a:solidFill>
            </a:endParaRPr>
          </a:p>
          <a:p>
            <a:pPr marL="742950" lvl="1" indent="-285750">
              <a:lnSpc>
                <a:spcPts val="3100"/>
              </a:lnSpc>
              <a:spcBef>
                <a:spcPct val="20000"/>
              </a:spcBef>
              <a:buFont typeface="Arial" panose="020B0604020202020204" pitchFamily="34" charset="0"/>
              <a:buChar char="–"/>
              <a:defRPr/>
            </a:pPr>
            <a:r>
              <a:rPr lang="zh-CN" altLang="en-US" sz="2000" b="1" dirty="0">
                <a:solidFill>
                  <a:prstClr val="black"/>
                </a:solidFill>
              </a:rPr>
              <a:t>其时间性能为</a:t>
            </a:r>
            <a:r>
              <a:rPr lang="en-US" altLang="zh-CN" sz="2000" b="1" dirty="0">
                <a:solidFill>
                  <a:prstClr val="black"/>
                </a:solidFill>
              </a:rPr>
              <a:t>O(log</a:t>
            </a:r>
            <a:r>
              <a:rPr lang="en-US" altLang="zh-CN" sz="2000" b="1" baseline="-25000" dirty="0">
                <a:solidFill>
                  <a:prstClr val="black"/>
                </a:solidFill>
              </a:rPr>
              <a:t>2</a:t>
            </a:r>
            <a:r>
              <a:rPr lang="en-US" altLang="zh-CN" sz="2000" b="1" dirty="0">
                <a:solidFill>
                  <a:prstClr val="black"/>
                </a:solidFill>
              </a:rPr>
              <a:t>n)~O(n)</a:t>
            </a:r>
            <a:r>
              <a:rPr lang="zh-CN" altLang="en-US" sz="2000" b="1" dirty="0">
                <a:solidFill>
                  <a:prstClr val="black"/>
                </a:solidFill>
              </a:rPr>
              <a:t>。 </a:t>
            </a:r>
            <a:endParaRPr lang="en-US" altLang="zh-CN" sz="2000" b="1" dirty="0">
              <a:solidFill>
                <a:prstClr val="black"/>
              </a:solidFill>
            </a:endParaRPr>
          </a:p>
          <a:p>
            <a:pPr marL="742950" lvl="1" indent="-285750">
              <a:lnSpc>
                <a:spcPts val="3100"/>
              </a:lnSpc>
              <a:spcBef>
                <a:spcPct val="20000"/>
              </a:spcBef>
              <a:buFont typeface="Arial" panose="020B0604020202020204" pitchFamily="34" charset="0"/>
              <a:buChar char="–"/>
              <a:defRPr/>
            </a:pPr>
            <a:r>
              <a:rPr lang="zh-CN" altLang="en-US" sz="2000" b="1" dirty="0">
                <a:solidFill>
                  <a:prstClr val="black"/>
                </a:solidFill>
              </a:rPr>
              <a:t>实际上用判定树可以证明，基于关键字比较的查找的平均和最坏情况下的比较次数的下界是</a:t>
            </a:r>
            <a:r>
              <a:rPr lang="en-US" altLang="zh-CN" sz="2000" b="1" dirty="0">
                <a:solidFill>
                  <a:prstClr val="black"/>
                </a:solidFill>
              </a:rPr>
              <a:t>log</a:t>
            </a:r>
            <a:r>
              <a:rPr lang="en-US" altLang="zh-CN" sz="2000" b="1" baseline="-25000" dirty="0">
                <a:solidFill>
                  <a:prstClr val="black"/>
                </a:solidFill>
              </a:rPr>
              <a:t>2</a:t>
            </a:r>
            <a:r>
              <a:rPr lang="en-US" altLang="zh-CN" sz="2000" b="1" dirty="0">
                <a:solidFill>
                  <a:prstClr val="black"/>
                </a:solidFill>
              </a:rPr>
              <a:t>n+O(1)</a:t>
            </a:r>
            <a:r>
              <a:rPr lang="zh-CN" altLang="en-US" sz="2000" b="1" dirty="0">
                <a:solidFill>
                  <a:prstClr val="black"/>
                </a:solidFill>
              </a:rPr>
              <a:t>，即</a:t>
            </a:r>
            <a:r>
              <a:rPr lang="en-US" altLang="zh-CN" sz="2000" b="1" dirty="0">
                <a:solidFill>
                  <a:prstClr val="black"/>
                </a:solidFill>
              </a:rPr>
              <a:t>Ω(log</a:t>
            </a:r>
            <a:r>
              <a:rPr lang="en-US" altLang="zh-CN" sz="2000" b="1" baseline="-25000" dirty="0">
                <a:solidFill>
                  <a:prstClr val="black"/>
                </a:solidFill>
              </a:rPr>
              <a:t>2</a:t>
            </a:r>
            <a:r>
              <a:rPr lang="en-US" altLang="zh-CN" sz="2000" b="1" dirty="0">
                <a:solidFill>
                  <a:prstClr val="black"/>
                </a:solidFill>
              </a:rPr>
              <a:t>n)</a:t>
            </a:r>
          </a:p>
          <a:p>
            <a:pPr marL="742950" lvl="1" indent="-285750">
              <a:lnSpc>
                <a:spcPts val="3100"/>
              </a:lnSpc>
              <a:spcBef>
                <a:spcPct val="20000"/>
              </a:spcBef>
              <a:buFont typeface="Arial" panose="020B0604020202020204" pitchFamily="34" charset="0"/>
              <a:buChar char="–"/>
              <a:defRPr/>
            </a:pPr>
            <a:r>
              <a:rPr lang="zh-CN" altLang="en-US" sz="2000" b="1" dirty="0">
                <a:solidFill>
                  <a:prstClr val="black"/>
                </a:solidFill>
              </a:rPr>
              <a:t>要想突破此下界，就不能仅依赖于基于比较来进行查找</a:t>
            </a:r>
            <a:endParaRPr lang="en-US" altLang="zh-CN" sz="2000" b="1" dirty="0">
              <a:solidFill>
                <a:prstClr val="black"/>
              </a:solidFill>
            </a:endParaRPr>
          </a:p>
          <a:p>
            <a:pPr marL="342900" lvl="0" indent="-342900">
              <a:lnSpc>
                <a:spcPts val="3100"/>
              </a:lnSpc>
              <a:spcBef>
                <a:spcPct val="20000"/>
              </a:spcBef>
              <a:buFont typeface="Arial" panose="020B0604020202020204" pitchFamily="34" charset="0"/>
              <a:buChar char="•"/>
              <a:defRPr/>
            </a:pPr>
            <a:r>
              <a:rPr lang="zh-CN" altLang="en-US" sz="2400" b="1" dirty="0">
                <a:solidFill>
                  <a:prstClr val="black"/>
                </a:solidFill>
              </a:rPr>
              <a:t>能否不用比较，通过关键字的取值直接确定存储位置？ </a:t>
            </a:r>
            <a:endParaRPr lang="en-US" altLang="zh-CN" sz="2400" b="1" dirty="0">
              <a:solidFill>
                <a:prstClr val="black"/>
              </a:solidFill>
            </a:endParaRPr>
          </a:p>
          <a:p>
            <a:pPr marL="742950" lvl="1" indent="-285750">
              <a:lnSpc>
                <a:spcPts val="3100"/>
              </a:lnSpc>
              <a:spcBef>
                <a:spcPct val="20000"/>
              </a:spcBef>
              <a:buFont typeface="Arial" panose="020B0604020202020204" pitchFamily="34" charset="0"/>
              <a:buChar char="–"/>
              <a:defRPr/>
            </a:pPr>
            <a:r>
              <a:rPr lang="zh-CN" altLang="en-US" sz="2000" b="1" dirty="0">
                <a:solidFill>
                  <a:prstClr val="black"/>
                </a:solidFill>
              </a:rPr>
              <a:t>在关键字值和存储位置之间建立一个确定的对应关系</a:t>
            </a:r>
          </a:p>
        </p:txBody>
      </p:sp>
    </p:spTree>
    <p:extLst>
      <p:ext uri="{BB962C8B-B14F-4D97-AF65-F5344CB8AC3E}">
        <p14:creationId xmlns:p14="http://schemas.microsoft.com/office/powerpoint/2010/main" val="15167420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10.3.1 </a:t>
            </a:r>
            <a:r>
              <a:rPr kumimoji="1" lang="zh-CN" altLang="en-US" sz="3200" b="1" dirty="0">
                <a:latin typeface="Arial" charset="0"/>
                <a:ea typeface="宋体" charset="-122"/>
                <a:cs typeface="+mn-cs"/>
              </a:rPr>
              <a:t>什么是哈希表</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007F600-308E-4C99-A8A9-EC4D00A575C2}" type="datetime1">
              <a:rPr kumimoji="0" lang="zh-CN" altLang="en-US" sz="1200" b="1" i="0" u="none" strike="noStrike" kern="1200" cap="none" spc="0" normalizeH="0" baseline="0" noProof="0" smtClean="0">
                <a:ln>
                  <a:noFill/>
                </a:ln>
                <a:solidFill>
                  <a:srgbClr val="F79646">
                    <a:lumMod val="75000"/>
                  </a:srgbClr>
                </a:solidFill>
                <a:effectLst/>
                <a:uLnTx/>
                <a:uFillTx/>
                <a:latin typeface="Calibri"/>
                <a:ea typeface="宋体" panose="02010600030101010101" pitchFamily="2" charset="-122"/>
                <a:cs typeface="+mn-cs"/>
              </a:rPr>
              <a:t>2025/5/8</a:t>
            </a:fld>
            <a:endParaRPr kumimoji="0" lang="zh-CN" altLang="en-US" sz="1200" b="1" i="0" u="none" strike="noStrike" kern="1200" cap="none" spc="0" normalizeH="0" baseline="0" noProof="0" dirty="0">
              <a:ln>
                <a:noFill/>
              </a:ln>
              <a:solidFill>
                <a:srgbClr val="F79646">
                  <a:lumMod val="75000"/>
                </a:srgb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a:ln>
                  <a:noFill/>
                </a:ln>
                <a:solidFill>
                  <a:srgbClr val="F79646">
                    <a:lumMod val="75000"/>
                  </a:srgbClr>
                </a:solidFill>
                <a:effectLst/>
                <a:uLnTx/>
                <a:uFillTx/>
                <a:latin typeface="Calibri"/>
                <a:ea typeface="宋体" panose="02010600030101010101" pitchFamily="2" charset="-122"/>
                <a:cs typeface="+mn-cs"/>
              </a:rPr>
              <a:t>哈工大（深圳）计算机</a:t>
            </a:r>
            <a:endParaRPr kumimoji="0" lang="zh-CN" altLang="en-US" sz="1200" b="1" i="0" u="none" strike="noStrike" kern="1200" cap="none" spc="0" normalizeH="0" baseline="0" noProof="0" dirty="0">
              <a:ln>
                <a:noFill/>
              </a:ln>
              <a:solidFill>
                <a:srgbClr val="F79646">
                  <a:lumMod val="75000"/>
                </a:srgb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63EC4C-CFD8-4F45-A0A2-30028C1F73DB}" type="slidenum">
              <a:rPr kumimoji="0" lang="zh-CN" altLang="en-US" sz="1200" b="1" i="0" u="none" strike="noStrike" kern="1200" cap="none" spc="0" normalizeH="0" baseline="0" noProof="0">
                <a:ln>
                  <a:noFill/>
                </a:ln>
                <a:solidFill>
                  <a:srgbClr val="F79646">
                    <a:lumMod val="75000"/>
                  </a:srgb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zh-CN" altLang="en-US" sz="1200" b="1" i="0" u="none" strike="noStrike" kern="1200" cap="none" spc="0" normalizeH="0" baseline="0" noProof="0" dirty="0">
              <a:ln>
                <a:noFill/>
              </a:ln>
              <a:solidFill>
                <a:srgbClr val="F79646">
                  <a:lumMod val="75000"/>
                </a:srgbClr>
              </a:solidFill>
              <a:effectLst/>
              <a:uLnTx/>
              <a:uFillTx/>
              <a:latin typeface="Calibri"/>
              <a:ea typeface="宋体" panose="02010600030101010101" pitchFamily="2" charset="-122"/>
              <a:cs typeface="+mn-cs"/>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00B0F0"/>
                </a:solidFill>
                <a:effectLst/>
                <a:uLnTx/>
                <a:uFillTx/>
                <a:latin typeface="Calibri"/>
                <a:ea typeface="宋体" panose="02010600030101010101" pitchFamily="2" charset="-122"/>
                <a:cs typeface="+mn-cs"/>
              </a:rPr>
              <a:t>第</a:t>
            </a:r>
            <a:r>
              <a:rPr kumimoji="0" lang="en-US" altLang="zh-CN" sz="1200" b="1" i="0" u="none" strike="noStrike" kern="1200" cap="none" spc="0" normalizeH="0" baseline="0" noProof="0" dirty="0">
                <a:ln>
                  <a:noFill/>
                </a:ln>
                <a:solidFill>
                  <a:srgbClr val="00B0F0"/>
                </a:solidFill>
                <a:effectLst/>
                <a:uLnTx/>
                <a:uFillTx/>
                <a:latin typeface="Calibri"/>
                <a:ea typeface="宋体" panose="02010600030101010101" pitchFamily="2" charset="-122"/>
                <a:cs typeface="+mn-cs"/>
              </a:rPr>
              <a:t>10</a:t>
            </a:r>
            <a:r>
              <a:rPr kumimoji="0" lang="zh-CN" altLang="en-US" sz="1200" b="1" i="0" u="none" strike="noStrike" kern="1200" cap="none" spc="0" normalizeH="0" baseline="0" noProof="0" dirty="0">
                <a:ln>
                  <a:noFill/>
                </a:ln>
                <a:solidFill>
                  <a:srgbClr val="00B0F0"/>
                </a:solidFill>
                <a:effectLst/>
                <a:uLnTx/>
                <a:uFillTx/>
                <a:latin typeface="Calibri"/>
                <a:ea typeface="宋体" panose="02010600030101010101" pitchFamily="2" charset="-122"/>
                <a:cs typeface="+mn-cs"/>
              </a:rPr>
              <a:t>章 查找</a:t>
            </a:r>
          </a:p>
        </p:txBody>
      </p:sp>
      <p:sp>
        <p:nvSpPr>
          <p:cNvPr id="13" name="Text Box 53"/>
          <p:cNvSpPr txBox="1">
            <a:spLocks noChangeArrowheads="1"/>
          </p:cNvSpPr>
          <p:nvPr/>
        </p:nvSpPr>
        <p:spPr bwMode="auto">
          <a:xfrm>
            <a:off x="395288" y="985838"/>
            <a:ext cx="39560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Char char="p"/>
              <a:tabLst/>
              <a:defRPr/>
            </a:pPr>
            <a:r>
              <a:rPr kumimoji="1" lang="en-US" altLang="zh-CN" sz="2800" b="1" i="0" u="none" strike="noStrike" kern="1200" cap="none" spc="0" normalizeH="0" baseline="0" noProof="0">
                <a:ln>
                  <a:noFill/>
                </a:ln>
                <a:solidFill>
                  <a:srgbClr val="003300"/>
                </a:solidFill>
                <a:effectLst/>
                <a:uLnTx/>
                <a:uFillTx/>
                <a:latin typeface="Times New Roman" pitchFamily="18" charset="0"/>
                <a:ea typeface="宋体" charset="-122"/>
                <a:cs typeface="+mn-cs"/>
              </a:rPr>
              <a:t> </a:t>
            </a:r>
            <a:r>
              <a:rPr kumimoji="1" lang="zh-CN" altLang="en-US" sz="2800" b="1" i="0" u="none" strike="noStrike" kern="1200" cap="none" spc="0" normalizeH="0" baseline="0" noProof="0">
                <a:ln>
                  <a:noFill/>
                </a:ln>
                <a:solidFill>
                  <a:srgbClr val="003300"/>
                </a:solidFill>
                <a:effectLst/>
                <a:uLnTx/>
                <a:uFillTx/>
                <a:latin typeface="Times New Roman" pitchFamily="18" charset="0"/>
                <a:ea typeface="宋体" charset="-122"/>
                <a:cs typeface="+mn-cs"/>
              </a:rPr>
              <a:t>哈希表的引入</a:t>
            </a:r>
          </a:p>
        </p:txBody>
      </p:sp>
      <p:sp>
        <p:nvSpPr>
          <p:cNvPr id="14" name="Rectangle 4"/>
          <p:cNvSpPr>
            <a:spLocks noChangeArrowheads="1"/>
          </p:cNvSpPr>
          <p:nvPr/>
        </p:nvSpPr>
        <p:spPr bwMode="auto">
          <a:xfrm>
            <a:off x="-304800" y="3895725"/>
            <a:ext cx="91440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2" indent="0" algn="l" defTabSz="914400" rtl="0" eaLnBrk="1" fontAlgn="base" latinLnBrk="0" hangingPunct="1">
              <a:lnSpc>
                <a:spcPct val="135000"/>
              </a:lnSpc>
              <a:spcBef>
                <a:spcPct val="0"/>
              </a:spcBef>
              <a:spcAft>
                <a:spcPct val="0"/>
              </a:spcAft>
              <a:buClrTx/>
              <a:buSzTx/>
              <a:buFontTx/>
              <a:buNone/>
              <a:tabLst/>
              <a:defRPr/>
            </a:pPr>
            <a:r>
              <a:rPr kumimoji="1" lang="zh-CN" altLang="en-US" sz="3200" b="1" i="0" u="none" strike="noStrike" kern="0" cap="none" spc="0" normalizeH="0" baseline="0" noProof="0">
                <a:ln>
                  <a:noFill/>
                </a:ln>
                <a:solidFill>
                  <a:srgbClr val="0000CC"/>
                </a:solidFill>
                <a:effectLst/>
                <a:uLnTx/>
                <a:uFillTx/>
                <a:latin typeface="Times New Roman" pitchFamily="18" charset="0"/>
                <a:ea typeface="楷体_GB2312" pitchFamily="49" charset="-122"/>
                <a:cs typeface="+mn-cs"/>
              </a:rPr>
              <a:t>   </a:t>
            </a:r>
            <a:endParaRPr kumimoji="1" lang="zh-CN" altLang="en-US" sz="3200" b="0" i="0" u="none" strike="noStrike" kern="0" cap="none" spc="0" normalizeH="0" baseline="0" noProof="0">
              <a:ln>
                <a:noFill/>
              </a:ln>
              <a:solidFill>
                <a:srgbClr val="0000CC"/>
              </a:solidFill>
              <a:effectLst/>
              <a:uLnTx/>
              <a:uFillTx/>
              <a:latin typeface="Times New Roman" pitchFamily="18" charset="0"/>
              <a:ea typeface="楷体_GB2312" pitchFamily="49" charset="-122"/>
              <a:cs typeface="+mn-cs"/>
            </a:endParaRPr>
          </a:p>
        </p:txBody>
      </p:sp>
      <p:sp>
        <p:nvSpPr>
          <p:cNvPr id="16" name="Rectangle 5"/>
          <p:cNvSpPr>
            <a:spLocks noChangeArrowheads="1"/>
          </p:cNvSpPr>
          <p:nvPr/>
        </p:nvSpPr>
        <p:spPr bwMode="auto">
          <a:xfrm>
            <a:off x="609600" y="5546725"/>
            <a:ext cx="8229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l" defTabSz="914400" rtl="0" eaLnBrk="1" fontAlgn="base" latinLnBrk="0" hangingPunct="1">
              <a:lnSpc>
                <a:spcPct val="125000"/>
              </a:lnSpc>
              <a:spcBef>
                <a:spcPct val="0"/>
              </a:spcBef>
              <a:spcAft>
                <a:spcPct val="0"/>
              </a:spcAft>
              <a:buClrTx/>
              <a:buSzTx/>
              <a:buFontTx/>
              <a:buNone/>
              <a:tabLst/>
              <a:defRPr/>
            </a:pPr>
            <a:r>
              <a:rPr kumimoji="1" lang="zh-CN" altLang="en-US" sz="3200" b="1" i="0" u="none" strike="noStrike" kern="0" cap="none" spc="0" normalizeH="0" baseline="0" noProof="0">
                <a:ln>
                  <a:noFill/>
                </a:ln>
                <a:solidFill>
                  <a:srgbClr val="0000CC"/>
                </a:solidFill>
                <a:effectLst/>
                <a:uLnTx/>
                <a:uFillTx/>
                <a:latin typeface="Times New Roman" pitchFamily="18" charset="0"/>
                <a:ea typeface="楷体_GB2312" pitchFamily="49" charset="-122"/>
                <a:cs typeface="+mn-cs"/>
              </a:rPr>
              <a:t>    </a:t>
            </a:r>
            <a:endParaRPr kumimoji="1" lang="zh-CN" altLang="en-US" sz="3200" b="0" i="0" u="none" strike="noStrike" kern="0" cap="none" spc="0" normalizeH="0" baseline="0" noProof="0">
              <a:ln>
                <a:noFill/>
              </a:ln>
              <a:solidFill>
                <a:srgbClr val="0000CC"/>
              </a:solidFill>
              <a:effectLst/>
              <a:uLnTx/>
              <a:uFillTx/>
              <a:latin typeface="Times New Roman" pitchFamily="18" charset="0"/>
              <a:ea typeface="楷体_GB2312" pitchFamily="49" charset="-122"/>
              <a:cs typeface="+mn-cs"/>
            </a:endParaRPr>
          </a:p>
        </p:txBody>
      </p:sp>
      <p:sp>
        <p:nvSpPr>
          <p:cNvPr id="17" name="Rectangle 49"/>
          <p:cNvSpPr>
            <a:spLocks noChangeArrowheads="1"/>
          </p:cNvSpPr>
          <p:nvPr/>
        </p:nvSpPr>
        <p:spPr bwMode="auto">
          <a:xfrm>
            <a:off x="320675" y="1825625"/>
            <a:ext cx="8037513" cy="682625"/>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just" defTabSz="914400" rtl="0" eaLnBrk="1" fontAlgn="base" latinLnBrk="0" hangingPunct="1">
              <a:lnSpc>
                <a:spcPct val="120000"/>
              </a:lnSpc>
              <a:spcBef>
                <a:spcPct val="0"/>
              </a:spcBef>
              <a:spcAft>
                <a:spcPct val="0"/>
              </a:spcAft>
              <a:buClrTx/>
              <a:buSzTx/>
              <a:buFont typeface="Wingdings" pitchFamily="2" charset="2"/>
              <a:buChar char="u"/>
              <a:tabLst/>
              <a:defRPr/>
            </a:pPr>
            <a:r>
              <a:rPr kumimoji="1" lang="zh-CN" altLang="en-US" sz="3200" b="1" i="0" u="none" strike="noStrike" kern="0" cap="none" spc="0" normalizeH="0" baseline="0" noProof="0">
                <a:ln>
                  <a:noFill/>
                </a:ln>
                <a:solidFill>
                  <a:srgbClr val="0000CC"/>
                </a:solidFill>
                <a:effectLst/>
                <a:uLnTx/>
                <a:uFillTx/>
                <a:latin typeface="Times New Roman" pitchFamily="18" charset="0"/>
                <a:ea typeface="宋体" charset="-122"/>
                <a:cs typeface="+mn-cs"/>
              </a:rPr>
              <a:t>对于频繁使用的查找表，希望  </a:t>
            </a:r>
            <a:r>
              <a:rPr kumimoji="1" lang="en-US" altLang="zh-CN" sz="3200" b="1" i="0" u="none" strike="noStrike" kern="0" cap="none" spc="0" normalizeH="0" baseline="0" noProof="0">
                <a:ln>
                  <a:noFill/>
                </a:ln>
                <a:solidFill>
                  <a:srgbClr val="0000CC"/>
                </a:solidFill>
                <a:effectLst/>
                <a:uLnTx/>
                <a:uFillTx/>
                <a:latin typeface="Times New Roman" pitchFamily="18" charset="0"/>
                <a:ea typeface="宋体" charset="-122"/>
                <a:cs typeface="+mn-cs"/>
              </a:rPr>
              <a:t>ASL = 0</a:t>
            </a:r>
            <a:r>
              <a:rPr kumimoji="1" lang="zh-CN" altLang="en-US" sz="3200" b="1" i="0" u="none" strike="noStrike" kern="0" cap="none" spc="0" normalizeH="0" baseline="0" noProof="0">
                <a:ln>
                  <a:noFill/>
                </a:ln>
                <a:solidFill>
                  <a:srgbClr val="0000CC"/>
                </a:solidFill>
                <a:effectLst/>
                <a:uLnTx/>
                <a:uFillTx/>
                <a:latin typeface="Times New Roman" pitchFamily="18" charset="0"/>
                <a:ea typeface="宋体" charset="-122"/>
                <a:cs typeface="+mn-cs"/>
              </a:rPr>
              <a:t>。</a:t>
            </a:r>
          </a:p>
        </p:txBody>
      </p:sp>
      <p:sp>
        <p:nvSpPr>
          <p:cNvPr id="18" name="Rectangle 49"/>
          <p:cNvSpPr>
            <a:spLocks noChangeArrowheads="1"/>
          </p:cNvSpPr>
          <p:nvPr/>
        </p:nvSpPr>
        <p:spPr bwMode="auto">
          <a:xfrm>
            <a:off x="288925" y="3060700"/>
            <a:ext cx="8497888" cy="2662238"/>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just" defTabSz="914400" rtl="0" eaLnBrk="1" fontAlgn="base" latinLnBrk="0" hangingPunct="1">
              <a:lnSpc>
                <a:spcPct val="120000"/>
              </a:lnSpc>
              <a:spcBef>
                <a:spcPct val="0"/>
              </a:spcBef>
              <a:spcAft>
                <a:spcPct val="0"/>
              </a:spcAft>
              <a:buClrTx/>
              <a:buSzTx/>
              <a:buFont typeface="Wingdings" pitchFamily="2" charset="2"/>
              <a:buChar char="u"/>
              <a:tabLst/>
              <a:defRPr/>
            </a:pPr>
            <a:r>
              <a:rPr kumimoji="1" lang="zh-CN" altLang="en-US" sz="3200" b="1" i="0" u="none" strike="noStrike" kern="0" cap="none" spc="0" normalizeH="0" baseline="0" noProof="0">
                <a:ln>
                  <a:noFill/>
                </a:ln>
                <a:solidFill>
                  <a:srgbClr val="FF3300"/>
                </a:solidFill>
                <a:effectLst/>
                <a:uLnTx/>
                <a:uFillTx/>
                <a:latin typeface="Times New Roman" pitchFamily="18" charset="0"/>
                <a:ea typeface="楷体_GB2312" pitchFamily="49" charset="-122"/>
                <a:cs typeface="+mn-cs"/>
              </a:rPr>
              <a:t>办法：预先知道所查关键字在表中的位置</a:t>
            </a:r>
            <a:r>
              <a:rPr kumimoji="1" lang="zh-CN" altLang="en-US" sz="3200" b="1" i="0" u="none" strike="noStrike" kern="0" cap="none" spc="0" normalizeH="0" baseline="0" noProof="0">
                <a:ln>
                  <a:noFill/>
                </a:ln>
                <a:solidFill>
                  <a:srgbClr val="FF3300"/>
                </a:solidFill>
                <a:effectLst/>
                <a:uLnTx/>
                <a:uFillTx/>
                <a:latin typeface="Times New Roman" pitchFamily="18" charset="0"/>
                <a:ea typeface="宋体" charset="-122"/>
                <a:cs typeface="+mn-cs"/>
              </a:rPr>
              <a:t>。</a:t>
            </a:r>
          </a:p>
          <a:p>
            <a:pPr marL="0" marR="0" lvl="0" indent="0" algn="just" defTabSz="914400" rtl="0" eaLnBrk="1" fontAlgn="base" latinLnBrk="0" hangingPunct="1">
              <a:lnSpc>
                <a:spcPct val="120000"/>
              </a:lnSpc>
              <a:spcBef>
                <a:spcPct val="0"/>
              </a:spcBef>
              <a:spcAft>
                <a:spcPct val="0"/>
              </a:spcAft>
              <a:buClrTx/>
              <a:buSzTx/>
              <a:buFont typeface="Wingdings" pitchFamily="2" charset="2"/>
              <a:buNone/>
              <a:tabLst/>
              <a:defRPr/>
            </a:pPr>
            <a:r>
              <a:rPr kumimoji="1" lang="zh-CN" altLang="en-US" sz="3000" b="0" i="0" u="none" strike="noStrike" kern="0" cap="none" spc="0" normalizeH="0" baseline="0" noProof="0">
                <a:ln>
                  <a:noFill/>
                </a:ln>
                <a:solidFill>
                  <a:srgbClr val="A50021"/>
                </a:solidFill>
                <a:effectLst/>
                <a:uLnTx/>
                <a:uFillTx/>
                <a:latin typeface="Times New Roman" pitchFamily="18" charset="0"/>
                <a:ea typeface="楷体_GB2312" pitchFamily="49" charset="-122"/>
                <a:cs typeface="+mn-cs"/>
              </a:rPr>
              <a:t>    </a:t>
            </a:r>
            <a:r>
              <a:rPr kumimoji="1" lang="zh-CN" altLang="en-US" sz="3600" b="1" i="0" u="none" strike="noStrike" kern="0" cap="none" spc="0" normalizeH="0" baseline="0" noProof="0">
                <a:ln>
                  <a:noFill/>
                </a:ln>
                <a:solidFill>
                  <a:srgbClr val="0000CC"/>
                </a:solidFill>
                <a:effectLst/>
                <a:uLnTx/>
                <a:uFillTx/>
                <a:latin typeface="Times New Roman" pitchFamily="18" charset="0"/>
                <a:ea typeface="楷体_GB2312" pitchFamily="49" charset="-122"/>
                <a:cs typeface="+mn-cs"/>
              </a:rPr>
              <a:t>要求：记录在表中位置和其关键字之间存在一种</a:t>
            </a:r>
            <a:r>
              <a:rPr kumimoji="1" lang="zh-CN" altLang="en-US" sz="3600" b="1" i="0" u="none" strike="noStrike" kern="0" cap="none" spc="0" normalizeH="0" baseline="0" noProof="0">
                <a:ln>
                  <a:noFill/>
                </a:ln>
                <a:solidFill>
                  <a:srgbClr val="FF3300"/>
                </a:solidFill>
                <a:effectLst/>
                <a:uLnTx/>
                <a:uFillTx/>
                <a:latin typeface="Times New Roman" pitchFamily="18" charset="0"/>
                <a:ea typeface="楷体_GB2312" pitchFamily="49" charset="-122"/>
                <a:cs typeface="+mn-cs"/>
              </a:rPr>
              <a:t>确定的关系</a:t>
            </a:r>
            <a:r>
              <a:rPr kumimoji="1" lang="zh-CN" altLang="en-US" sz="3600" b="1" i="0" u="none" strike="noStrike" kern="0" cap="none" spc="0" normalizeH="0" baseline="0" noProof="0">
                <a:ln>
                  <a:noFill/>
                </a:ln>
                <a:solidFill>
                  <a:srgbClr val="0000CC"/>
                </a:solidFill>
                <a:effectLst/>
                <a:uLnTx/>
                <a:uFillTx/>
                <a:latin typeface="Times New Roman" pitchFamily="18" charset="0"/>
                <a:ea typeface="楷体_GB2312" pitchFamily="49" charset="-122"/>
                <a:cs typeface="+mn-cs"/>
              </a:rPr>
              <a:t>。</a:t>
            </a:r>
            <a:endParaRPr kumimoji="1" lang="zh-CN" altLang="en-US" sz="3600" b="1" i="0" u="none" strike="noStrike" kern="0" cap="none" spc="0" normalizeH="0" baseline="0" noProof="0">
              <a:ln>
                <a:noFill/>
              </a:ln>
              <a:solidFill>
                <a:srgbClr val="0000CC"/>
              </a:solidFill>
              <a:effectLst/>
              <a:uLnTx/>
              <a:uFillTx/>
              <a:latin typeface="Times New Roman" pitchFamily="18" charset="0"/>
              <a:ea typeface="宋体" charset="-122"/>
              <a:cs typeface="+mn-cs"/>
            </a:endParaRPr>
          </a:p>
          <a:p>
            <a:pPr marL="0" marR="0" lvl="0" indent="0" algn="just" defTabSz="914400" rtl="0" eaLnBrk="1" fontAlgn="base" latinLnBrk="0" hangingPunct="1">
              <a:lnSpc>
                <a:spcPct val="120000"/>
              </a:lnSpc>
              <a:spcBef>
                <a:spcPct val="0"/>
              </a:spcBef>
              <a:spcAft>
                <a:spcPct val="0"/>
              </a:spcAft>
              <a:buClrTx/>
              <a:buSzTx/>
              <a:buFont typeface="Wingdings" pitchFamily="2" charset="2"/>
              <a:buChar char="u"/>
              <a:tabLst/>
              <a:defRPr/>
            </a:pPr>
            <a:endParaRPr kumimoji="1" lang="zh-CN" altLang="en-US" sz="3600" b="1" i="0" u="none" strike="noStrike" kern="0" cap="none" spc="0" normalizeH="0" baseline="0" noProof="0">
              <a:ln>
                <a:noFill/>
              </a:ln>
              <a:solidFill>
                <a:srgbClr val="0000CC"/>
              </a:solidFill>
              <a:effectLst/>
              <a:uLnTx/>
              <a:uFillTx/>
              <a:latin typeface="Times New Roman" pitchFamily="18" charset="0"/>
              <a:ea typeface="宋体" charset="-122"/>
              <a:cs typeface="+mn-cs"/>
            </a:endParaRPr>
          </a:p>
        </p:txBody>
      </p:sp>
    </p:spTree>
    <p:extLst>
      <p:ext uri="{BB962C8B-B14F-4D97-AF65-F5344CB8AC3E}">
        <p14:creationId xmlns:p14="http://schemas.microsoft.com/office/powerpoint/2010/main" val="41365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10.3.1 </a:t>
            </a:r>
            <a:r>
              <a:rPr kumimoji="1" lang="zh-CN" altLang="en-US" sz="3200" b="1" dirty="0">
                <a:latin typeface="Arial" charset="0"/>
                <a:ea typeface="宋体" charset="-122"/>
                <a:cs typeface="+mn-cs"/>
              </a:rPr>
              <a:t>什么是哈希表</a:t>
            </a:r>
          </a:p>
        </p:txBody>
      </p:sp>
      <p:sp>
        <p:nvSpPr>
          <p:cNvPr id="4" name="日期占位符 3"/>
          <p:cNvSpPr>
            <a:spLocks noGrp="1"/>
          </p:cNvSpPr>
          <p:nvPr>
            <p:ph type="dt" sz="half" idx="10"/>
          </p:nvPr>
        </p:nvSpPr>
        <p:spPr/>
        <p:txBody>
          <a:bodyPr/>
          <a:lstStyle/>
          <a:p>
            <a:fld id="{20EEF94B-FCEA-4C61-99A0-4F40A1AC4711}"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145</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graphicFrame>
        <p:nvGraphicFramePr>
          <p:cNvPr id="13" name="Group 2"/>
          <p:cNvGraphicFramePr>
            <a:graphicFrameLocks noGrp="1"/>
          </p:cNvGraphicFramePr>
          <p:nvPr>
            <p:extLst>
              <p:ext uri="{D42A27DB-BD31-4B8C-83A1-F6EECF244321}">
                <p14:modId xmlns:p14="http://schemas.microsoft.com/office/powerpoint/2010/main" val="1528507047"/>
              </p:ext>
            </p:extLst>
          </p:nvPr>
        </p:nvGraphicFramePr>
        <p:xfrm>
          <a:off x="190500" y="4298950"/>
          <a:ext cx="8848725" cy="1749528"/>
        </p:xfrm>
        <a:graphic>
          <a:graphicData uri="http://schemas.openxmlformats.org/drawingml/2006/table">
            <a:tbl>
              <a:tblPr/>
              <a:tblGrid>
                <a:gridCol w="874713">
                  <a:extLst>
                    <a:ext uri="{9D8B030D-6E8A-4147-A177-3AD203B41FA5}">
                      <a16:colId xmlns:a16="http://schemas.microsoft.com/office/drawing/2014/main" val="20000"/>
                    </a:ext>
                  </a:extLst>
                </a:gridCol>
                <a:gridCol w="877887">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1000125">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371600">
                  <a:extLst>
                    <a:ext uri="{9D8B030D-6E8A-4147-A177-3AD203B41FA5}">
                      <a16:colId xmlns:a16="http://schemas.microsoft.com/office/drawing/2014/main" val="20006"/>
                    </a:ext>
                  </a:extLst>
                </a:gridCol>
                <a:gridCol w="838200">
                  <a:extLst>
                    <a:ext uri="{9D8B030D-6E8A-4147-A177-3AD203B41FA5}">
                      <a16:colId xmlns:a16="http://schemas.microsoft.com/office/drawing/2014/main" val="20007"/>
                    </a:ext>
                  </a:extLst>
                </a:gridCol>
                <a:gridCol w="1066800">
                  <a:extLst>
                    <a:ext uri="{9D8B030D-6E8A-4147-A177-3AD203B41FA5}">
                      <a16:colId xmlns:a16="http://schemas.microsoft.com/office/drawing/2014/main" val="20008"/>
                    </a:ext>
                  </a:extLst>
                </a:gridCol>
              </a:tblGrid>
              <a:tr h="560791">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en-US" altLang="zh-CN" sz="1600" b="1" i="0" u="none" strike="noStrike" cap="none" normalizeH="0" baseline="0" dirty="0">
                          <a:ln>
                            <a:noFill/>
                          </a:ln>
                          <a:solidFill>
                            <a:srgbClr val="0000CC"/>
                          </a:solidFill>
                          <a:effectLst>
                            <a:outerShdw blurRad="38100" dist="38100" dir="2700000" algn="tl">
                              <a:srgbClr val="C0C0C0"/>
                            </a:outerShdw>
                          </a:effectLst>
                          <a:latin typeface="Constantia" pitchFamily="18" charset="0"/>
                          <a:ea typeface="宋体" pitchFamily="2" charset="-122"/>
                        </a:rPr>
                        <a:t>Key</a:t>
                      </a:r>
                    </a:p>
                  </a:txBody>
                  <a:tcPr marL="0" marR="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en-US" altLang="zh-CN" sz="1400" b="1" i="0" u="none" strike="noStrike" cap="none" normalizeH="0" baseline="0">
                          <a:ln>
                            <a:noFill/>
                          </a:ln>
                          <a:solidFill>
                            <a:srgbClr val="0000CC"/>
                          </a:solidFill>
                          <a:effectLst>
                            <a:outerShdw blurRad="38100" dist="38100" dir="2700000" algn="tl">
                              <a:srgbClr val="C0C0C0"/>
                            </a:outerShdw>
                          </a:effectLst>
                          <a:latin typeface="Constantia" pitchFamily="18" charset="0"/>
                          <a:ea typeface="宋体" pitchFamily="2" charset="-122"/>
                        </a:rPr>
                        <a:t>BEIJING</a:t>
                      </a:r>
                    </a:p>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zh-CN" altLang="en-US" sz="1400" b="1" i="0" u="none" strike="noStrike" cap="none" normalizeH="0" baseline="0">
                          <a:ln>
                            <a:noFill/>
                          </a:ln>
                          <a:solidFill>
                            <a:srgbClr val="0000CC"/>
                          </a:solidFill>
                          <a:effectLst>
                            <a:outerShdw blurRad="38100" dist="38100" dir="2700000" algn="tl">
                              <a:srgbClr val="C0C0C0"/>
                            </a:outerShdw>
                          </a:effectLst>
                          <a:latin typeface="Constantia" pitchFamily="18" charset="0"/>
                          <a:ea typeface="宋体" pitchFamily="2" charset="-122"/>
                        </a:rPr>
                        <a:t>（北京</a:t>
                      </a:r>
                      <a:r>
                        <a:rPr kumimoji="0" lang="en-US" altLang="zh-CN" sz="1400" b="1" i="0" u="none" strike="noStrike" cap="none" normalizeH="0" baseline="0">
                          <a:ln>
                            <a:noFill/>
                          </a:ln>
                          <a:solidFill>
                            <a:srgbClr val="0000CC"/>
                          </a:solidFill>
                          <a:effectLst>
                            <a:outerShdw blurRad="38100" dist="38100" dir="2700000" algn="tl">
                              <a:srgbClr val="C0C0C0"/>
                            </a:outerShdw>
                          </a:effectLst>
                          <a:latin typeface="Constantia" pitchFamily="18" charset="0"/>
                          <a:ea typeface="宋体" pitchFamily="2" charset="-122"/>
                        </a:rPr>
                        <a:t>)</a:t>
                      </a:r>
                    </a:p>
                  </a:txBody>
                  <a:tcPr marL="0" marR="0"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en-US" altLang="zh-CN" sz="1400" b="1" i="0" u="none" strike="noStrike" cap="none" normalizeH="0" baseline="0">
                          <a:ln>
                            <a:noFill/>
                          </a:ln>
                          <a:solidFill>
                            <a:srgbClr val="0000CC"/>
                          </a:solidFill>
                          <a:effectLst>
                            <a:outerShdw blurRad="38100" dist="38100" dir="2700000" algn="tl">
                              <a:srgbClr val="C0C0C0"/>
                            </a:outerShdw>
                          </a:effectLst>
                          <a:latin typeface="Constantia" pitchFamily="18" charset="0"/>
                          <a:ea typeface="宋体" pitchFamily="2" charset="-122"/>
                        </a:rPr>
                        <a:t>TIANJIN</a:t>
                      </a:r>
                    </a:p>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en-US" altLang="zh-CN" sz="1400" b="1" i="0" u="none" strike="noStrike" cap="none" normalizeH="0" baseline="0">
                          <a:ln>
                            <a:noFill/>
                          </a:ln>
                          <a:solidFill>
                            <a:srgbClr val="0000CC"/>
                          </a:solidFill>
                          <a:effectLst>
                            <a:outerShdw blurRad="38100" dist="38100" dir="2700000" algn="tl">
                              <a:srgbClr val="C0C0C0"/>
                            </a:outerShdw>
                          </a:effectLst>
                          <a:latin typeface="Constantia" pitchFamily="18" charset="0"/>
                          <a:ea typeface="宋体" pitchFamily="2" charset="-122"/>
                        </a:rPr>
                        <a:t>(</a:t>
                      </a:r>
                      <a:r>
                        <a:rPr kumimoji="0" lang="zh-CN" altLang="en-US" sz="1400" b="1" i="0" u="none" strike="noStrike" cap="none" normalizeH="0" baseline="0">
                          <a:ln>
                            <a:noFill/>
                          </a:ln>
                          <a:solidFill>
                            <a:srgbClr val="0000CC"/>
                          </a:solidFill>
                          <a:effectLst>
                            <a:outerShdw blurRad="38100" dist="38100" dir="2700000" algn="tl">
                              <a:srgbClr val="C0C0C0"/>
                            </a:outerShdw>
                          </a:effectLst>
                          <a:latin typeface="Constantia" pitchFamily="18" charset="0"/>
                          <a:ea typeface="宋体" pitchFamily="2" charset="-122"/>
                        </a:rPr>
                        <a:t>天津</a:t>
                      </a:r>
                      <a:r>
                        <a:rPr kumimoji="0" lang="en-US" altLang="zh-CN" sz="1400" b="1" i="0" u="none" strike="noStrike" cap="none" normalizeH="0" baseline="0">
                          <a:ln>
                            <a:noFill/>
                          </a:ln>
                          <a:solidFill>
                            <a:srgbClr val="0000CC"/>
                          </a:solidFill>
                          <a:effectLst>
                            <a:outerShdw blurRad="38100" dist="38100" dir="2700000" algn="tl">
                              <a:srgbClr val="C0C0C0"/>
                            </a:outerShdw>
                          </a:effectLst>
                          <a:latin typeface="Constantia" pitchFamily="18" charset="0"/>
                          <a:ea typeface="宋体" pitchFamily="2" charset="-122"/>
                        </a:rPr>
                        <a:t>)</a:t>
                      </a:r>
                    </a:p>
                  </a:txBody>
                  <a:tcPr marL="0" marR="0"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en-US" altLang="zh-CN" sz="1400" b="1" i="0" u="none" strike="noStrike" cap="none" normalizeH="0" baseline="0">
                          <a:ln>
                            <a:noFill/>
                          </a:ln>
                          <a:solidFill>
                            <a:srgbClr val="0000CC"/>
                          </a:solidFill>
                          <a:effectLst>
                            <a:outerShdw blurRad="38100" dist="38100" dir="2700000" algn="tl">
                              <a:srgbClr val="C0C0C0"/>
                            </a:outerShdw>
                          </a:effectLst>
                          <a:latin typeface="Constantia" pitchFamily="18" charset="0"/>
                          <a:ea typeface="宋体" pitchFamily="2" charset="-122"/>
                        </a:rPr>
                        <a:t>HEBEI</a:t>
                      </a:r>
                    </a:p>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en-US" altLang="zh-CN" sz="1400" b="1" i="0" u="none" strike="noStrike" cap="none" normalizeH="0" baseline="0">
                          <a:ln>
                            <a:noFill/>
                          </a:ln>
                          <a:solidFill>
                            <a:srgbClr val="0000CC"/>
                          </a:solidFill>
                          <a:effectLst>
                            <a:outerShdw blurRad="38100" dist="38100" dir="2700000" algn="tl">
                              <a:srgbClr val="C0C0C0"/>
                            </a:outerShdw>
                          </a:effectLst>
                          <a:latin typeface="Constantia" pitchFamily="18" charset="0"/>
                          <a:ea typeface="宋体" pitchFamily="2" charset="-122"/>
                        </a:rPr>
                        <a:t>(</a:t>
                      </a:r>
                      <a:r>
                        <a:rPr kumimoji="0" lang="zh-CN" altLang="en-US" sz="1400" b="1" i="0" u="none" strike="noStrike" cap="none" normalizeH="0" baseline="0">
                          <a:ln>
                            <a:noFill/>
                          </a:ln>
                          <a:solidFill>
                            <a:srgbClr val="0000CC"/>
                          </a:solidFill>
                          <a:effectLst>
                            <a:outerShdw blurRad="38100" dist="38100" dir="2700000" algn="tl">
                              <a:srgbClr val="C0C0C0"/>
                            </a:outerShdw>
                          </a:effectLst>
                          <a:latin typeface="Constantia" pitchFamily="18" charset="0"/>
                          <a:ea typeface="宋体" pitchFamily="2" charset="-122"/>
                        </a:rPr>
                        <a:t>河北</a:t>
                      </a:r>
                      <a:r>
                        <a:rPr kumimoji="0" lang="en-US" altLang="zh-CN" sz="1400" b="1" i="0" u="none" strike="noStrike" cap="none" normalizeH="0" baseline="0">
                          <a:ln>
                            <a:noFill/>
                          </a:ln>
                          <a:solidFill>
                            <a:srgbClr val="0000CC"/>
                          </a:solidFill>
                          <a:effectLst>
                            <a:outerShdw blurRad="38100" dist="38100" dir="2700000" algn="tl">
                              <a:srgbClr val="C0C0C0"/>
                            </a:outerShdw>
                          </a:effectLst>
                          <a:latin typeface="Constantia" pitchFamily="18" charset="0"/>
                          <a:ea typeface="宋体" pitchFamily="2" charset="-122"/>
                        </a:rPr>
                        <a:t>)</a:t>
                      </a:r>
                    </a:p>
                  </a:txBody>
                  <a:tcPr marL="0" marR="0"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en-US" altLang="zh-CN" sz="1400" b="1" i="0" u="none" strike="noStrike" cap="none" normalizeH="0" baseline="0">
                          <a:ln>
                            <a:noFill/>
                          </a:ln>
                          <a:solidFill>
                            <a:srgbClr val="0000CC"/>
                          </a:solidFill>
                          <a:effectLst>
                            <a:outerShdw blurRad="38100" dist="38100" dir="2700000" algn="tl">
                              <a:srgbClr val="C0C0C0"/>
                            </a:outerShdw>
                          </a:effectLst>
                          <a:latin typeface="Constantia" pitchFamily="18" charset="0"/>
                          <a:ea typeface="宋体" pitchFamily="2" charset="-122"/>
                        </a:rPr>
                        <a:t>SHANXI</a:t>
                      </a:r>
                    </a:p>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en-US" altLang="zh-CN" sz="1400" b="1" i="0" u="none" strike="noStrike" cap="none" normalizeH="0" baseline="0">
                          <a:ln>
                            <a:noFill/>
                          </a:ln>
                          <a:solidFill>
                            <a:srgbClr val="0000CC"/>
                          </a:solidFill>
                          <a:effectLst>
                            <a:outerShdw blurRad="38100" dist="38100" dir="2700000" algn="tl">
                              <a:srgbClr val="C0C0C0"/>
                            </a:outerShdw>
                          </a:effectLst>
                          <a:latin typeface="Constantia" pitchFamily="18" charset="0"/>
                          <a:ea typeface="宋体" pitchFamily="2" charset="-122"/>
                        </a:rPr>
                        <a:t>(</a:t>
                      </a:r>
                      <a:r>
                        <a:rPr kumimoji="0" lang="zh-CN" altLang="en-US" sz="1400" b="1" i="0" u="none" strike="noStrike" cap="none" normalizeH="0" baseline="0">
                          <a:ln>
                            <a:noFill/>
                          </a:ln>
                          <a:solidFill>
                            <a:srgbClr val="0000CC"/>
                          </a:solidFill>
                          <a:effectLst>
                            <a:outerShdw blurRad="38100" dist="38100" dir="2700000" algn="tl">
                              <a:srgbClr val="C0C0C0"/>
                            </a:outerShdw>
                          </a:effectLst>
                          <a:latin typeface="Constantia" pitchFamily="18" charset="0"/>
                          <a:ea typeface="宋体" pitchFamily="2" charset="-122"/>
                        </a:rPr>
                        <a:t>山西</a:t>
                      </a:r>
                      <a:r>
                        <a:rPr kumimoji="0" lang="en-US" altLang="zh-CN" sz="1400" b="1" i="0" u="none" strike="noStrike" cap="none" normalizeH="0" baseline="0">
                          <a:ln>
                            <a:noFill/>
                          </a:ln>
                          <a:solidFill>
                            <a:srgbClr val="0000CC"/>
                          </a:solidFill>
                          <a:effectLst>
                            <a:outerShdw blurRad="38100" dist="38100" dir="2700000" algn="tl">
                              <a:srgbClr val="C0C0C0"/>
                            </a:outerShdw>
                          </a:effectLst>
                          <a:latin typeface="Constantia" pitchFamily="18" charset="0"/>
                          <a:ea typeface="宋体" pitchFamily="2" charset="-122"/>
                        </a:rPr>
                        <a:t>)</a:t>
                      </a:r>
                    </a:p>
                  </a:txBody>
                  <a:tcPr marL="0" marR="0"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en-US" altLang="zh-CN" sz="1400" b="1" i="0" u="none" strike="noStrike" cap="none" normalizeH="0" baseline="0">
                          <a:ln>
                            <a:noFill/>
                          </a:ln>
                          <a:solidFill>
                            <a:srgbClr val="0000CC"/>
                          </a:solidFill>
                          <a:effectLst>
                            <a:outerShdw blurRad="38100" dist="38100" dir="2700000" algn="tl">
                              <a:srgbClr val="C0C0C0"/>
                            </a:outerShdw>
                          </a:effectLst>
                          <a:latin typeface="Constantia" pitchFamily="18" charset="0"/>
                          <a:ea typeface="宋体" pitchFamily="2" charset="-122"/>
                        </a:rPr>
                        <a:t>SHANGHAI</a:t>
                      </a:r>
                    </a:p>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en-US" altLang="zh-CN" sz="1400" b="1" i="0" u="none" strike="noStrike" cap="none" normalizeH="0" baseline="0">
                          <a:ln>
                            <a:noFill/>
                          </a:ln>
                          <a:solidFill>
                            <a:srgbClr val="0000CC"/>
                          </a:solidFill>
                          <a:effectLst>
                            <a:outerShdw blurRad="38100" dist="38100" dir="2700000" algn="tl">
                              <a:srgbClr val="C0C0C0"/>
                            </a:outerShdw>
                          </a:effectLst>
                          <a:latin typeface="Constantia" pitchFamily="18" charset="0"/>
                          <a:ea typeface="宋体" pitchFamily="2" charset="-122"/>
                        </a:rPr>
                        <a:t>(</a:t>
                      </a:r>
                      <a:r>
                        <a:rPr kumimoji="0" lang="zh-CN" altLang="en-US" sz="1400" b="1" i="0" u="none" strike="noStrike" cap="none" normalizeH="0" baseline="0">
                          <a:ln>
                            <a:noFill/>
                          </a:ln>
                          <a:solidFill>
                            <a:srgbClr val="0000CC"/>
                          </a:solidFill>
                          <a:effectLst>
                            <a:outerShdw blurRad="38100" dist="38100" dir="2700000" algn="tl">
                              <a:srgbClr val="C0C0C0"/>
                            </a:outerShdw>
                          </a:effectLst>
                          <a:latin typeface="Constantia" pitchFamily="18" charset="0"/>
                          <a:ea typeface="宋体" pitchFamily="2" charset="-122"/>
                        </a:rPr>
                        <a:t>上海</a:t>
                      </a:r>
                      <a:r>
                        <a:rPr kumimoji="0" lang="en-US" altLang="zh-CN" sz="1400" b="1" i="0" u="none" strike="noStrike" cap="none" normalizeH="0" baseline="0">
                          <a:ln>
                            <a:noFill/>
                          </a:ln>
                          <a:solidFill>
                            <a:srgbClr val="0000CC"/>
                          </a:solidFill>
                          <a:effectLst>
                            <a:outerShdw blurRad="38100" dist="38100" dir="2700000" algn="tl">
                              <a:srgbClr val="C0C0C0"/>
                            </a:outerShdw>
                          </a:effectLst>
                          <a:latin typeface="Constantia" pitchFamily="18" charset="0"/>
                          <a:ea typeface="宋体" pitchFamily="2" charset="-122"/>
                        </a:rPr>
                        <a:t>)</a:t>
                      </a:r>
                    </a:p>
                  </a:txBody>
                  <a:tcPr marL="0" marR="0"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en-US" altLang="zh-CN" sz="1400" b="1" i="0" u="none" strike="noStrike" cap="none" normalizeH="0" baseline="0">
                          <a:ln>
                            <a:noFill/>
                          </a:ln>
                          <a:solidFill>
                            <a:srgbClr val="0000CC"/>
                          </a:solidFill>
                          <a:effectLst>
                            <a:outerShdw blurRad="38100" dist="38100" dir="2700000" algn="tl">
                              <a:srgbClr val="C0C0C0"/>
                            </a:outerShdw>
                          </a:effectLst>
                          <a:latin typeface="Constantia" pitchFamily="18" charset="0"/>
                          <a:ea typeface="宋体" pitchFamily="2" charset="-122"/>
                        </a:rPr>
                        <a:t>SHANGDONG</a:t>
                      </a:r>
                    </a:p>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en-US" altLang="zh-CN" sz="1400" b="1" i="0" u="none" strike="noStrike" cap="none" normalizeH="0" baseline="0">
                          <a:ln>
                            <a:noFill/>
                          </a:ln>
                          <a:solidFill>
                            <a:srgbClr val="0000CC"/>
                          </a:solidFill>
                          <a:effectLst>
                            <a:outerShdw blurRad="38100" dist="38100" dir="2700000" algn="tl">
                              <a:srgbClr val="C0C0C0"/>
                            </a:outerShdw>
                          </a:effectLst>
                          <a:latin typeface="Constantia" pitchFamily="18" charset="0"/>
                          <a:ea typeface="宋体" pitchFamily="2" charset="-122"/>
                        </a:rPr>
                        <a:t>(</a:t>
                      </a:r>
                      <a:r>
                        <a:rPr kumimoji="0" lang="zh-CN" altLang="en-US" sz="1400" b="1" i="0" u="none" strike="noStrike" cap="none" normalizeH="0" baseline="0">
                          <a:ln>
                            <a:noFill/>
                          </a:ln>
                          <a:solidFill>
                            <a:srgbClr val="0000CC"/>
                          </a:solidFill>
                          <a:effectLst>
                            <a:outerShdw blurRad="38100" dist="38100" dir="2700000" algn="tl">
                              <a:srgbClr val="C0C0C0"/>
                            </a:outerShdw>
                          </a:effectLst>
                          <a:latin typeface="Constantia" pitchFamily="18" charset="0"/>
                          <a:ea typeface="宋体" pitchFamily="2" charset="-122"/>
                        </a:rPr>
                        <a:t>山东</a:t>
                      </a:r>
                      <a:r>
                        <a:rPr kumimoji="0" lang="en-US" altLang="zh-CN" sz="1400" b="1" i="0" u="none" strike="noStrike" cap="none" normalizeH="0" baseline="0">
                          <a:ln>
                            <a:noFill/>
                          </a:ln>
                          <a:solidFill>
                            <a:srgbClr val="0000CC"/>
                          </a:solidFill>
                          <a:effectLst>
                            <a:outerShdw blurRad="38100" dist="38100" dir="2700000" algn="tl">
                              <a:srgbClr val="C0C0C0"/>
                            </a:outerShdw>
                          </a:effectLst>
                          <a:latin typeface="Constantia" pitchFamily="18" charset="0"/>
                          <a:ea typeface="宋体" pitchFamily="2" charset="-122"/>
                        </a:rPr>
                        <a:t>)</a:t>
                      </a:r>
                    </a:p>
                  </a:txBody>
                  <a:tcPr marL="0" marR="0"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en-US" altLang="zh-CN" sz="1400" b="1" i="0" u="none" strike="noStrike" cap="none" normalizeH="0" baseline="0">
                          <a:ln>
                            <a:noFill/>
                          </a:ln>
                          <a:solidFill>
                            <a:srgbClr val="0000CC"/>
                          </a:solidFill>
                          <a:effectLst>
                            <a:outerShdw blurRad="38100" dist="38100" dir="2700000" algn="tl">
                              <a:srgbClr val="C0C0C0"/>
                            </a:outerShdw>
                          </a:effectLst>
                          <a:latin typeface="Constantia" pitchFamily="18" charset="0"/>
                          <a:ea typeface="宋体" pitchFamily="2" charset="-122"/>
                        </a:rPr>
                        <a:t>HENAN</a:t>
                      </a:r>
                    </a:p>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en-US" altLang="zh-CN" sz="1400" b="1" i="0" u="none" strike="noStrike" cap="none" normalizeH="0" baseline="0">
                          <a:ln>
                            <a:noFill/>
                          </a:ln>
                          <a:solidFill>
                            <a:srgbClr val="0000CC"/>
                          </a:solidFill>
                          <a:effectLst>
                            <a:outerShdw blurRad="38100" dist="38100" dir="2700000" algn="tl">
                              <a:srgbClr val="C0C0C0"/>
                            </a:outerShdw>
                          </a:effectLst>
                          <a:latin typeface="Constantia" pitchFamily="18" charset="0"/>
                          <a:ea typeface="宋体" pitchFamily="2" charset="-122"/>
                        </a:rPr>
                        <a:t>(</a:t>
                      </a:r>
                      <a:r>
                        <a:rPr kumimoji="0" lang="zh-CN" altLang="en-US" sz="1400" b="1" i="0" u="none" strike="noStrike" cap="none" normalizeH="0" baseline="0">
                          <a:ln>
                            <a:noFill/>
                          </a:ln>
                          <a:solidFill>
                            <a:srgbClr val="0000CC"/>
                          </a:solidFill>
                          <a:effectLst>
                            <a:outerShdw blurRad="38100" dist="38100" dir="2700000" algn="tl">
                              <a:srgbClr val="C0C0C0"/>
                            </a:outerShdw>
                          </a:effectLst>
                          <a:latin typeface="Constantia" pitchFamily="18" charset="0"/>
                          <a:ea typeface="宋体" pitchFamily="2" charset="-122"/>
                        </a:rPr>
                        <a:t>河南</a:t>
                      </a:r>
                      <a:r>
                        <a:rPr kumimoji="0" lang="en-US" altLang="zh-CN" sz="1400" b="1" i="0" u="none" strike="noStrike" cap="none" normalizeH="0" baseline="0">
                          <a:ln>
                            <a:noFill/>
                          </a:ln>
                          <a:solidFill>
                            <a:srgbClr val="0000CC"/>
                          </a:solidFill>
                          <a:effectLst>
                            <a:outerShdw blurRad="38100" dist="38100" dir="2700000" algn="tl">
                              <a:srgbClr val="C0C0C0"/>
                            </a:outerShdw>
                          </a:effectLst>
                          <a:latin typeface="Constantia" pitchFamily="18" charset="0"/>
                          <a:ea typeface="宋体" pitchFamily="2" charset="-122"/>
                        </a:rPr>
                        <a:t>)</a:t>
                      </a:r>
                    </a:p>
                  </a:txBody>
                  <a:tcPr marL="0" marR="0"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en-US" altLang="zh-CN" sz="1400" b="1" i="0" u="none" strike="noStrike" cap="none" normalizeH="0" baseline="0">
                          <a:ln>
                            <a:noFill/>
                          </a:ln>
                          <a:solidFill>
                            <a:srgbClr val="0000CC"/>
                          </a:solidFill>
                          <a:effectLst>
                            <a:outerShdw blurRad="38100" dist="38100" dir="2700000" algn="tl">
                              <a:srgbClr val="C0C0C0"/>
                            </a:outerShdw>
                          </a:effectLst>
                          <a:latin typeface="Constantia" pitchFamily="18" charset="0"/>
                          <a:ea typeface="宋体" pitchFamily="2" charset="-122"/>
                        </a:rPr>
                        <a:t>SICHUAN</a:t>
                      </a:r>
                    </a:p>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en-US" altLang="zh-CN" sz="1400" b="1" i="0" u="none" strike="noStrike" cap="none" normalizeH="0" baseline="0">
                          <a:ln>
                            <a:noFill/>
                          </a:ln>
                          <a:solidFill>
                            <a:srgbClr val="0000CC"/>
                          </a:solidFill>
                          <a:effectLst>
                            <a:outerShdw blurRad="38100" dist="38100" dir="2700000" algn="tl">
                              <a:srgbClr val="C0C0C0"/>
                            </a:outerShdw>
                          </a:effectLst>
                          <a:latin typeface="Constantia" pitchFamily="18" charset="0"/>
                          <a:ea typeface="宋体" pitchFamily="2" charset="-122"/>
                        </a:rPr>
                        <a:t>(</a:t>
                      </a:r>
                      <a:r>
                        <a:rPr kumimoji="0" lang="zh-CN" altLang="en-US" sz="1400" b="1" i="0" u="none" strike="noStrike" cap="none" normalizeH="0" baseline="0">
                          <a:ln>
                            <a:noFill/>
                          </a:ln>
                          <a:solidFill>
                            <a:srgbClr val="0000CC"/>
                          </a:solidFill>
                          <a:effectLst>
                            <a:outerShdw blurRad="38100" dist="38100" dir="2700000" algn="tl">
                              <a:srgbClr val="C0C0C0"/>
                            </a:outerShdw>
                          </a:effectLst>
                          <a:latin typeface="Constantia" pitchFamily="18" charset="0"/>
                          <a:ea typeface="宋体" pitchFamily="2" charset="-122"/>
                        </a:rPr>
                        <a:t>四川</a:t>
                      </a:r>
                      <a:r>
                        <a:rPr kumimoji="0" lang="en-US" altLang="zh-CN" sz="1400" b="1" i="0" u="none" strike="noStrike" cap="none" normalizeH="0" baseline="0">
                          <a:ln>
                            <a:noFill/>
                          </a:ln>
                          <a:solidFill>
                            <a:srgbClr val="0000CC"/>
                          </a:solidFill>
                          <a:effectLst>
                            <a:outerShdw blurRad="38100" dist="38100" dir="2700000" algn="tl">
                              <a:srgbClr val="C0C0C0"/>
                            </a:outerShdw>
                          </a:effectLst>
                          <a:latin typeface="Constantia" pitchFamily="18" charset="0"/>
                          <a:ea typeface="宋体" pitchFamily="2" charset="-122"/>
                        </a:rPr>
                        <a:t>)</a:t>
                      </a:r>
                    </a:p>
                  </a:txBody>
                  <a:tcPr marL="0" marR="0"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211">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en-US" altLang="zh-CN" sz="1800" b="1" i="1" u="none" strike="noStrike" cap="none" normalizeH="0" baseline="0" dirty="0">
                          <a:ln>
                            <a:noFill/>
                          </a:ln>
                          <a:solidFill>
                            <a:srgbClr val="0000CC"/>
                          </a:solidFill>
                          <a:effectLst>
                            <a:outerShdw blurRad="38100" dist="38100" dir="2700000" algn="tl">
                              <a:srgbClr val="C0C0C0"/>
                            </a:outerShdw>
                          </a:effectLst>
                          <a:latin typeface="Constantia" pitchFamily="18" charset="0"/>
                          <a:ea typeface="宋体" pitchFamily="2" charset="-122"/>
                        </a:rPr>
                        <a:t>H</a:t>
                      </a:r>
                      <a:r>
                        <a:rPr kumimoji="0" lang="en-US" altLang="zh-CN" sz="1800" b="1" i="1" u="none" strike="noStrike" cap="none" normalizeH="0" baseline="-25000" dirty="0">
                          <a:ln>
                            <a:noFill/>
                          </a:ln>
                          <a:solidFill>
                            <a:srgbClr val="0000CC"/>
                          </a:solidFill>
                          <a:effectLst>
                            <a:outerShdw blurRad="38100" dist="38100" dir="2700000" algn="tl">
                              <a:srgbClr val="C0C0C0"/>
                            </a:outerShdw>
                          </a:effectLst>
                          <a:latin typeface="Constantia" pitchFamily="18" charset="0"/>
                          <a:ea typeface="宋体" pitchFamily="2" charset="-122"/>
                        </a:rPr>
                        <a:t>1</a:t>
                      </a:r>
                      <a:r>
                        <a:rPr kumimoji="0" lang="en-US" altLang="zh-CN" sz="1800" b="1" i="1" u="none" strike="noStrike" cap="none" normalizeH="0" baseline="0" dirty="0">
                          <a:ln>
                            <a:noFill/>
                          </a:ln>
                          <a:solidFill>
                            <a:srgbClr val="0000CC"/>
                          </a:solidFill>
                          <a:effectLst>
                            <a:outerShdw blurRad="38100" dist="38100" dir="2700000" algn="tl">
                              <a:srgbClr val="C0C0C0"/>
                            </a:outerShdw>
                          </a:effectLst>
                          <a:latin typeface="Constantia" pitchFamily="18" charset="0"/>
                          <a:ea typeface="宋体" pitchFamily="2" charset="-122"/>
                        </a:rPr>
                        <a:t>(key)</a:t>
                      </a:r>
                    </a:p>
                  </a:txBody>
                  <a:tcPr marL="0" marR="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en-US" altLang="zh-CN" sz="2000" b="1" i="0" u="none" strike="noStrike" cap="none" normalizeH="0" baseline="0">
                          <a:ln>
                            <a:noFill/>
                          </a:ln>
                          <a:solidFill>
                            <a:srgbClr val="0000CC"/>
                          </a:solidFill>
                          <a:effectLst>
                            <a:outerShdw blurRad="38100" dist="38100" dir="2700000" algn="tl">
                              <a:srgbClr val="C0C0C0"/>
                            </a:outerShdw>
                          </a:effectLst>
                          <a:latin typeface="Constantia" pitchFamily="18" charset="0"/>
                          <a:ea typeface="宋体" pitchFamily="2" charset="-122"/>
                        </a:rPr>
                        <a:t>02</a:t>
                      </a:r>
                    </a:p>
                  </a:txBody>
                  <a:tcPr marL="0" marR="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en-US" altLang="zh-CN" sz="2000" b="1" i="0" u="none" strike="noStrike" cap="none" normalizeH="0" baseline="0">
                          <a:ln>
                            <a:noFill/>
                          </a:ln>
                          <a:solidFill>
                            <a:srgbClr val="0000CC"/>
                          </a:solidFill>
                          <a:effectLst>
                            <a:outerShdw blurRad="38100" dist="38100" dir="2700000" algn="tl">
                              <a:srgbClr val="C0C0C0"/>
                            </a:outerShdw>
                          </a:effectLst>
                          <a:latin typeface="Constantia" pitchFamily="18" charset="0"/>
                          <a:ea typeface="宋体" pitchFamily="2" charset="-122"/>
                        </a:rPr>
                        <a:t>20</a:t>
                      </a:r>
                    </a:p>
                  </a:txBody>
                  <a:tcPr marL="0" marR="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en-US" altLang="zh-CN" sz="2000" b="1" i="0" u="none" strike="noStrike" cap="none" normalizeH="0" baseline="0">
                          <a:ln>
                            <a:noFill/>
                          </a:ln>
                          <a:solidFill>
                            <a:srgbClr val="0000CC"/>
                          </a:solidFill>
                          <a:effectLst>
                            <a:outerShdw blurRad="38100" dist="38100" dir="2700000" algn="tl">
                              <a:srgbClr val="C0C0C0"/>
                            </a:outerShdw>
                          </a:effectLst>
                          <a:latin typeface="Constantia" pitchFamily="18" charset="0"/>
                          <a:ea typeface="宋体" pitchFamily="2" charset="-122"/>
                        </a:rPr>
                        <a:t>08</a:t>
                      </a:r>
                    </a:p>
                  </a:txBody>
                  <a:tcPr marL="0" marR="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en-US" altLang="zh-CN" sz="2000" b="1" i="0" u="none" strike="noStrike" cap="none" normalizeH="0" baseline="0">
                          <a:ln>
                            <a:noFill/>
                          </a:ln>
                          <a:solidFill>
                            <a:srgbClr val="0000CC"/>
                          </a:solidFill>
                          <a:effectLst>
                            <a:outerShdw blurRad="38100" dist="38100" dir="2700000" algn="tl">
                              <a:srgbClr val="C0C0C0"/>
                            </a:outerShdw>
                          </a:effectLst>
                          <a:latin typeface="Constantia" pitchFamily="18" charset="0"/>
                          <a:ea typeface="宋体" pitchFamily="2" charset="-122"/>
                        </a:rPr>
                        <a:t>19</a:t>
                      </a:r>
                    </a:p>
                  </a:txBody>
                  <a:tcPr marL="0" marR="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en-US" altLang="zh-CN" sz="2000" b="1" i="0" u="none" strike="noStrike" cap="none" normalizeH="0" baseline="0">
                          <a:ln>
                            <a:noFill/>
                          </a:ln>
                          <a:solidFill>
                            <a:srgbClr val="0000CC"/>
                          </a:solidFill>
                          <a:effectLst>
                            <a:outerShdw blurRad="38100" dist="38100" dir="2700000" algn="tl">
                              <a:srgbClr val="C0C0C0"/>
                            </a:outerShdw>
                          </a:effectLst>
                          <a:latin typeface="Constantia" pitchFamily="18" charset="0"/>
                          <a:ea typeface="宋体" pitchFamily="2" charset="-122"/>
                        </a:rPr>
                        <a:t>19</a:t>
                      </a:r>
                    </a:p>
                  </a:txBody>
                  <a:tcPr marL="0" marR="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en-US" altLang="zh-CN" sz="2000" b="1" i="0" u="none" strike="noStrike" cap="none" normalizeH="0" baseline="0">
                          <a:ln>
                            <a:noFill/>
                          </a:ln>
                          <a:solidFill>
                            <a:srgbClr val="0000CC"/>
                          </a:solidFill>
                          <a:effectLst>
                            <a:outerShdw blurRad="38100" dist="38100" dir="2700000" algn="tl">
                              <a:srgbClr val="C0C0C0"/>
                            </a:outerShdw>
                          </a:effectLst>
                          <a:latin typeface="Constantia" pitchFamily="18" charset="0"/>
                          <a:ea typeface="宋体" pitchFamily="2" charset="-122"/>
                        </a:rPr>
                        <a:t>19</a:t>
                      </a:r>
                    </a:p>
                  </a:txBody>
                  <a:tcPr marL="0" marR="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en-US" altLang="zh-CN" sz="2000" b="1" i="0" u="none" strike="noStrike" cap="none" normalizeH="0" baseline="0">
                          <a:ln>
                            <a:noFill/>
                          </a:ln>
                          <a:solidFill>
                            <a:srgbClr val="0000CC"/>
                          </a:solidFill>
                          <a:effectLst>
                            <a:outerShdw blurRad="38100" dist="38100" dir="2700000" algn="tl">
                              <a:srgbClr val="C0C0C0"/>
                            </a:outerShdw>
                          </a:effectLst>
                          <a:latin typeface="Constantia" pitchFamily="18" charset="0"/>
                          <a:ea typeface="宋体" pitchFamily="2" charset="-122"/>
                        </a:rPr>
                        <a:t>08</a:t>
                      </a:r>
                    </a:p>
                  </a:txBody>
                  <a:tcPr marL="0" marR="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en-US" altLang="zh-CN" sz="2000" b="1" i="0" u="none" strike="noStrike" cap="none" normalizeH="0" baseline="0">
                          <a:ln>
                            <a:noFill/>
                          </a:ln>
                          <a:solidFill>
                            <a:srgbClr val="0000CC"/>
                          </a:solidFill>
                          <a:effectLst>
                            <a:outerShdw blurRad="38100" dist="38100" dir="2700000" algn="tl">
                              <a:srgbClr val="C0C0C0"/>
                            </a:outerShdw>
                          </a:effectLst>
                          <a:latin typeface="Constantia" pitchFamily="18" charset="0"/>
                          <a:ea typeface="宋体" pitchFamily="2" charset="-122"/>
                        </a:rPr>
                        <a:t>19</a:t>
                      </a:r>
                    </a:p>
                  </a:txBody>
                  <a:tcPr marL="0" marR="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211">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endParaRPr kumimoji="0" lang="en-US" altLang="zh-CN" sz="1800" b="1" i="1" u="none" strike="noStrike" cap="none" normalizeH="0" baseline="0" dirty="0">
                        <a:ln>
                          <a:noFill/>
                        </a:ln>
                        <a:solidFill>
                          <a:srgbClr val="0000CC"/>
                        </a:solidFill>
                        <a:effectLst>
                          <a:outerShdw blurRad="38100" dist="38100" dir="2700000" algn="tl">
                            <a:srgbClr val="C0C0C0"/>
                          </a:outerShdw>
                        </a:effectLst>
                        <a:latin typeface="Constantia" pitchFamily="18" charset="0"/>
                        <a:ea typeface="宋体" pitchFamily="2" charset="-122"/>
                      </a:endParaRPr>
                    </a:p>
                  </a:txBody>
                  <a:tcPr marL="0" marR="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endParaRPr kumimoji="0" lang="en-US" altLang="zh-CN" sz="2000" b="1" i="0" u="none" strike="noStrike" cap="none" normalizeH="0" baseline="0" dirty="0">
                        <a:ln>
                          <a:noFill/>
                        </a:ln>
                        <a:solidFill>
                          <a:srgbClr val="0000CC"/>
                        </a:solidFill>
                        <a:effectLst>
                          <a:outerShdw blurRad="38100" dist="38100" dir="2700000" algn="tl">
                            <a:srgbClr val="C0C0C0"/>
                          </a:outerShdw>
                        </a:effectLst>
                        <a:latin typeface="Constantia" pitchFamily="18" charset="0"/>
                        <a:ea typeface="宋体" pitchFamily="2" charset="-122"/>
                      </a:endParaRPr>
                    </a:p>
                  </a:txBody>
                  <a:tcPr marL="0" marR="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endParaRPr kumimoji="0" lang="en-US" altLang="zh-CN" sz="2000" b="1" i="0" u="none" strike="noStrike" cap="none" normalizeH="0" baseline="0" dirty="0">
                        <a:ln>
                          <a:noFill/>
                        </a:ln>
                        <a:solidFill>
                          <a:srgbClr val="0000CC"/>
                        </a:solidFill>
                        <a:effectLst>
                          <a:outerShdw blurRad="38100" dist="38100" dir="2700000" algn="tl">
                            <a:srgbClr val="C0C0C0"/>
                          </a:outerShdw>
                        </a:effectLst>
                        <a:latin typeface="Constantia" pitchFamily="18" charset="0"/>
                        <a:ea typeface="宋体" pitchFamily="2" charset="-122"/>
                      </a:endParaRPr>
                    </a:p>
                  </a:txBody>
                  <a:tcPr marL="0" marR="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en-US" altLang="zh-CN" sz="1600" b="1" i="0" u="none" strike="noStrike" cap="none" normalizeH="0" baseline="0" dirty="0">
                          <a:ln>
                            <a:noFill/>
                          </a:ln>
                          <a:solidFill>
                            <a:srgbClr val="FF3300"/>
                          </a:solidFill>
                          <a:effectLst>
                            <a:outerShdw blurRad="38100" dist="38100" dir="2700000" algn="tl">
                              <a:srgbClr val="C0C0C0"/>
                            </a:outerShdw>
                          </a:effectLst>
                          <a:latin typeface="Constantia" pitchFamily="18" charset="0"/>
                          <a:ea typeface="宋体" pitchFamily="2" charset="-122"/>
                        </a:rPr>
                        <a:t>Harbin</a:t>
                      </a:r>
                    </a:p>
                  </a:txBody>
                  <a:tcPr marL="0" marR="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en-US" altLang="zh-CN" sz="1600" b="1" i="0" u="none" strike="noStrike" kern="1200" cap="none" normalizeH="0" baseline="0" dirty="0" err="1">
                          <a:ln>
                            <a:noFill/>
                          </a:ln>
                          <a:solidFill>
                            <a:srgbClr val="FF3300"/>
                          </a:solidFill>
                          <a:effectLst>
                            <a:outerShdw blurRad="38100" dist="38100" dir="2700000" algn="tl">
                              <a:srgbClr val="C0C0C0"/>
                            </a:outerShdw>
                          </a:effectLst>
                          <a:latin typeface="Constantia" pitchFamily="18" charset="0"/>
                          <a:ea typeface="宋体" pitchFamily="2" charset="-122"/>
                          <a:cs typeface="+mn-cs"/>
                        </a:rPr>
                        <a:t>shandong</a:t>
                      </a:r>
                      <a:endParaRPr kumimoji="0" lang="en-US" altLang="zh-CN" sz="1600" b="1" i="0" u="none" strike="noStrike" kern="1200" cap="none" normalizeH="0" baseline="0" dirty="0">
                        <a:ln>
                          <a:noFill/>
                        </a:ln>
                        <a:solidFill>
                          <a:srgbClr val="FF3300"/>
                        </a:solidFill>
                        <a:effectLst>
                          <a:outerShdw blurRad="38100" dist="38100" dir="2700000" algn="tl">
                            <a:srgbClr val="C0C0C0"/>
                          </a:outerShdw>
                        </a:effectLst>
                        <a:latin typeface="Constantia" pitchFamily="18" charset="0"/>
                        <a:ea typeface="宋体" pitchFamily="2" charset="-122"/>
                        <a:cs typeface="+mn-cs"/>
                      </a:endParaRPr>
                    </a:p>
                  </a:txBody>
                  <a:tcPr marL="0" marR="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zh-CN" altLang="en-US" sz="2000" b="1" i="0" u="none" strike="noStrike" cap="none" normalizeH="0" baseline="0" dirty="0">
                          <a:ln>
                            <a:noFill/>
                          </a:ln>
                          <a:solidFill>
                            <a:srgbClr val="FF3300"/>
                          </a:solidFill>
                          <a:effectLst>
                            <a:outerShdw blurRad="38100" dist="38100" dir="2700000" algn="tl">
                              <a:srgbClr val="C0C0C0"/>
                            </a:outerShdw>
                          </a:effectLst>
                          <a:latin typeface="Constantia" pitchFamily="18" charset="0"/>
                          <a:ea typeface="宋体" pitchFamily="2" charset="-122"/>
                        </a:rPr>
                        <a:t>发生冲突</a:t>
                      </a:r>
                      <a:endParaRPr kumimoji="0" lang="en-US" altLang="zh-CN" sz="2000" b="1" i="0" u="none" strike="noStrike" cap="none" normalizeH="0" baseline="0" dirty="0">
                        <a:ln>
                          <a:noFill/>
                        </a:ln>
                        <a:solidFill>
                          <a:srgbClr val="FF3300"/>
                        </a:solidFill>
                        <a:effectLst>
                          <a:outerShdw blurRad="38100" dist="38100" dir="2700000" algn="tl">
                            <a:srgbClr val="C0C0C0"/>
                          </a:outerShdw>
                        </a:effectLst>
                        <a:latin typeface="Constantia" pitchFamily="18" charset="0"/>
                        <a:ea typeface="宋体" pitchFamily="2" charset="-122"/>
                      </a:endParaRPr>
                    </a:p>
                  </a:txBody>
                  <a:tcPr marL="0" marR="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endParaRPr kumimoji="0" lang="en-US" altLang="zh-CN" sz="2000" b="1" i="0" u="none" strike="noStrike" cap="none" normalizeH="0" baseline="0" dirty="0">
                        <a:ln>
                          <a:noFill/>
                        </a:ln>
                        <a:solidFill>
                          <a:srgbClr val="FF3300"/>
                        </a:solidFill>
                        <a:effectLst>
                          <a:outerShdw blurRad="38100" dist="38100" dir="2700000" algn="tl">
                            <a:srgbClr val="C0C0C0"/>
                          </a:outerShdw>
                        </a:effectLst>
                        <a:latin typeface="Constantia" pitchFamily="18" charset="0"/>
                        <a:ea typeface="宋体" pitchFamily="2" charset="-122"/>
                      </a:endParaRPr>
                    </a:p>
                  </a:txBody>
                  <a:tcPr marL="0" marR="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endParaRPr kumimoji="0" lang="en-US" altLang="zh-CN" sz="2000" b="1" i="0" u="none" strike="noStrike" cap="none" normalizeH="0" baseline="0" dirty="0">
                        <a:ln>
                          <a:noFill/>
                        </a:ln>
                        <a:solidFill>
                          <a:srgbClr val="0000CC"/>
                        </a:solidFill>
                        <a:effectLst>
                          <a:outerShdw blurRad="38100" dist="38100" dir="2700000" algn="tl">
                            <a:srgbClr val="C0C0C0"/>
                          </a:outerShdw>
                        </a:effectLst>
                        <a:latin typeface="Constantia" pitchFamily="18" charset="0"/>
                        <a:ea typeface="宋体" pitchFamily="2" charset="-122"/>
                      </a:endParaRPr>
                    </a:p>
                  </a:txBody>
                  <a:tcPr marL="0" marR="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endParaRPr kumimoji="0" lang="en-US" altLang="zh-CN" sz="2000" b="1" i="0" u="none" strike="noStrike" cap="none" normalizeH="0" baseline="0" dirty="0">
                        <a:ln>
                          <a:noFill/>
                        </a:ln>
                        <a:solidFill>
                          <a:srgbClr val="0000CC"/>
                        </a:solidFill>
                        <a:effectLst>
                          <a:outerShdw blurRad="38100" dist="38100" dir="2700000" algn="tl">
                            <a:srgbClr val="C0C0C0"/>
                          </a:outerShdw>
                        </a:effectLst>
                        <a:latin typeface="Constantia" pitchFamily="18" charset="0"/>
                        <a:ea typeface="宋体" pitchFamily="2" charset="-122"/>
                      </a:endParaRPr>
                    </a:p>
                  </a:txBody>
                  <a:tcPr marL="0" marR="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211">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en-US" altLang="zh-CN" sz="1800" b="1" i="1" u="none" strike="noStrike" cap="none" normalizeH="0" baseline="0" dirty="0">
                          <a:ln>
                            <a:noFill/>
                          </a:ln>
                          <a:solidFill>
                            <a:srgbClr val="0000CC"/>
                          </a:solidFill>
                          <a:effectLst>
                            <a:outerShdw blurRad="38100" dist="38100" dir="2700000" algn="tl">
                              <a:srgbClr val="C0C0C0"/>
                            </a:outerShdw>
                          </a:effectLst>
                          <a:latin typeface="Constantia" pitchFamily="18" charset="0"/>
                          <a:ea typeface="宋体" pitchFamily="2" charset="-122"/>
                        </a:rPr>
                        <a:t>H</a:t>
                      </a:r>
                      <a:r>
                        <a:rPr kumimoji="0" lang="en-US" altLang="zh-CN" sz="1800" b="1" i="1" u="none" strike="noStrike" cap="none" normalizeH="0" baseline="-25000" dirty="0">
                          <a:ln>
                            <a:noFill/>
                          </a:ln>
                          <a:solidFill>
                            <a:srgbClr val="0000CC"/>
                          </a:solidFill>
                          <a:effectLst>
                            <a:outerShdw blurRad="38100" dist="38100" dir="2700000" algn="tl">
                              <a:srgbClr val="C0C0C0"/>
                            </a:outerShdw>
                          </a:effectLst>
                          <a:latin typeface="Constantia" pitchFamily="18" charset="0"/>
                          <a:ea typeface="宋体" pitchFamily="2" charset="-122"/>
                        </a:rPr>
                        <a:t>2</a:t>
                      </a:r>
                      <a:r>
                        <a:rPr kumimoji="0" lang="en-US" altLang="zh-CN" sz="1800" b="1" i="1" u="none" strike="noStrike" cap="none" normalizeH="0" baseline="0" dirty="0">
                          <a:ln>
                            <a:noFill/>
                          </a:ln>
                          <a:solidFill>
                            <a:srgbClr val="0000CC"/>
                          </a:solidFill>
                          <a:effectLst>
                            <a:outerShdw blurRad="38100" dist="38100" dir="2700000" algn="tl">
                              <a:srgbClr val="C0C0C0"/>
                            </a:outerShdw>
                          </a:effectLst>
                          <a:latin typeface="Constantia" pitchFamily="18" charset="0"/>
                          <a:ea typeface="宋体" pitchFamily="2" charset="-122"/>
                        </a:rPr>
                        <a:t>(key)</a:t>
                      </a:r>
                    </a:p>
                  </a:txBody>
                  <a:tcPr marL="0" marR="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en-US" altLang="zh-CN" sz="2000" b="1" i="0" u="none" strike="noStrike" cap="none" normalizeH="0" baseline="0" dirty="0">
                          <a:ln>
                            <a:noFill/>
                          </a:ln>
                          <a:solidFill>
                            <a:srgbClr val="0000CC"/>
                          </a:solidFill>
                          <a:effectLst>
                            <a:outerShdw blurRad="38100" dist="38100" dir="2700000" algn="tl">
                              <a:srgbClr val="C0C0C0"/>
                            </a:outerShdw>
                          </a:effectLst>
                          <a:latin typeface="Constantia" pitchFamily="18" charset="0"/>
                          <a:ea typeface="宋体" pitchFamily="2" charset="-122"/>
                        </a:rPr>
                        <a:t>09</a:t>
                      </a:r>
                    </a:p>
                  </a:txBody>
                  <a:tcPr marL="0" marR="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en-US" altLang="zh-CN" sz="2000" b="1" i="0" u="none" strike="noStrike" cap="none" normalizeH="0" baseline="0" dirty="0">
                          <a:ln>
                            <a:noFill/>
                          </a:ln>
                          <a:solidFill>
                            <a:srgbClr val="0000CC"/>
                          </a:solidFill>
                          <a:effectLst>
                            <a:outerShdw blurRad="38100" dist="38100" dir="2700000" algn="tl">
                              <a:srgbClr val="C0C0C0"/>
                            </a:outerShdw>
                          </a:effectLst>
                          <a:latin typeface="Constantia" pitchFamily="18" charset="0"/>
                          <a:ea typeface="宋体" pitchFamily="2" charset="-122"/>
                        </a:rPr>
                        <a:t>04</a:t>
                      </a:r>
                    </a:p>
                  </a:txBody>
                  <a:tcPr marL="0" marR="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en-US" altLang="zh-CN" sz="2000" b="1" i="0" u="none" strike="noStrike" cap="none" normalizeH="0" baseline="0" dirty="0">
                          <a:ln>
                            <a:noFill/>
                          </a:ln>
                          <a:solidFill>
                            <a:srgbClr val="0000CC"/>
                          </a:solidFill>
                          <a:effectLst>
                            <a:outerShdw blurRad="38100" dist="38100" dir="2700000" algn="tl">
                              <a:srgbClr val="C0C0C0"/>
                            </a:outerShdw>
                          </a:effectLst>
                          <a:latin typeface="Constantia" pitchFamily="18" charset="0"/>
                          <a:ea typeface="宋体" pitchFamily="2" charset="-122"/>
                        </a:rPr>
                        <a:t>17</a:t>
                      </a:r>
                    </a:p>
                  </a:txBody>
                  <a:tcPr marL="0" marR="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en-US" altLang="zh-CN" sz="2000" b="1" i="0" u="none" strike="noStrike" cap="none" normalizeH="0" baseline="0" dirty="0">
                          <a:ln>
                            <a:noFill/>
                          </a:ln>
                          <a:solidFill>
                            <a:srgbClr val="0000CC"/>
                          </a:solidFill>
                          <a:effectLst>
                            <a:outerShdw blurRad="38100" dist="38100" dir="2700000" algn="tl">
                              <a:srgbClr val="C0C0C0"/>
                            </a:outerShdw>
                          </a:effectLst>
                          <a:latin typeface="Constantia" pitchFamily="18" charset="0"/>
                          <a:ea typeface="宋体" pitchFamily="2" charset="-122"/>
                        </a:rPr>
                        <a:t>28</a:t>
                      </a:r>
                    </a:p>
                  </a:txBody>
                  <a:tcPr marL="0" marR="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en-US" altLang="zh-CN" sz="2000" b="1" i="0" u="none" strike="noStrike" cap="none" normalizeH="0" baseline="0" dirty="0">
                          <a:ln>
                            <a:noFill/>
                          </a:ln>
                          <a:solidFill>
                            <a:srgbClr val="0000CC"/>
                          </a:solidFill>
                          <a:effectLst>
                            <a:outerShdw blurRad="38100" dist="38100" dir="2700000" algn="tl">
                              <a:srgbClr val="C0C0C0"/>
                            </a:outerShdw>
                          </a:effectLst>
                          <a:latin typeface="Constantia" pitchFamily="18" charset="0"/>
                          <a:ea typeface="宋体" pitchFamily="2" charset="-122"/>
                        </a:rPr>
                        <a:t>28</a:t>
                      </a:r>
                    </a:p>
                  </a:txBody>
                  <a:tcPr marL="0" marR="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en-US" altLang="zh-CN" sz="2000" b="1" i="0" u="none" strike="noStrike" cap="none" normalizeH="0" baseline="0" dirty="0">
                          <a:ln>
                            <a:noFill/>
                          </a:ln>
                          <a:solidFill>
                            <a:srgbClr val="0000CC"/>
                          </a:solidFill>
                          <a:effectLst>
                            <a:outerShdw blurRad="38100" dist="38100" dir="2700000" algn="tl">
                              <a:srgbClr val="C0C0C0"/>
                            </a:outerShdw>
                          </a:effectLst>
                          <a:latin typeface="Constantia" pitchFamily="18" charset="0"/>
                          <a:ea typeface="宋体" pitchFamily="2" charset="-122"/>
                        </a:rPr>
                        <a:t>26</a:t>
                      </a:r>
                    </a:p>
                  </a:txBody>
                  <a:tcPr marL="0" marR="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en-US" altLang="zh-CN" sz="2000" b="1" i="0" u="none" strike="noStrike" cap="none" normalizeH="0" baseline="0">
                          <a:ln>
                            <a:noFill/>
                          </a:ln>
                          <a:solidFill>
                            <a:srgbClr val="0000CC"/>
                          </a:solidFill>
                          <a:effectLst>
                            <a:outerShdw blurRad="38100" dist="38100" dir="2700000" algn="tl">
                              <a:srgbClr val="C0C0C0"/>
                            </a:outerShdw>
                          </a:effectLst>
                          <a:latin typeface="Constantia" pitchFamily="18" charset="0"/>
                          <a:ea typeface="宋体" pitchFamily="2" charset="-122"/>
                        </a:rPr>
                        <a:t>22</a:t>
                      </a:r>
                    </a:p>
                  </a:txBody>
                  <a:tcPr marL="0" marR="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en-US" altLang="zh-CN" sz="2000" b="1" i="0" u="none" strike="noStrike" cap="none" normalizeH="0" baseline="0" dirty="0">
                          <a:ln>
                            <a:noFill/>
                          </a:ln>
                          <a:solidFill>
                            <a:srgbClr val="0000CC"/>
                          </a:solidFill>
                          <a:effectLst>
                            <a:outerShdw blurRad="38100" dist="38100" dir="2700000" algn="tl">
                              <a:srgbClr val="C0C0C0"/>
                            </a:outerShdw>
                          </a:effectLst>
                          <a:latin typeface="Constantia" pitchFamily="18" charset="0"/>
                          <a:ea typeface="宋体" pitchFamily="2" charset="-122"/>
                        </a:rPr>
                        <a:t>03</a:t>
                      </a:r>
                    </a:p>
                  </a:txBody>
                  <a:tcPr marL="0" marR="0" marT="45717" marB="4571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4" name="Text Box 54"/>
          <p:cNvSpPr txBox="1">
            <a:spLocks noChangeArrowheads="1"/>
          </p:cNvSpPr>
          <p:nvPr/>
        </p:nvSpPr>
        <p:spPr bwMode="auto">
          <a:xfrm>
            <a:off x="250825" y="1635125"/>
            <a:ext cx="7591425" cy="396875"/>
          </a:xfrm>
          <a:prstGeom prst="rect">
            <a:avLst/>
          </a:prstGeom>
          <a:noFill/>
          <a:ln w="9525">
            <a:noFill/>
            <a:miter lim="800000"/>
            <a:headEnd/>
            <a:tailEnd/>
          </a:ln>
          <a:effectLst/>
        </p:spPr>
        <p:txBody>
          <a:bodyPr wrap="none" lIns="90000" tIns="46800" rIns="90000" bIns="46800">
            <a:spAutoFit/>
          </a:bodyPr>
          <a:lstStyle/>
          <a:p>
            <a:pPr fontAlgn="base">
              <a:spcBef>
                <a:spcPct val="0"/>
              </a:spcBef>
              <a:spcAft>
                <a:spcPct val="0"/>
              </a:spcAft>
              <a:defRPr/>
            </a:pPr>
            <a:r>
              <a:rPr kumimoji="1" lang="zh-CN" altLang="en-US" sz="2000" b="1">
                <a:solidFill>
                  <a:srgbClr val="0000CC"/>
                </a:solidFill>
                <a:effectLst>
                  <a:outerShdw blurRad="38100" dist="38100" dir="2700000" algn="tl">
                    <a:srgbClr val="C0C0C0"/>
                  </a:outerShdw>
                </a:effectLst>
                <a:latin typeface="Times New Roman" pitchFamily="18" charset="0"/>
              </a:rPr>
              <a:t>例：全国</a:t>
            </a:r>
            <a:r>
              <a:rPr kumimoji="1" lang="en-US" altLang="zh-CN" sz="2000" b="1">
                <a:solidFill>
                  <a:srgbClr val="0000CC"/>
                </a:solidFill>
                <a:effectLst>
                  <a:outerShdw blurRad="38100" dist="38100" dir="2700000" algn="tl">
                    <a:srgbClr val="C0C0C0"/>
                  </a:outerShdw>
                </a:effectLst>
                <a:latin typeface="Times New Roman" pitchFamily="18" charset="0"/>
              </a:rPr>
              <a:t>30</a:t>
            </a:r>
            <a:r>
              <a:rPr kumimoji="1" lang="zh-CN" altLang="en-US" sz="2000" b="1">
                <a:solidFill>
                  <a:srgbClr val="0000CC"/>
                </a:solidFill>
                <a:effectLst>
                  <a:outerShdw blurRad="38100" dist="38100" dir="2700000" algn="tl">
                    <a:srgbClr val="C0C0C0"/>
                  </a:outerShdw>
                </a:effectLst>
                <a:latin typeface="Times New Roman" pitchFamily="18" charset="0"/>
              </a:rPr>
              <a:t>个地区的人口统计，每个地区为一个记录，内容如下：</a:t>
            </a:r>
          </a:p>
        </p:txBody>
      </p:sp>
      <p:graphicFrame>
        <p:nvGraphicFramePr>
          <p:cNvPr id="16" name="Group 55"/>
          <p:cNvGraphicFramePr>
            <a:graphicFrameLocks noGrp="1"/>
          </p:cNvGraphicFramePr>
          <p:nvPr>
            <p:extLst>
              <p:ext uri="{D42A27DB-BD31-4B8C-83A1-F6EECF244321}">
                <p14:modId xmlns:p14="http://schemas.microsoft.com/office/powerpoint/2010/main" val="3384606820"/>
              </p:ext>
            </p:extLst>
          </p:nvPr>
        </p:nvGraphicFramePr>
        <p:xfrm>
          <a:off x="1331913" y="2282825"/>
          <a:ext cx="6096000" cy="398462"/>
        </p:xfrm>
        <a:graphic>
          <a:graphicData uri="http://schemas.openxmlformats.org/drawingml/2006/table">
            <a:tbl>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398462">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zh-CN" altLang="en-US" sz="2000" b="1" i="0" u="none" strike="noStrike" cap="none" normalizeH="0" baseline="0">
                          <a:ln>
                            <a:noFill/>
                          </a:ln>
                          <a:solidFill>
                            <a:srgbClr val="003300"/>
                          </a:solidFill>
                          <a:effectLst>
                            <a:outerShdw blurRad="38100" dist="38100" dir="2700000" algn="tl">
                              <a:srgbClr val="C0C0C0"/>
                            </a:outerShdw>
                          </a:effectLst>
                          <a:latin typeface="Constantia" pitchFamily="18" charset="0"/>
                          <a:ea typeface="宋体" pitchFamily="2" charset="-122"/>
                        </a:rPr>
                        <a:t>编号</a:t>
                      </a:r>
                    </a:p>
                  </a:txBody>
                  <a:tcPr marL="90000" marR="90000" marT="46807" marB="468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zh-CN" altLang="en-US" sz="2000" b="1" i="0" u="none" strike="noStrike" cap="none" normalizeH="0" baseline="0">
                          <a:ln>
                            <a:noFill/>
                          </a:ln>
                          <a:solidFill>
                            <a:srgbClr val="003300"/>
                          </a:solidFill>
                          <a:effectLst>
                            <a:outerShdw blurRad="38100" dist="38100" dir="2700000" algn="tl">
                              <a:srgbClr val="C0C0C0"/>
                            </a:outerShdw>
                          </a:effectLst>
                          <a:latin typeface="Constantia" pitchFamily="18" charset="0"/>
                          <a:ea typeface="宋体" pitchFamily="2" charset="-122"/>
                        </a:rPr>
                        <a:t>地区名</a:t>
                      </a:r>
                    </a:p>
                  </a:txBody>
                  <a:tcPr marL="90000" marR="90000" marT="46807" marB="468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zh-CN" altLang="en-US" sz="2000" b="1" i="0" u="none" strike="noStrike" cap="none" normalizeH="0" baseline="0">
                          <a:ln>
                            <a:noFill/>
                          </a:ln>
                          <a:solidFill>
                            <a:srgbClr val="003300"/>
                          </a:solidFill>
                          <a:effectLst>
                            <a:outerShdw blurRad="38100" dist="38100" dir="2700000" algn="tl">
                              <a:srgbClr val="C0C0C0"/>
                            </a:outerShdw>
                          </a:effectLst>
                          <a:latin typeface="Constantia" pitchFamily="18" charset="0"/>
                          <a:ea typeface="宋体" pitchFamily="2" charset="-122"/>
                        </a:rPr>
                        <a:t>总人口</a:t>
                      </a:r>
                    </a:p>
                  </a:txBody>
                  <a:tcPr marL="90000" marR="90000" marT="46807" marB="468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zh-CN" altLang="en-US" sz="2000" b="1" i="0" u="none" strike="noStrike" cap="none" normalizeH="0" baseline="0">
                          <a:ln>
                            <a:noFill/>
                          </a:ln>
                          <a:solidFill>
                            <a:srgbClr val="003300"/>
                          </a:solidFill>
                          <a:effectLst>
                            <a:outerShdw blurRad="38100" dist="38100" dir="2700000" algn="tl">
                              <a:srgbClr val="C0C0C0"/>
                            </a:outerShdw>
                          </a:effectLst>
                          <a:latin typeface="Constantia" pitchFamily="18" charset="0"/>
                          <a:ea typeface="宋体" pitchFamily="2" charset="-122"/>
                        </a:rPr>
                        <a:t>汉族</a:t>
                      </a:r>
                    </a:p>
                  </a:txBody>
                  <a:tcPr marL="90000" marR="90000" marT="46807" marB="468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zh-CN" altLang="en-US" sz="2000" b="1" i="0" u="none" strike="noStrike" cap="none" normalizeH="0" baseline="0">
                          <a:ln>
                            <a:noFill/>
                          </a:ln>
                          <a:solidFill>
                            <a:srgbClr val="003300"/>
                          </a:solidFill>
                          <a:effectLst>
                            <a:outerShdw blurRad="38100" dist="38100" dir="2700000" algn="tl">
                              <a:srgbClr val="C0C0C0"/>
                            </a:outerShdw>
                          </a:effectLst>
                          <a:latin typeface="Constantia" pitchFamily="18" charset="0"/>
                          <a:ea typeface="宋体" pitchFamily="2" charset="-122"/>
                        </a:rPr>
                        <a:t>回族</a:t>
                      </a:r>
                    </a:p>
                  </a:txBody>
                  <a:tcPr marL="90000" marR="90000" marT="46807" marB="468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en-US" altLang="zh-CN" sz="2000" b="1" i="0" u="none" strike="noStrike" cap="none" normalizeH="0" baseline="0">
                          <a:ln>
                            <a:noFill/>
                          </a:ln>
                          <a:solidFill>
                            <a:srgbClr val="0000CC"/>
                          </a:solidFill>
                          <a:effectLst>
                            <a:outerShdw blurRad="38100" dist="38100" dir="2700000" algn="tl">
                              <a:srgbClr val="C0C0C0"/>
                            </a:outerShdw>
                          </a:effectLst>
                          <a:latin typeface="Constantia" pitchFamily="18" charset="0"/>
                          <a:ea typeface="宋体" pitchFamily="2" charset="-122"/>
                        </a:rPr>
                        <a:t>…</a:t>
                      </a:r>
                    </a:p>
                  </a:txBody>
                  <a:tcPr marL="90000" marR="90000" marT="46807" marB="468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7" name="Text Box 71"/>
          <p:cNvSpPr txBox="1">
            <a:spLocks noChangeArrowheads="1"/>
          </p:cNvSpPr>
          <p:nvPr/>
        </p:nvSpPr>
        <p:spPr bwMode="auto">
          <a:xfrm>
            <a:off x="71438" y="2825750"/>
            <a:ext cx="9083675" cy="981075"/>
          </a:xfrm>
          <a:prstGeom prst="rect">
            <a:avLst/>
          </a:prstGeom>
          <a:noFill/>
          <a:ln w="9525">
            <a:noFill/>
            <a:miter lim="800000"/>
            <a:headEnd/>
            <a:tailEnd/>
          </a:ln>
          <a:effectLst/>
        </p:spPr>
        <p:txBody>
          <a:bodyPr wrap="none" lIns="90000" tIns="46800" rIns="90000" bIns="46800">
            <a:spAutoFit/>
          </a:bodyPr>
          <a:lstStyle/>
          <a:p>
            <a:pPr fontAlgn="base">
              <a:lnSpc>
                <a:spcPct val="120000"/>
              </a:lnSpc>
              <a:spcBef>
                <a:spcPct val="0"/>
              </a:spcBef>
              <a:spcAft>
                <a:spcPct val="0"/>
              </a:spcAft>
              <a:defRPr/>
            </a:pPr>
            <a:r>
              <a:rPr kumimoji="1" lang="en-US" altLang="zh-CN" sz="2400" b="1" i="1" dirty="0">
                <a:solidFill>
                  <a:srgbClr val="0000CC"/>
                </a:solidFill>
                <a:latin typeface="Times New Roman" pitchFamily="18" charset="0"/>
              </a:rPr>
              <a:t>H</a:t>
            </a:r>
            <a:r>
              <a:rPr kumimoji="1" lang="en-US" altLang="zh-CN" sz="2400" b="1" i="1" baseline="-25000" dirty="0">
                <a:solidFill>
                  <a:srgbClr val="0000CC"/>
                </a:solidFill>
                <a:latin typeface="Times New Roman" pitchFamily="18" charset="0"/>
              </a:rPr>
              <a:t>1</a:t>
            </a:r>
            <a:r>
              <a:rPr kumimoji="1" lang="en-US" altLang="zh-CN" sz="2400" b="1" i="1" dirty="0">
                <a:solidFill>
                  <a:srgbClr val="0000CC"/>
                </a:solidFill>
                <a:latin typeface="Times New Roman" pitchFamily="18" charset="0"/>
              </a:rPr>
              <a:t>(key)</a:t>
            </a:r>
            <a:r>
              <a:rPr kumimoji="1" lang="en-US" altLang="zh-CN" sz="2400" b="1" dirty="0">
                <a:solidFill>
                  <a:srgbClr val="0000CC"/>
                </a:solidFill>
                <a:latin typeface="Times New Roman" pitchFamily="18" charset="0"/>
              </a:rPr>
              <a:t>:  </a:t>
            </a:r>
            <a:r>
              <a:rPr kumimoji="1" lang="zh-CN" altLang="en-US" sz="2400" b="1" dirty="0">
                <a:solidFill>
                  <a:srgbClr val="0000CC"/>
                </a:solidFill>
                <a:latin typeface="Times New Roman" pitchFamily="18" charset="0"/>
              </a:rPr>
              <a:t>取关键字第一个字母在字母表中的序号</a:t>
            </a:r>
          </a:p>
          <a:p>
            <a:pPr fontAlgn="base">
              <a:lnSpc>
                <a:spcPct val="120000"/>
              </a:lnSpc>
              <a:spcBef>
                <a:spcPct val="0"/>
              </a:spcBef>
              <a:spcAft>
                <a:spcPct val="0"/>
              </a:spcAft>
              <a:defRPr/>
            </a:pPr>
            <a:r>
              <a:rPr lang="en-US" altLang="zh-CN" sz="2400" b="1" i="1" dirty="0">
                <a:solidFill>
                  <a:srgbClr val="0000CC"/>
                </a:solidFill>
                <a:effectLst>
                  <a:outerShdw blurRad="38100" dist="38100" dir="2700000" algn="tl">
                    <a:srgbClr val="C0C0C0"/>
                  </a:outerShdw>
                </a:effectLst>
                <a:latin typeface="Constantia" pitchFamily="18" charset="0"/>
              </a:rPr>
              <a:t>H</a:t>
            </a:r>
            <a:r>
              <a:rPr lang="en-US" altLang="zh-CN" sz="2400" b="1" i="1" baseline="-25000" dirty="0">
                <a:solidFill>
                  <a:srgbClr val="0000CC"/>
                </a:solidFill>
                <a:effectLst>
                  <a:outerShdw blurRad="38100" dist="38100" dir="2700000" algn="tl">
                    <a:srgbClr val="C0C0C0"/>
                  </a:outerShdw>
                </a:effectLst>
                <a:latin typeface="Constantia" pitchFamily="18" charset="0"/>
              </a:rPr>
              <a:t>2</a:t>
            </a:r>
            <a:r>
              <a:rPr lang="en-US" altLang="zh-CN" sz="2400" b="1" i="1" dirty="0">
                <a:solidFill>
                  <a:srgbClr val="0000CC"/>
                </a:solidFill>
                <a:effectLst>
                  <a:outerShdw blurRad="38100" dist="38100" dir="2700000" algn="tl">
                    <a:srgbClr val="C0C0C0"/>
                  </a:outerShdw>
                </a:effectLst>
                <a:latin typeface="Constantia" pitchFamily="18" charset="0"/>
              </a:rPr>
              <a:t>(key):</a:t>
            </a:r>
            <a:r>
              <a:rPr kumimoji="1" lang="zh-CN" altLang="en-US" sz="2400" b="1" dirty="0">
                <a:solidFill>
                  <a:srgbClr val="0000CC"/>
                </a:solidFill>
                <a:latin typeface="Times New Roman" pitchFamily="18" charset="0"/>
              </a:rPr>
              <a:t>求第一和最后字母在字母表中序号之和，然后取</a:t>
            </a:r>
            <a:r>
              <a:rPr kumimoji="1" lang="en-US" altLang="zh-CN" sz="2400" b="1" dirty="0">
                <a:solidFill>
                  <a:srgbClr val="0000CC"/>
                </a:solidFill>
                <a:latin typeface="Times New Roman" pitchFamily="18" charset="0"/>
              </a:rPr>
              <a:t>30</a:t>
            </a:r>
            <a:r>
              <a:rPr kumimoji="1" lang="zh-CN" altLang="en-US" sz="2400" b="1" dirty="0">
                <a:solidFill>
                  <a:srgbClr val="0000CC"/>
                </a:solidFill>
                <a:latin typeface="Times New Roman" pitchFamily="18" charset="0"/>
              </a:rPr>
              <a:t>的余数</a:t>
            </a:r>
          </a:p>
        </p:txBody>
      </p:sp>
      <p:sp>
        <p:nvSpPr>
          <p:cNvPr id="18" name="Text Box 53"/>
          <p:cNvSpPr txBox="1">
            <a:spLocks noChangeArrowheads="1"/>
          </p:cNvSpPr>
          <p:nvPr/>
        </p:nvSpPr>
        <p:spPr bwMode="auto">
          <a:xfrm>
            <a:off x="395288" y="914400"/>
            <a:ext cx="39560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solidFill>
                  <a:srgbClr val="003300"/>
                </a:solidFill>
                <a:ea typeface="宋体" charset="-122"/>
              </a:rPr>
              <a:t> </a:t>
            </a:r>
            <a:r>
              <a:rPr lang="zh-CN" altLang="en-US" sz="2800">
                <a:solidFill>
                  <a:srgbClr val="003300"/>
                </a:solidFill>
                <a:ea typeface="宋体" charset="-122"/>
              </a:rPr>
              <a:t>哈希表的引入</a:t>
            </a:r>
          </a:p>
        </p:txBody>
      </p:sp>
    </p:spTree>
    <p:extLst>
      <p:ext uri="{BB962C8B-B14F-4D97-AF65-F5344CB8AC3E}">
        <p14:creationId xmlns:p14="http://schemas.microsoft.com/office/powerpoint/2010/main" val="744284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10.3.1 </a:t>
            </a:r>
            <a:r>
              <a:rPr kumimoji="1" lang="zh-CN" altLang="en-US" sz="3200" b="1" dirty="0">
                <a:latin typeface="Arial" charset="0"/>
                <a:ea typeface="宋体" charset="-122"/>
                <a:cs typeface="+mn-cs"/>
              </a:rPr>
              <a:t>什么是哈希表</a:t>
            </a:r>
          </a:p>
        </p:txBody>
      </p:sp>
      <p:sp>
        <p:nvSpPr>
          <p:cNvPr id="4" name="日期占位符 3"/>
          <p:cNvSpPr>
            <a:spLocks noGrp="1"/>
          </p:cNvSpPr>
          <p:nvPr>
            <p:ph type="dt" sz="half" idx="10"/>
          </p:nvPr>
        </p:nvSpPr>
        <p:spPr/>
        <p:txBody>
          <a:bodyPr/>
          <a:lstStyle/>
          <a:p>
            <a:fld id="{05C02924-B4F1-4486-9B91-7D7027C9D085}"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146</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Rectangle 3"/>
          <p:cNvSpPr txBox="1">
            <a:spLocks noChangeArrowheads="1"/>
          </p:cNvSpPr>
          <p:nvPr/>
        </p:nvSpPr>
        <p:spPr>
          <a:xfrm>
            <a:off x="152400" y="1627187"/>
            <a:ext cx="8856662" cy="5383213"/>
          </a:xfrm>
          <a:prstGeom prst="rect">
            <a:avLst/>
          </a:prstGeom>
          <a:ln>
            <a:solidFill>
              <a:srgbClr val="003300"/>
            </a:solidFill>
          </a:ln>
        </p:spPr>
        <p:txBody>
          <a:bodyPr/>
          <a:lstStyle>
            <a:lvl1pPr marL="273050" indent="-273050"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fontAlgn="base">
              <a:spcBef>
                <a:spcPct val="20000"/>
              </a:spcBef>
              <a:spcAft>
                <a:spcPct val="0"/>
              </a:spcAft>
              <a:buClr>
                <a:srgbClr val="0000CC"/>
              </a:buClr>
              <a:buSzPct val="95000"/>
              <a:buFont typeface="Wingdings" pitchFamily="2" charset="2"/>
              <a:buChar char="u"/>
            </a:pPr>
            <a:r>
              <a:rPr kumimoji="0" lang="zh-CN" altLang="en-US" sz="2800">
                <a:solidFill>
                  <a:srgbClr val="FF3300"/>
                </a:solidFill>
                <a:latin typeface="Constantia" pitchFamily="18" charset="0"/>
                <a:ea typeface="宋体" charset="-122"/>
              </a:rPr>
              <a:t>哈希函数：又叫散列函数</a:t>
            </a:r>
            <a:r>
              <a:rPr kumimoji="0" lang="zh-CN" altLang="en-US" sz="2800">
                <a:solidFill>
                  <a:srgbClr val="0000CC"/>
                </a:solidFill>
                <a:latin typeface="Constantia" pitchFamily="18" charset="0"/>
                <a:ea typeface="宋体" charset="-122"/>
              </a:rPr>
              <a:t>，在关键字与记录在表中的存储位置之间建立一个函数关系，以 </a:t>
            </a:r>
            <a:r>
              <a:rPr kumimoji="0" lang="en-US" altLang="zh-CN" sz="2800">
                <a:solidFill>
                  <a:srgbClr val="0000CC"/>
                </a:solidFill>
                <a:latin typeface="Constantia" pitchFamily="18" charset="0"/>
                <a:ea typeface="宋体" charset="-122"/>
              </a:rPr>
              <a:t>H(key) </a:t>
            </a:r>
            <a:r>
              <a:rPr kumimoji="0" lang="zh-CN" altLang="en-US" sz="2800">
                <a:solidFill>
                  <a:srgbClr val="0000CC"/>
                </a:solidFill>
                <a:latin typeface="Constantia" pitchFamily="18" charset="0"/>
                <a:ea typeface="宋体" charset="-122"/>
              </a:rPr>
              <a:t>作为关键字为 </a:t>
            </a:r>
            <a:r>
              <a:rPr kumimoji="0" lang="en-US" altLang="zh-CN" sz="2800">
                <a:solidFill>
                  <a:srgbClr val="0000CC"/>
                </a:solidFill>
                <a:latin typeface="Constantia" pitchFamily="18" charset="0"/>
                <a:ea typeface="宋体" charset="-122"/>
              </a:rPr>
              <a:t>key </a:t>
            </a:r>
            <a:r>
              <a:rPr kumimoji="0" lang="zh-CN" altLang="en-US" sz="2800">
                <a:solidFill>
                  <a:srgbClr val="0000CC"/>
                </a:solidFill>
                <a:latin typeface="Constantia" pitchFamily="18" charset="0"/>
                <a:ea typeface="宋体" charset="-122"/>
              </a:rPr>
              <a:t>的记录在表中的位置，通常称这个函数 </a:t>
            </a:r>
            <a:r>
              <a:rPr kumimoji="0" lang="en-US" altLang="zh-CN" sz="2800">
                <a:solidFill>
                  <a:srgbClr val="0000CC"/>
                </a:solidFill>
                <a:latin typeface="Constantia" pitchFamily="18" charset="0"/>
                <a:ea typeface="宋体" charset="-122"/>
              </a:rPr>
              <a:t>H(key) </a:t>
            </a:r>
            <a:r>
              <a:rPr kumimoji="0" lang="zh-CN" altLang="en-US" sz="2800">
                <a:solidFill>
                  <a:srgbClr val="0000CC"/>
                </a:solidFill>
                <a:latin typeface="Constantia" pitchFamily="18" charset="0"/>
                <a:ea typeface="宋体" charset="-122"/>
              </a:rPr>
              <a:t>为哈希函数。</a:t>
            </a:r>
            <a:endParaRPr kumimoji="0" lang="en-US" altLang="zh-CN" sz="2800">
              <a:solidFill>
                <a:srgbClr val="0000CC"/>
              </a:solidFill>
              <a:latin typeface="Constantia" pitchFamily="18" charset="0"/>
              <a:ea typeface="宋体" charset="-122"/>
            </a:endParaRPr>
          </a:p>
          <a:p>
            <a:pPr fontAlgn="base">
              <a:spcBef>
                <a:spcPct val="20000"/>
              </a:spcBef>
              <a:spcAft>
                <a:spcPct val="0"/>
              </a:spcAft>
              <a:buClr>
                <a:srgbClr val="0000CC"/>
              </a:buClr>
              <a:buSzPct val="95000"/>
              <a:buFont typeface="Wingdings" pitchFamily="2" charset="2"/>
              <a:buChar char="u"/>
            </a:pPr>
            <a:r>
              <a:rPr kumimoji="0" lang="zh-CN" altLang="en-US" sz="2800">
                <a:solidFill>
                  <a:srgbClr val="FF3300"/>
                </a:solidFill>
                <a:latin typeface="Constantia" pitchFamily="18" charset="0"/>
                <a:ea typeface="宋体" charset="-122"/>
              </a:rPr>
              <a:t>哈希地址：</a:t>
            </a:r>
            <a:r>
              <a:rPr kumimoji="0" lang="zh-CN" altLang="en-US" sz="2800">
                <a:solidFill>
                  <a:srgbClr val="0000CC"/>
                </a:solidFill>
                <a:latin typeface="Constantia" pitchFamily="18" charset="0"/>
                <a:ea typeface="宋体" charset="-122"/>
              </a:rPr>
              <a:t>由哈希函数得到的存储位置称为哈希地址。</a:t>
            </a:r>
            <a:endParaRPr kumimoji="0" lang="en-US" altLang="zh-CN" sz="2800">
              <a:solidFill>
                <a:srgbClr val="0000CC"/>
              </a:solidFill>
              <a:latin typeface="Constantia" pitchFamily="18" charset="0"/>
              <a:ea typeface="宋体" charset="-122"/>
            </a:endParaRPr>
          </a:p>
          <a:p>
            <a:pPr fontAlgn="base">
              <a:spcBef>
                <a:spcPct val="20000"/>
              </a:spcBef>
              <a:spcAft>
                <a:spcPct val="0"/>
              </a:spcAft>
              <a:buClr>
                <a:srgbClr val="0000CC"/>
              </a:buClr>
              <a:buSzPct val="95000"/>
              <a:buFont typeface="Wingdings" pitchFamily="2" charset="2"/>
              <a:buChar char="u"/>
            </a:pPr>
            <a:r>
              <a:rPr kumimoji="0" lang="zh-CN" altLang="en-US" sz="2800">
                <a:solidFill>
                  <a:srgbClr val="FF3300"/>
                </a:solidFill>
                <a:latin typeface="Constantia" pitchFamily="18" charset="0"/>
                <a:ea typeface="宋体" charset="-122"/>
              </a:rPr>
              <a:t>装填因子</a:t>
            </a:r>
            <a:r>
              <a:rPr lang="zh-CN" altLang="en-US" sz="2800">
                <a:solidFill>
                  <a:srgbClr val="3333FF"/>
                </a:solidFill>
                <a:ea typeface="宋体" charset="-122"/>
              </a:rPr>
              <a:t>：</a:t>
            </a:r>
            <a:r>
              <a:rPr kumimoji="0" lang="zh-CN" altLang="en-US" sz="2800">
                <a:solidFill>
                  <a:srgbClr val="0000CC"/>
                </a:solidFill>
                <a:latin typeface="Constantia" pitchFamily="18" charset="0"/>
                <a:ea typeface="宋体" charset="-122"/>
              </a:rPr>
              <a:t>设散列表空间大小为</a:t>
            </a:r>
            <a:r>
              <a:rPr kumimoji="0" lang="en-US" altLang="zh-CN" sz="2800">
                <a:solidFill>
                  <a:srgbClr val="0000CC"/>
                </a:solidFill>
                <a:latin typeface="Constantia" pitchFamily="18" charset="0"/>
                <a:ea typeface="宋体" charset="-122"/>
              </a:rPr>
              <a:t>n</a:t>
            </a:r>
            <a:r>
              <a:rPr kumimoji="0" lang="zh-CN" altLang="en-US" sz="2800">
                <a:solidFill>
                  <a:srgbClr val="0000CC"/>
                </a:solidFill>
                <a:latin typeface="Constantia" pitchFamily="18" charset="0"/>
                <a:ea typeface="宋体" charset="-122"/>
              </a:rPr>
              <a:t>，填入表中的结点数为</a:t>
            </a:r>
            <a:r>
              <a:rPr kumimoji="0" lang="en-US" altLang="zh-CN" sz="2800">
                <a:solidFill>
                  <a:srgbClr val="0000CC"/>
                </a:solidFill>
                <a:latin typeface="Constantia" pitchFamily="18" charset="0"/>
                <a:ea typeface="宋体" charset="-122"/>
              </a:rPr>
              <a:t>m,</a:t>
            </a:r>
            <a:r>
              <a:rPr kumimoji="0" lang="zh-CN" altLang="en-US" sz="2800">
                <a:solidFill>
                  <a:srgbClr val="0000CC"/>
                </a:solidFill>
                <a:latin typeface="Constantia" pitchFamily="18" charset="0"/>
                <a:ea typeface="宋体" charset="-122"/>
              </a:rPr>
              <a:t>则称</a:t>
            </a:r>
            <a:r>
              <a:rPr kumimoji="0" lang="zh-CN" altLang="en-US" sz="2800">
                <a:solidFill>
                  <a:srgbClr val="0000CC"/>
                </a:solidFill>
                <a:latin typeface="Constantia" pitchFamily="18" charset="0"/>
                <a:ea typeface="宋体" charset="-122"/>
                <a:sym typeface="Symbol" pitchFamily="18" charset="2"/>
              </a:rPr>
              <a:t></a:t>
            </a:r>
            <a:r>
              <a:rPr kumimoji="0" lang="en-US" altLang="zh-CN" sz="2800">
                <a:solidFill>
                  <a:srgbClr val="0000CC"/>
                </a:solidFill>
                <a:latin typeface="Constantia" pitchFamily="18" charset="0"/>
                <a:ea typeface="宋体" charset="-122"/>
                <a:sym typeface="Symbol" pitchFamily="18" charset="2"/>
              </a:rPr>
              <a:t>=m/n</a:t>
            </a:r>
            <a:r>
              <a:rPr kumimoji="0" lang="zh-CN" altLang="en-US" sz="2800">
                <a:solidFill>
                  <a:srgbClr val="0000CC"/>
                </a:solidFill>
                <a:latin typeface="Constantia" pitchFamily="18" charset="0"/>
                <a:ea typeface="宋体" charset="-122"/>
                <a:sym typeface="Symbol" pitchFamily="18" charset="2"/>
              </a:rPr>
              <a:t>为散列表的装填因子。</a:t>
            </a:r>
            <a:endParaRPr kumimoji="0" lang="en-US" altLang="zh-CN" sz="2800">
              <a:solidFill>
                <a:srgbClr val="0000CC"/>
              </a:solidFill>
              <a:latin typeface="Constantia" pitchFamily="18" charset="0"/>
              <a:ea typeface="宋体" charset="-122"/>
              <a:sym typeface="Symbol" pitchFamily="18" charset="2"/>
            </a:endParaRPr>
          </a:p>
          <a:p>
            <a:pPr fontAlgn="base">
              <a:spcBef>
                <a:spcPct val="20000"/>
              </a:spcBef>
              <a:spcAft>
                <a:spcPct val="0"/>
              </a:spcAft>
              <a:buClr>
                <a:srgbClr val="0000CC"/>
              </a:buClr>
              <a:buSzPct val="95000"/>
              <a:buFont typeface="Wingdings" pitchFamily="2" charset="2"/>
              <a:buChar char="u"/>
            </a:pPr>
            <a:r>
              <a:rPr kumimoji="0" lang="zh-CN" altLang="en-US" sz="2800">
                <a:solidFill>
                  <a:srgbClr val="FF3300"/>
                </a:solidFill>
                <a:latin typeface="Constantia" pitchFamily="18" charset="0"/>
                <a:ea typeface="宋体" charset="-122"/>
                <a:sym typeface="Symbol" pitchFamily="18" charset="2"/>
              </a:rPr>
              <a:t>冲突（</a:t>
            </a:r>
            <a:r>
              <a:rPr kumimoji="0" lang="en-US" altLang="zh-CN" sz="2800">
                <a:solidFill>
                  <a:srgbClr val="FF3300"/>
                </a:solidFill>
                <a:latin typeface="Constantia" pitchFamily="18" charset="0"/>
                <a:ea typeface="宋体" charset="-122"/>
                <a:sym typeface="Symbol" pitchFamily="18" charset="2"/>
              </a:rPr>
              <a:t>Collision</a:t>
            </a:r>
            <a:r>
              <a:rPr kumimoji="0" lang="zh-CN" altLang="en-US" sz="2800">
                <a:solidFill>
                  <a:srgbClr val="FF3300"/>
                </a:solidFill>
                <a:latin typeface="Constantia" pitchFamily="18" charset="0"/>
                <a:ea typeface="宋体" charset="-122"/>
                <a:sym typeface="Symbol" pitchFamily="18" charset="2"/>
              </a:rPr>
              <a:t>）与同义词：  </a:t>
            </a:r>
            <a:r>
              <a:rPr kumimoji="0" lang="zh-CN" altLang="en-US" sz="2800">
                <a:solidFill>
                  <a:srgbClr val="0000CC"/>
                </a:solidFill>
                <a:latin typeface="Constantia" pitchFamily="18" charset="0"/>
                <a:ea typeface="宋体" charset="-122"/>
                <a:sym typeface="Symbol" pitchFamily="18" charset="2"/>
              </a:rPr>
              <a:t>若</a:t>
            </a:r>
            <a:r>
              <a:rPr kumimoji="0" lang="en-US" altLang="zh-CN" sz="2800">
                <a:solidFill>
                  <a:srgbClr val="0000CC"/>
                </a:solidFill>
                <a:latin typeface="Constantia" pitchFamily="18" charset="0"/>
                <a:ea typeface="宋体" charset="-122"/>
                <a:sym typeface="Symbol" pitchFamily="18" charset="2"/>
              </a:rPr>
              <a:t>H(k1)=H(k2),</a:t>
            </a:r>
            <a:r>
              <a:rPr kumimoji="0" lang="zh-CN" altLang="en-US" sz="2800">
                <a:solidFill>
                  <a:srgbClr val="0000CC"/>
                </a:solidFill>
                <a:latin typeface="Constantia" pitchFamily="18" charset="0"/>
                <a:ea typeface="宋体" charset="-122"/>
                <a:sym typeface="Symbol" pitchFamily="18" charset="2"/>
              </a:rPr>
              <a:t>则称为冲突，发生冲突的两个关键字</a:t>
            </a:r>
            <a:r>
              <a:rPr kumimoji="0" lang="en-US" altLang="zh-CN" sz="2800">
                <a:solidFill>
                  <a:srgbClr val="0000CC"/>
                </a:solidFill>
                <a:latin typeface="Constantia" pitchFamily="18" charset="0"/>
                <a:ea typeface="宋体" charset="-122"/>
                <a:sym typeface="Symbol" pitchFamily="18" charset="2"/>
              </a:rPr>
              <a:t>k1</a:t>
            </a:r>
            <a:r>
              <a:rPr kumimoji="0" lang="zh-CN" altLang="en-US" sz="2800">
                <a:solidFill>
                  <a:srgbClr val="0000CC"/>
                </a:solidFill>
                <a:latin typeface="Constantia" pitchFamily="18" charset="0"/>
                <a:ea typeface="宋体" charset="-122"/>
                <a:sym typeface="Symbol" pitchFamily="18" charset="2"/>
              </a:rPr>
              <a:t>和</a:t>
            </a:r>
            <a:r>
              <a:rPr kumimoji="0" lang="en-US" altLang="zh-CN" sz="2800">
                <a:solidFill>
                  <a:srgbClr val="0000CC"/>
                </a:solidFill>
                <a:latin typeface="Constantia" pitchFamily="18" charset="0"/>
                <a:ea typeface="宋体" charset="-122"/>
                <a:sym typeface="Symbol" pitchFamily="18" charset="2"/>
              </a:rPr>
              <a:t>k2</a:t>
            </a:r>
            <a:r>
              <a:rPr kumimoji="0" lang="zh-CN" altLang="en-US" sz="2800">
                <a:solidFill>
                  <a:srgbClr val="0000CC"/>
                </a:solidFill>
                <a:latin typeface="Constantia" pitchFamily="18" charset="0"/>
                <a:ea typeface="宋体" charset="-122"/>
                <a:sym typeface="Symbol" pitchFamily="18" charset="2"/>
              </a:rPr>
              <a:t>称为同义词。</a:t>
            </a:r>
          </a:p>
          <a:p>
            <a:pPr fontAlgn="base">
              <a:spcBef>
                <a:spcPct val="20000"/>
              </a:spcBef>
              <a:spcAft>
                <a:spcPct val="0"/>
              </a:spcAft>
              <a:buClr>
                <a:srgbClr val="0000CC"/>
              </a:buClr>
              <a:buSzPct val="95000"/>
              <a:buFont typeface="Wingdings" pitchFamily="2" charset="2"/>
              <a:buChar char="u"/>
            </a:pPr>
            <a:endParaRPr kumimoji="0" lang="zh-CN" altLang="en-US" sz="2800">
              <a:solidFill>
                <a:srgbClr val="0000CC"/>
              </a:solidFill>
              <a:latin typeface="Constantia" pitchFamily="18" charset="0"/>
              <a:ea typeface="宋体" charset="-122"/>
              <a:sym typeface="Symbol" pitchFamily="18" charset="2"/>
            </a:endParaRPr>
          </a:p>
          <a:p>
            <a:pPr fontAlgn="base">
              <a:spcBef>
                <a:spcPct val="20000"/>
              </a:spcBef>
              <a:spcAft>
                <a:spcPct val="0"/>
              </a:spcAft>
              <a:buClr>
                <a:srgbClr val="0BD0D9"/>
              </a:buClr>
              <a:buSzPct val="95000"/>
              <a:buFont typeface="Wingdings 2" pitchFamily="18" charset="2"/>
              <a:buChar char=""/>
            </a:pPr>
            <a:endParaRPr kumimoji="0" lang="zh-CN" altLang="en-US" sz="2800">
              <a:solidFill>
                <a:srgbClr val="0000CC"/>
              </a:solidFill>
              <a:latin typeface="Constantia" pitchFamily="18" charset="0"/>
              <a:ea typeface="宋体" charset="-122"/>
            </a:endParaRPr>
          </a:p>
        </p:txBody>
      </p:sp>
      <p:sp>
        <p:nvSpPr>
          <p:cNvPr id="14" name="Text Box 13"/>
          <p:cNvSpPr txBox="1">
            <a:spLocks noChangeArrowheads="1"/>
          </p:cNvSpPr>
          <p:nvPr/>
        </p:nvSpPr>
        <p:spPr bwMode="auto">
          <a:xfrm>
            <a:off x="260350" y="962025"/>
            <a:ext cx="48704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solidFill>
                  <a:srgbClr val="003300"/>
                </a:solidFill>
                <a:ea typeface="宋体" charset="-122"/>
              </a:rPr>
              <a:t> </a:t>
            </a:r>
            <a:r>
              <a:rPr lang="zh-CN" altLang="en-US" sz="2800">
                <a:solidFill>
                  <a:srgbClr val="003300"/>
                </a:solidFill>
                <a:ea typeface="宋体" charset="-122"/>
              </a:rPr>
              <a:t>哈希表的有关概念</a:t>
            </a:r>
          </a:p>
        </p:txBody>
      </p:sp>
    </p:spTree>
    <p:extLst>
      <p:ext uri="{BB962C8B-B14F-4D97-AF65-F5344CB8AC3E}">
        <p14:creationId xmlns:p14="http://schemas.microsoft.com/office/powerpoint/2010/main" val="140144768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10.3.1 </a:t>
            </a:r>
            <a:r>
              <a:rPr kumimoji="1" lang="zh-CN" altLang="en-US" sz="3200" b="1" dirty="0">
                <a:latin typeface="Arial" charset="0"/>
                <a:ea typeface="宋体" charset="-122"/>
                <a:cs typeface="+mn-cs"/>
              </a:rPr>
              <a:t>什么是哈希表</a:t>
            </a:r>
          </a:p>
        </p:txBody>
      </p:sp>
      <p:sp>
        <p:nvSpPr>
          <p:cNvPr id="4" name="日期占位符 3"/>
          <p:cNvSpPr>
            <a:spLocks noGrp="1"/>
          </p:cNvSpPr>
          <p:nvPr>
            <p:ph type="dt" sz="half" idx="10"/>
          </p:nvPr>
        </p:nvSpPr>
        <p:spPr/>
        <p:txBody>
          <a:bodyPr/>
          <a:lstStyle/>
          <a:p>
            <a:fld id="{9A7635EE-A0ED-4C2B-B0BD-452FFABB9FEE}"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147</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53"/>
          <p:cNvSpPr txBox="1">
            <a:spLocks noChangeArrowheads="1"/>
          </p:cNvSpPr>
          <p:nvPr/>
        </p:nvSpPr>
        <p:spPr bwMode="auto">
          <a:xfrm>
            <a:off x="395288" y="1008063"/>
            <a:ext cx="39560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solidFill>
                  <a:srgbClr val="003300"/>
                </a:solidFill>
                <a:ea typeface="宋体" charset="-122"/>
              </a:rPr>
              <a:t> </a:t>
            </a:r>
            <a:r>
              <a:rPr lang="zh-CN" altLang="en-US" sz="2800">
                <a:solidFill>
                  <a:srgbClr val="003300"/>
                </a:solidFill>
                <a:ea typeface="宋体" charset="-122"/>
              </a:rPr>
              <a:t>哈希函数的选择</a:t>
            </a:r>
          </a:p>
        </p:txBody>
      </p:sp>
      <p:sp>
        <p:nvSpPr>
          <p:cNvPr id="14" name="Text Box 8"/>
          <p:cNvSpPr txBox="1">
            <a:spLocks noChangeArrowheads="1"/>
          </p:cNvSpPr>
          <p:nvPr/>
        </p:nvSpPr>
        <p:spPr bwMode="auto">
          <a:xfrm>
            <a:off x="519113" y="3316288"/>
            <a:ext cx="7981950" cy="1865312"/>
          </a:xfrm>
          <a:prstGeom prst="rect">
            <a:avLst/>
          </a:prstGeom>
          <a:noFill/>
          <a:ln w="9525">
            <a:solidFill>
              <a:srgbClr val="003300"/>
            </a:solidFill>
            <a:miter lim="800000"/>
            <a:headEnd/>
            <a:tailEnd/>
          </a:ln>
          <a:effectLst/>
        </p:spPr>
        <p:txBody>
          <a:bodyPr>
            <a:spAutoFit/>
          </a:bodyPr>
          <a:lstStyle/>
          <a:p>
            <a:pPr fontAlgn="base">
              <a:lnSpc>
                <a:spcPct val="120000"/>
              </a:lnSpc>
              <a:spcBef>
                <a:spcPct val="0"/>
              </a:spcBef>
              <a:spcAft>
                <a:spcPct val="0"/>
              </a:spcAft>
              <a:buFont typeface="Wingdings" pitchFamily="2" charset="2"/>
              <a:buChar char="u"/>
              <a:defRPr/>
            </a:pPr>
            <a:r>
              <a:rPr kumimoji="1" lang="zh-CN" altLang="en-US" sz="3200" b="1" dirty="0">
                <a:solidFill>
                  <a:srgbClr val="0000CC"/>
                </a:solidFill>
                <a:latin typeface="宋体"/>
              </a:rPr>
              <a:t> 在构造这种特殊的“查找表” 时，选择一个</a:t>
            </a:r>
            <a:r>
              <a:rPr kumimoji="1" lang="zh-CN" altLang="en-US" sz="3200" b="1" dirty="0">
                <a:solidFill>
                  <a:srgbClr val="FF3300"/>
                </a:solidFill>
                <a:latin typeface="宋体"/>
              </a:rPr>
              <a:t>尽可能少产生冲突</a:t>
            </a:r>
            <a:r>
              <a:rPr kumimoji="1" lang="zh-CN" altLang="en-US" sz="3200" b="1" dirty="0">
                <a:solidFill>
                  <a:srgbClr val="0000CC"/>
                </a:solidFill>
                <a:latin typeface="宋体"/>
              </a:rPr>
              <a:t>的哈希函数；</a:t>
            </a:r>
          </a:p>
          <a:p>
            <a:pPr fontAlgn="base">
              <a:lnSpc>
                <a:spcPct val="120000"/>
              </a:lnSpc>
              <a:spcBef>
                <a:spcPct val="0"/>
              </a:spcBef>
              <a:spcAft>
                <a:spcPct val="0"/>
              </a:spcAft>
              <a:buFont typeface="Wingdings" pitchFamily="2" charset="2"/>
              <a:buChar char="u"/>
              <a:defRPr/>
            </a:pPr>
            <a:r>
              <a:rPr kumimoji="1" lang="zh-CN" altLang="en-US" sz="3200" b="1" dirty="0">
                <a:solidFill>
                  <a:srgbClr val="0000CC"/>
                </a:solidFill>
                <a:latin typeface="宋体"/>
              </a:rPr>
              <a:t>需要找到一种“</a:t>
            </a:r>
            <a:r>
              <a:rPr kumimoji="1" lang="zh-CN" altLang="en-US" sz="3200" b="1" dirty="0">
                <a:solidFill>
                  <a:srgbClr val="FF3300"/>
                </a:solidFill>
                <a:latin typeface="宋体"/>
              </a:rPr>
              <a:t>处理冲突</a:t>
            </a:r>
            <a:r>
              <a:rPr kumimoji="1" lang="zh-CN" altLang="en-US" sz="3200" b="1" dirty="0">
                <a:solidFill>
                  <a:srgbClr val="0000CC"/>
                </a:solidFill>
                <a:latin typeface="宋体"/>
              </a:rPr>
              <a:t>” 的方法。</a:t>
            </a:r>
          </a:p>
        </p:txBody>
      </p:sp>
      <p:sp>
        <p:nvSpPr>
          <p:cNvPr id="16" name="Text Box 3"/>
          <p:cNvSpPr txBox="1">
            <a:spLocks noChangeArrowheads="1"/>
          </p:cNvSpPr>
          <p:nvPr/>
        </p:nvSpPr>
        <p:spPr bwMode="auto">
          <a:xfrm>
            <a:off x="1181100" y="1963738"/>
            <a:ext cx="6819900" cy="7810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40000"/>
              </a:lnSpc>
              <a:spcBef>
                <a:spcPct val="0"/>
              </a:spcBef>
              <a:spcAft>
                <a:spcPct val="0"/>
              </a:spcAft>
              <a:buClrTx/>
              <a:buSzTx/>
              <a:buFontTx/>
              <a:buNone/>
              <a:tabLst/>
              <a:defRPr/>
            </a:pPr>
            <a:r>
              <a:rPr kumimoji="1" lang="zh-CN" altLang="en-US" sz="3200" b="1" i="0" u="none" strike="noStrike" kern="0" cap="none" spc="0" normalizeH="0" baseline="0" noProof="0">
                <a:ln>
                  <a:noFill/>
                </a:ln>
                <a:solidFill>
                  <a:srgbClr val="0000CC"/>
                </a:solidFill>
                <a:effectLst/>
                <a:uLnTx/>
                <a:uFillTx/>
                <a:latin typeface="Times New Roman" pitchFamily="18" charset="0"/>
                <a:ea typeface="楷体_GB2312" pitchFamily="49" charset="-122"/>
              </a:rPr>
              <a:t>很难找到一个</a:t>
            </a:r>
            <a:r>
              <a:rPr kumimoji="1" lang="zh-CN" altLang="en-US" sz="3200" b="1" i="0" u="none" strike="noStrike" kern="0" cap="none" spc="0" normalizeH="0" baseline="0" noProof="0">
                <a:ln>
                  <a:noFill/>
                </a:ln>
                <a:solidFill>
                  <a:srgbClr val="FF3300"/>
                </a:solidFill>
                <a:effectLst/>
                <a:uLnTx/>
                <a:uFillTx/>
                <a:latin typeface="Times New Roman" pitchFamily="18" charset="0"/>
                <a:ea typeface="楷体_GB2312" pitchFamily="49" charset="-122"/>
              </a:rPr>
              <a:t>不产生冲突</a:t>
            </a:r>
            <a:r>
              <a:rPr kumimoji="1" lang="zh-CN" altLang="en-US" sz="3200" b="1" i="0" u="none" strike="noStrike" kern="0" cap="none" spc="0" normalizeH="0" baseline="0" noProof="0">
                <a:ln>
                  <a:noFill/>
                </a:ln>
                <a:solidFill>
                  <a:srgbClr val="0000CC"/>
                </a:solidFill>
                <a:effectLst/>
                <a:uLnTx/>
                <a:uFillTx/>
                <a:latin typeface="Times New Roman" pitchFamily="18" charset="0"/>
                <a:ea typeface="楷体_GB2312" pitchFamily="49" charset="-122"/>
              </a:rPr>
              <a:t>的哈希函数</a:t>
            </a:r>
          </a:p>
        </p:txBody>
      </p:sp>
    </p:spTree>
    <p:extLst>
      <p:ext uri="{BB962C8B-B14F-4D97-AF65-F5344CB8AC3E}">
        <p14:creationId xmlns:p14="http://schemas.microsoft.com/office/powerpoint/2010/main" val="304984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iterate type="wd">
                                    <p:tmPct val="100000"/>
                                  </p:iterate>
                                  <p:childTnLst>
                                    <p:set>
                                      <p:cBhvr>
                                        <p:cTn id="11" dur="1" fill="hold">
                                          <p:stCondLst>
                                            <p:cond delay="0"/>
                                          </p:stCondLst>
                                        </p:cTn>
                                        <p:tgtEl>
                                          <p:spTgt spid="16"/>
                                        </p:tgtEl>
                                        <p:attrNameLst>
                                          <p:attrName>style.visibility</p:attrName>
                                        </p:attrNameLst>
                                      </p:cBhvr>
                                      <p:to>
                                        <p:strVal val="visible"/>
                                      </p:to>
                                    </p:set>
                                    <p:animEffect transition="in" filter="strips(downRight)">
                                      <p:cBhvr>
                                        <p:cTn id="12" dur="3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autoUpdateAnimBg="0"/>
      <p:bldP spid="16" grpId="0" animBg="1" autoUpdateAnimBg="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10.3.1 </a:t>
            </a:r>
            <a:r>
              <a:rPr kumimoji="1" lang="zh-CN" altLang="en-US" sz="3200" b="1" dirty="0">
                <a:latin typeface="Arial" charset="0"/>
                <a:ea typeface="宋体" charset="-122"/>
                <a:cs typeface="+mn-cs"/>
              </a:rPr>
              <a:t>什么是哈希表</a:t>
            </a:r>
          </a:p>
        </p:txBody>
      </p:sp>
      <p:sp>
        <p:nvSpPr>
          <p:cNvPr id="4" name="日期占位符 3"/>
          <p:cNvSpPr>
            <a:spLocks noGrp="1"/>
          </p:cNvSpPr>
          <p:nvPr>
            <p:ph type="dt" sz="half" idx="10"/>
          </p:nvPr>
        </p:nvSpPr>
        <p:spPr/>
        <p:txBody>
          <a:bodyPr/>
          <a:lstStyle/>
          <a:p>
            <a:fld id="{0D8FA30C-A491-4A4D-8DAC-E33B090E2C9F}"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148</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3"/>
          <p:cNvSpPr txBox="1">
            <a:spLocks noChangeArrowheads="1"/>
          </p:cNvSpPr>
          <p:nvPr/>
        </p:nvSpPr>
        <p:spPr bwMode="auto">
          <a:xfrm>
            <a:off x="441325" y="1855788"/>
            <a:ext cx="8093075" cy="41973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40000"/>
              </a:lnSpc>
              <a:spcBef>
                <a:spcPct val="0"/>
              </a:spcBef>
              <a:spcAft>
                <a:spcPct val="0"/>
              </a:spcAft>
              <a:buClrTx/>
              <a:buSzTx/>
              <a:buFontTx/>
              <a:buNone/>
              <a:tabLst/>
              <a:defRPr/>
            </a:pPr>
            <a:r>
              <a:rPr kumimoji="1" lang="zh-CN" altLang="en-US" sz="3200" b="1" i="0" u="none" strike="noStrike" kern="0" cap="none" spc="0" normalizeH="0" baseline="0" noProof="0">
                <a:ln>
                  <a:noFill/>
                </a:ln>
                <a:solidFill>
                  <a:srgbClr val="0000CC"/>
                </a:solidFill>
                <a:effectLst/>
                <a:uLnTx/>
                <a:uFillTx/>
                <a:latin typeface="Times New Roman" pitchFamily="18" charset="0"/>
                <a:ea typeface="楷体_GB2312" pitchFamily="49" charset="-122"/>
              </a:rPr>
              <a:t>   根据设定的</a:t>
            </a:r>
            <a:r>
              <a:rPr kumimoji="1" lang="zh-CN" altLang="en-US" sz="3200" b="1" i="0" u="none" strike="noStrike" kern="0" cap="none" spc="0" normalizeH="0" baseline="0" noProof="0">
                <a:ln>
                  <a:noFill/>
                </a:ln>
                <a:solidFill>
                  <a:srgbClr val="FF3300"/>
                </a:solidFill>
                <a:effectLst/>
                <a:uLnTx/>
                <a:uFillTx/>
                <a:latin typeface="Times New Roman" pitchFamily="18" charset="0"/>
                <a:ea typeface="楷体_GB2312" pitchFamily="49" charset="-122"/>
              </a:rPr>
              <a:t>哈希函数</a:t>
            </a:r>
            <a:r>
              <a:rPr kumimoji="1" lang="zh-CN" altLang="en-US" sz="3200" b="1" i="0" u="none" strike="noStrike" kern="0" cap="none" spc="0" normalizeH="0" baseline="0" noProof="0">
                <a:ln>
                  <a:noFill/>
                </a:ln>
                <a:solidFill>
                  <a:srgbClr val="0000CC"/>
                </a:solidFill>
                <a:effectLst/>
                <a:uLnTx/>
                <a:uFillTx/>
                <a:latin typeface="Times New Roman" pitchFamily="18" charset="0"/>
                <a:ea typeface="楷体_GB2312" pitchFamily="49" charset="-122"/>
              </a:rPr>
              <a:t> </a:t>
            </a:r>
            <a:r>
              <a:rPr kumimoji="1" lang="en-US" altLang="zh-CN" sz="3200" b="1" i="0" u="none" strike="noStrike" kern="0" cap="none" spc="0" normalizeH="0" baseline="0" noProof="0">
                <a:ln>
                  <a:noFill/>
                </a:ln>
                <a:solidFill>
                  <a:srgbClr val="0000CC"/>
                </a:solidFill>
                <a:effectLst/>
                <a:uLnTx/>
                <a:uFillTx/>
                <a:latin typeface="Times New Roman" pitchFamily="18" charset="0"/>
                <a:ea typeface="楷体_GB2312" pitchFamily="49" charset="-122"/>
              </a:rPr>
              <a:t>H(key) </a:t>
            </a:r>
            <a:r>
              <a:rPr kumimoji="1" lang="zh-CN" altLang="en-US" sz="3200" b="1" i="0" u="none" strike="noStrike" kern="0" cap="none" spc="0" normalizeH="0" baseline="0" noProof="0">
                <a:ln>
                  <a:noFill/>
                </a:ln>
                <a:solidFill>
                  <a:srgbClr val="0000CC"/>
                </a:solidFill>
                <a:effectLst/>
                <a:uLnTx/>
                <a:uFillTx/>
                <a:latin typeface="Times New Roman" pitchFamily="18" charset="0"/>
                <a:ea typeface="楷体_GB2312" pitchFamily="49" charset="-122"/>
              </a:rPr>
              <a:t>和所选中的处理冲突的方法，</a:t>
            </a:r>
            <a:r>
              <a:rPr kumimoji="1" lang="zh-CN" altLang="en-US" sz="3200" b="1" i="0" u="none" strike="noStrike" kern="0" cap="none" spc="0" normalizeH="0" baseline="0" noProof="0">
                <a:ln>
                  <a:noFill/>
                </a:ln>
                <a:solidFill>
                  <a:srgbClr val="FF3300"/>
                </a:solidFill>
                <a:effectLst/>
                <a:uLnTx/>
                <a:uFillTx/>
                <a:latin typeface="Times New Roman" pitchFamily="18" charset="0"/>
                <a:ea typeface="楷体_GB2312" pitchFamily="49" charset="-122"/>
              </a:rPr>
              <a:t>将一组关键字映象到一个有限的、地址连续的地址集 </a:t>
            </a:r>
            <a:r>
              <a:rPr kumimoji="1" lang="en-US" altLang="zh-CN" sz="3200" b="1" i="0" u="none" strike="noStrike" kern="0" cap="none" spc="0" normalizeH="0" baseline="0" noProof="0">
                <a:ln>
                  <a:noFill/>
                </a:ln>
                <a:solidFill>
                  <a:srgbClr val="FF3300"/>
                </a:solidFill>
                <a:effectLst/>
                <a:uLnTx/>
                <a:uFillTx/>
                <a:latin typeface="Times New Roman" pitchFamily="18" charset="0"/>
                <a:ea typeface="楷体_GB2312" pitchFamily="49" charset="-122"/>
              </a:rPr>
              <a:t>(</a:t>
            </a:r>
            <a:r>
              <a:rPr kumimoji="1" lang="zh-CN" altLang="en-US" sz="3200" b="1" i="0" u="none" strike="noStrike" kern="0" cap="none" spc="0" normalizeH="0" baseline="0" noProof="0">
                <a:ln>
                  <a:noFill/>
                </a:ln>
                <a:solidFill>
                  <a:srgbClr val="FF3300"/>
                </a:solidFill>
                <a:effectLst/>
                <a:uLnTx/>
                <a:uFillTx/>
                <a:latin typeface="Times New Roman" pitchFamily="18" charset="0"/>
                <a:ea typeface="楷体_GB2312" pitchFamily="49" charset="-122"/>
              </a:rPr>
              <a:t>区间</a:t>
            </a:r>
            <a:r>
              <a:rPr kumimoji="1" lang="en-US" altLang="zh-CN" sz="3200" b="1" i="0" u="none" strike="noStrike" kern="0" cap="none" spc="0" normalizeH="0" baseline="0" noProof="0">
                <a:ln>
                  <a:noFill/>
                </a:ln>
                <a:solidFill>
                  <a:srgbClr val="FF3300"/>
                </a:solidFill>
                <a:effectLst/>
                <a:uLnTx/>
                <a:uFillTx/>
                <a:latin typeface="Times New Roman" pitchFamily="18" charset="0"/>
                <a:ea typeface="楷体_GB2312" pitchFamily="49" charset="-122"/>
              </a:rPr>
              <a:t>) </a:t>
            </a:r>
            <a:r>
              <a:rPr kumimoji="1" lang="zh-CN" altLang="en-US" sz="3200" b="1" i="0" u="none" strike="noStrike" kern="0" cap="none" spc="0" normalizeH="0" baseline="0" noProof="0">
                <a:ln>
                  <a:noFill/>
                </a:ln>
                <a:solidFill>
                  <a:srgbClr val="FF3300"/>
                </a:solidFill>
                <a:effectLst/>
                <a:uLnTx/>
                <a:uFillTx/>
                <a:latin typeface="Times New Roman" pitchFamily="18" charset="0"/>
                <a:ea typeface="楷体_GB2312" pitchFamily="49" charset="-122"/>
              </a:rPr>
              <a:t>上，</a:t>
            </a:r>
            <a:r>
              <a:rPr kumimoji="1" lang="zh-CN" altLang="en-US" sz="3200" b="1" i="0" u="none" strike="noStrike" kern="0" cap="none" spc="0" normalizeH="0" baseline="0" noProof="0">
                <a:ln>
                  <a:noFill/>
                </a:ln>
                <a:solidFill>
                  <a:srgbClr val="0000CC"/>
                </a:solidFill>
                <a:effectLst/>
                <a:uLnTx/>
                <a:uFillTx/>
                <a:latin typeface="Times New Roman" pitchFamily="18" charset="0"/>
                <a:ea typeface="楷体_GB2312" pitchFamily="49" charset="-122"/>
              </a:rPr>
              <a:t>并以关键字在地址集中的“象”作为相应记录在表中的存储位置，如此</a:t>
            </a:r>
            <a:r>
              <a:rPr kumimoji="1" lang="zh-CN" altLang="en-US" sz="3200" b="1" i="0" u="none" strike="noStrike" kern="0" cap="none" spc="0" normalizeH="0" baseline="0" noProof="0">
                <a:ln>
                  <a:noFill/>
                </a:ln>
                <a:solidFill>
                  <a:srgbClr val="FF3300"/>
                </a:solidFill>
                <a:effectLst/>
                <a:uLnTx/>
                <a:uFillTx/>
                <a:latin typeface="Times New Roman" pitchFamily="18" charset="0"/>
                <a:ea typeface="楷体_GB2312" pitchFamily="49" charset="-122"/>
              </a:rPr>
              <a:t>构造所得的查找表称之为“哈希表”。</a:t>
            </a:r>
          </a:p>
        </p:txBody>
      </p:sp>
      <p:sp>
        <p:nvSpPr>
          <p:cNvPr id="14" name="Text Box 3"/>
          <p:cNvSpPr txBox="1">
            <a:spLocks noChangeArrowheads="1"/>
          </p:cNvSpPr>
          <p:nvPr/>
        </p:nvSpPr>
        <p:spPr bwMode="auto">
          <a:xfrm>
            <a:off x="512763" y="990600"/>
            <a:ext cx="39560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solidFill>
                  <a:srgbClr val="003300"/>
                </a:solidFill>
                <a:ea typeface="宋体" charset="-122"/>
              </a:rPr>
              <a:t> </a:t>
            </a:r>
            <a:r>
              <a:rPr lang="zh-CN" altLang="en-US" sz="2800">
                <a:solidFill>
                  <a:srgbClr val="003300"/>
                </a:solidFill>
                <a:ea typeface="宋体" charset="-122"/>
              </a:rPr>
              <a:t>哈希表的定义</a:t>
            </a:r>
          </a:p>
        </p:txBody>
      </p:sp>
    </p:spTree>
    <p:extLst>
      <p:ext uri="{BB962C8B-B14F-4D97-AF65-F5344CB8AC3E}">
        <p14:creationId xmlns:p14="http://schemas.microsoft.com/office/powerpoint/2010/main" val="3769858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iterate type="wd">
                                    <p:tmPct val="100000"/>
                                  </p:iterate>
                                  <p:childTnLst>
                                    <p:set>
                                      <p:cBhvr>
                                        <p:cTn id="6" dur="1" fill="hold">
                                          <p:stCondLst>
                                            <p:cond delay="0"/>
                                          </p:stCondLst>
                                        </p:cTn>
                                        <p:tgtEl>
                                          <p:spTgt spid="13"/>
                                        </p:tgtEl>
                                        <p:attrNameLst>
                                          <p:attrName>style.visibility</p:attrName>
                                        </p:attrNameLst>
                                      </p:cBhvr>
                                      <p:to>
                                        <p:strVal val="visible"/>
                                      </p:to>
                                    </p:set>
                                    <p:animEffect transition="in" filter="strips(downRight)">
                                      <p:cBhvr>
                                        <p:cTn id="7"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utoUpdateAnimBg="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10.3.1 </a:t>
            </a:r>
            <a:r>
              <a:rPr kumimoji="1" lang="zh-CN" altLang="en-US" sz="3200" b="1" dirty="0">
                <a:latin typeface="Arial" charset="0"/>
                <a:ea typeface="宋体" charset="-122"/>
                <a:cs typeface="+mn-cs"/>
              </a:rPr>
              <a:t>什么是哈希表</a:t>
            </a:r>
          </a:p>
        </p:txBody>
      </p:sp>
      <p:sp>
        <p:nvSpPr>
          <p:cNvPr id="3" name="内容占位符 2"/>
          <p:cNvSpPr>
            <a:spLocks noGrp="1"/>
          </p:cNvSpPr>
          <p:nvPr>
            <p:ph idx="1"/>
          </p:nvPr>
        </p:nvSpPr>
        <p:spPr>
          <a:xfrm>
            <a:off x="457200" y="1143000"/>
            <a:ext cx="8229600" cy="5105400"/>
          </a:xfrm>
        </p:spPr>
        <p:txBody>
          <a:bodyPr>
            <a:noAutofit/>
          </a:bodyPr>
          <a:lstStyle/>
          <a:p>
            <a:pPr>
              <a:lnSpc>
                <a:spcPts val="2600"/>
              </a:lnSpc>
            </a:pPr>
            <a:r>
              <a:rPr lang="zh-CN" altLang="en-US" sz="2400" b="1" dirty="0">
                <a:solidFill>
                  <a:srgbClr val="FF0000"/>
                </a:solidFill>
              </a:rPr>
              <a:t>哈希（散列）技术仅仅是一种查找技术吗？</a:t>
            </a:r>
            <a:endParaRPr lang="en-US" altLang="zh-CN" sz="2400" b="1" dirty="0">
              <a:solidFill>
                <a:srgbClr val="FF0000"/>
              </a:solidFill>
            </a:endParaRPr>
          </a:p>
          <a:p>
            <a:pPr lvl="1">
              <a:lnSpc>
                <a:spcPts val="2600"/>
              </a:lnSpc>
            </a:pPr>
            <a:r>
              <a:rPr lang="zh-CN" altLang="en-US" sz="2000" b="1" dirty="0"/>
              <a:t>哈希既是一种查找技术，也是一种存储技术。</a:t>
            </a:r>
            <a:endParaRPr lang="en-US" altLang="zh-CN" sz="2000" b="1" dirty="0"/>
          </a:p>
          <a:p>
            <a:pPr>
              <a:lnSpc>
                <a:spcPts val="2600"/>
              </a:lnSpc>
            </a:pPr>
            <a:r>
              <a:rPr lang="zh-CN" altLang="en-US" sz="2400" b="1" dirty="0">
                <a:solidFill>
                  <a:srgbClr val="FF0000"/>
                </a:solidFill>
              </a:rPr>
              <a:t>哈希是一种完整的存储结构吗？ </a:t>
            </a:r>
            <a:endParaRPr lang="en-US" altLang="zh-CN" sz="2400" b="1" dirty="0">
              <a:solidFill>
                <a:srgbClr val="FF0000"/>
              </a:solidFill>
            </a:endParaRPr>
          </a:p>
          <a:p>
            <a:pPr lvl="1">
              <a:lnSpc>
                <a:spcPts val="2600"/>
              </a:lnSpc>
            </a:pPr>
            <a:r>
              <a:rPr lang="zh-CN" altLang="en-US" sz="2000" b="1" dirty="0"/>
              <a:t>哈希只是通过记录的关键字的值定位该记录，没有表达记 录之间的逻辑关系，所以哈希主要是面向查找的存储结构。</a:t>
            </a:r>
            <a:endParaRPr lang="en-US" altLang="zh-CN" sz="2000" b="1" dirty="0"/>
          </a:p>
          <a:p>
            <a:pPr>
              <a:lnSpc>
                <a:spcPts val="2600"/>
              </a:lnSpc>
            </a:pPr>
            <a:r>
              <a:rPr lang="zh-CN" altLang="en-US" sz="2400" b="1" dirty="0">
                <a:solidFill>
                  <a:srgbClr val="FF0000"/>
                </a:solidFill>
              </a:rPr>
              <a:t>哈希技术适用于何种场合？ </a:t>
            </a:r>
            <a:endParaRPr lang="en-US" altLang="zh-CN" sz="2400" b="1" dirty="0">
              <a:solidFill>
                <a:srgbClr val="FF0000"/>
              </a:solidFill>
            </a:endParaRPr>
          </a:p>
          <a:p>
            <a:pPr lvl="1">
              <a:lnSpc>
                <a:spcPts val="2600"/>
              </a:lnSpc>
            </a:pPr>
            <a:r>
              <a:rPr lang="zh-CN" altLang="en-US" sz="2000" b="1" dirty="0"/>
              <a:t>通常用于实际出现的关键字的数目远小于关键字所有可能 取值的数量。 </a:t>
            </a:r>
            <a:endParaRPr lang="en-US" altLang="zh-CN" sz="2000" b="1" dirty="0"/>
          </a:p>
          <a:p>
            <a:pPr>
              <a:lnSpc>
                <a:spcPts val="2600"/>
              </a:lnSpc>
            </a:pPr>
            <a:r>
              <a:rPr lang="zh-CN" altLang="en-US" sz="2400" b="1" dirty="0">
                <a:solidFill>
                  <a:srgbClr val="FF0000"/>
                </a:solidFill>
              </a:rPr>
              <a:t>哈希技术适合于哪种类型的查找？ </a:t>
            </a:r>
            <a:endParaRPr lang="en-US" altLang="zh-CN" sz="2400" b="1" dirty="0">
              <a:solidFill>
                <a:srgbClr val="FF0000"/>
              </a:solidFill>
            </a:endParaRPr>
          </a:p>
          <a:p>
            <a:pPr lvl="1">
              <a:lnSpc>
                <a:spcPts val="2600"/>
              </a:lnSpc>
            </a:pPr>
            <a:r>
              <a:rPr lang="zh-CN" altLang="en-US" sz="2000" b="1" dirty="0"/>
              <a:t>不适用于允许多个记录有同样关键字值的情况。</a:t>
            </a:r>
            <a:endParaRPr lang="en-US" altLang="zh-CN" sz="2000" b="1" dirty="0"/>
          </a:p>
          <a:p>
            <a:pPr lvl="1">
              <a:lnSpc>
                <a:spcPts val="2600"/>
              </a:lnSpc>
            </a:pPr>
            <a:r>
              <a:rPr lang="zh-CN" altLang="en-US" sz="2000" b="1" dirty="0"/>
              <a:t> 也不适用于范围查找，如在哈希表中，找最大或最小关键 值的记录，也不可能找到在某一范围内的记录。</a:t>
            </a:r>
            <a:endParaRPr lang="en-US" altLang="zh-CN" sz="2000" b="1" dirty="0"/>
          </a:p>
        </p:txBody>
      </p:sp>
      <p:sp>
        <p:nvSpPr>
          <p:cNvPr id="4" name="日期占位符 3"/>
          <p:cNvSpPr>
            <a:spLocks noGrp="1"/>
          </p:cNvSpPr>
          <p:nvPr>
            <p:ph type="dt" sz="half" idx="10"/>
          </p:nvPr>
        </p:nvSpPr>
        <p:spPr/>
        <p:txBody>
          <a:bodyPr/>
          <a:lstStyle/>
          <a:p>
            <a:fld id="{4FF93370-5F75-40DC-A3F9-929309DB6703}"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149</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Tree>
    <p:extLst>
      <p:ext uri="{BB962C8B-B14F-4D97-AF65-F5344CB8AC3E}">
        <p14:creationId xmlns:p14="http://schemas.microsoft.com/office/powerpoint/2010/main" val="3809844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10.1  </a:t>
            </a:r>
            <a:r>
              <a:rPr kumimoji="1" lang="zh-CN" altLang="en-US" sz="3200" b="1" dirty="0">
                <a:latin typeface="Arial" charset="0"/>
                <a:ea typeface="宋体" charset="-122"/>
                <a:cs typeface="+mn-cs"/>
              </a:rPr>
              <a:t>静态查找表</a:t>
            </a:r>
          </a:p>
        </p:txBody>
      </p:sp>
      <p:sp>
        <p:nvSpPr>
          <p:cNvPr id="4" name="日期占位符 3"/>
          <p:cNvSpPr>
            <a:spLocks noGrp="1"/>
          </p:cNvSpPr>
          <p:nvPr>
            <p:ph type="dt" sz="half" idx="10"/>
          </p:nvPr>
        </p:nvSpPr>
        <p:spPr/>
        <p:txBody>
          <a:bodyPr/>
          <a:lstStyle/>
          <a:p>
            <a:fld id="{40526768-370F-4ED2-9B6E-DB50FC75A5D6}"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15</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3"/>
          <p:cNvSpPr txBox="1">
            <a:spLocks noChangeArrowheads="1"/>
          </p:cNvSpPr>
          <p:nvPr/>
        </p:nvSpPr>
        <p:spPr bwMode="auto">
          <a:xfrm>
            <a:off x="827088" y="2273300"/>
            <a:ext cx="6553200" cy="3733800"/>
          </a:xfrm>
          <a:prstGeom prst="rect">
            <a:avLst/>
          </a:prstGeom>
          <a:noFill/>
          <a:ln w="9525">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40000"/>
              </a:lnSpc>
              <a:spcBef>
                <a:spcPct val="0"/>
              </a:spcBef>
              <a:spcAft>
                <a:spcPct val="0"/>
              </a:spcAft>
              <a:buClrTx/>
              <a:buSzTx/>
              <a:buFontTx/>
              <a:buNone/>
              <a:tabLst/>
              <a:defRPr/>
            </a:pPr>
            <a:r>
              <a:rPr kumimoji="1" lang="en-US" altLang="zh-CN" sz="2800" b="1" i="0" u="none" strike="noStrike" kern="0" cap="none" spc="0" normalizeH="0" baseline="0" noProof="0" dirty="0">
                <a:ln>
                  <a:noFill/>
                </a:ln>
                <a:solidFill>
                  <a:srgbClr val="0707F9"/>
                </a:solidFill>
                <a:effectLst/>
                <a:uLnTx/>
                <a:uFillTx/>
                <a:latin typeface="Times New Roman" pitchFamily="18" charset="0"/>
                <a:ea typeface="宋体" charset="-122"/>
              </a:rPr>
              <a:t>typedef  struct</a:t>
            </a:r>
            <a:r>
              <a:rPr kumimoji="1" lang="en-US" altLang="zh-CN" sz="2800" b="1" i="0" u="none" strike="noStrike" kern="0" cap="none" spc="0" normalizeH="0" baseline="0" noProof="0" dirty="0">
                <a:ln>
                  <a:noFill/>
                </a:ln>
                <a:solidFill>
                  <a:srgbClr val="000000"/>
                </a:solidFill>
                <a:effectLst/>
                <a:uLnTx/>
                <a:uFillTx/>
                <a:latin typeface="Times New Roman" pitchFamily="18" charset="0"/>
                <a:ea typeface="宋体" charset="-122"/>
              </a:rPr>
              <a:t> </a:t>
            </a:r>
            <a:r>
              <a:rPr kumimoji="1" lang="en-US" altLang="zh-CN" sz="2800" b="1" i="0" u="none" strike="noStrike" kern="0" cap="none" spc="0" normalizeH="0" baseline="0" noProof="0" dirty="0">
                <a:ln>
                  <a:noFill/>
                </a:ln>
                <a:solidFill>
                  <a:srgbClr val="0707F9"/>
                </a:solidFill>
                <a:effectLst/>
                <a:uLnTx/>
                <a:uFillTx/>
                <a:latin typeface="Times New Roman" pitchFamily="18" charset="0"/>
                <a:ea typeface="宋体" charset="-122"/>
              </a:rPr>
              <a:t>{</a:t>
            </a:r>
          </a:p>
          <a:p>
            <a:pPr marL="0" marR="0" lvl="0" indent="0" defTabSz="914400" eaLnBrk="1" fontAlgn="base" latinLnBrk="0" hangingPunct="1">
              <a:lnSpc>
                <a:spcPct val="140000"/>
              </a:lnSpc>
              <a:spcBef>
                <a:spcPct val="0"/>
              </a:spcBef>
              <a:spcAft>
                <a:spcPct val="0"/>
              </a:spcAft>
              <a:buClrTx/>
              <a:buSzTx/>
              <a:buFontTx/>
              <a:buNone/>
              <a:tabLst/>
              <a:defRPr/>
            </a:pPr>
            <a:r>
              <a:rPr kumimoji="1" lang="en-US" altLang="zh-CN" sz="2800" b="1" i="0" u="none" strike="noStrike" kern="0" cap="none" spc="0" normalizeH="0" baseline="0" noProof="0" dirty="0">
                <a:ln>
                  <a:noFill/>
                </a:ln>
                <a:solidFill>
                  <a:srgbClr val="000000"/>
                </a:solidFill>
                <a:effectLst/>
                <a:uLnTx/>
                <a:uFillTx/>
                <a:latin typeface="Times New Roman" pitchFamily="18" charset="0"/>
                <a:ea typeface="宋体" charset="-122"/>
              </a:rPr>
              <a:t>   </a:t>
            </a:r>
            <a:r>
              <a:rPr kumimoji="1" lang="en-US" altLang="zh-CN" sz="3000" b="1" i="0" u="none" strike="noStrike" kern="0" cap="none" spc="0" normalizeH="0" baseline="0" noProof="0" dirty="0" err="1">
                <a:ln>
                  <a:noFill/>
                </a:ln>
                <a:solidFill>
                  <a:srgbClr val="FF3300"/>
                </a:solidFill>
                <a:effectLst/>
                <a:uLnTx/>
                <a:uFillTx/>
                <a:latin typeface="Times New Roman" pitchFamily="18" charset="0"/>
                <a:ea typeface="楷体_GB2312" pitchFamily="49" charset="-122"/>
              </a:rPr>
              <a:t>ElemType</a:t>
            </a:r>
            <a:r>
              <a:rPr kumimoji="1" lang="en-US" altLang="zh-CN" sz="3000" b="1" i="0" u="none" strike="noStrike" kern="0" cap="none" spc="0" normalizeH="0" baseline="0" noProof="0" dirty="0">
                <a:ln>
                  <a:noFill/>
                </a:ln>
                <a:solidFill>
                  <a:srgbClr val="FF3300"/>
                </a:solidFill>
                <a:effectLst/>
                <a:uLnTx/>
                <a:uFillTx/>
                <a:latin typeface="Times New Roman" pitchFamily="18" charset="0"/>
                <a:ea typeface="楷体_GB2312" pitchFamily="49" charset="-122"/>
              </a:rPr>
              <a:t> *</a:t>
            </a:r>
            <a:r>
              <a:rPr kumimoji="1" lang="en-US" altLang="zh-CN" sz="3000" b="1" i="0" u="none" strike="noStrike" kern="0" cap="none" spc="0" normalizeH="0" baseline="0" noProof="0" dirty="0" err="1">
                <a:ln>
                  <a:noFill/>
                </a:ln>
                <a:solidFill>
                  <a:srgbClr val="FF3300"/>
                </a:solidFill>
                <a:effectLst/>
                <a:uLnTx/>
                <a:uFillTx/>
                <a:latin typeface="Times New Roman" pitchFamily="18" charset="0"/>
                <a:ea typeface="楷体_GB2312" pitchFamily="49" charset="-122"/>
              </a:rPr>
              <a:t>elem</a:t>
            </a:r>
            <a:r>
              <a:rPr kumimoji="1" lang="en-US" altLang="zh-CN" sz="3000" b="1" i="0" u="none" strike="noStrike" kern="0" cap="none" spc="0" normalizeH="0" baseline="0" noProof="0" dirty="0">
                <a:ln>
                  <a:noFill/>
                </a:ln>
                <a:solidFill>
                  <a:srgbClr val="FF3300"/>
                </a:solidFill>
                <a:effectLst/>
                <a:uLnTx/>
                <a:uFillTx/>
                <a:latin typeface="Times New Roman" pitchFamily="18" charset="0"/>
                <a:ea typeface="楷体_GB2312" pitchFamily="49" charset="-122"/>
              </a:rPr>
              <a:t>;</a:t>
            </a:r>
          </a:p>
          <a:p>
            <a:pPr marL="0" marR="0" lvl="0" indent="0" defTabSz="914400" eaLnBrk="1" fontAlgn="base" latinLnBrk="0" hangingPunct="1">
              <a:lnSpc>
                <a:spcPct val="140000"/>
              </a:lnSpc>
              <a:spcBef>
                <a:spcPct val="0"/>
              </a:spcBef>
              <a:spcAft>
                <a:spcPct val="0"/>
              </a:spcAft>
              <a:buClrTx/>
              <a:buSzTx/>
              <a:buFontTx/>
              <a:buNone/>
              <a:tabLst/>
              <a:defRPr/>
            </a:pPr>
            <a:r>
              <a:rPr kumimoji="1" lang="en-US" altLang="zh-CN" sz="2800" b="1" i="0" u="none" strike="noStrike" kern="0" cap="none" spc="0" normalizeH="0" baseline="0" noProof="0" dirty="0">
                <a:ln>
                  <a:noFill/>
                </a:ln>
                <a:solidFill>
                  <a:srgbClr val="000000"/>
                </a:solidFill>
                <a:effectLst/>
                <a:uLnTx/>
                <a:uFillTx/>
                <a:latin typeface="Times New Roman" pitchFamily="18" charset="0"/>
                <a:ea typeface="宋体" charset="-122"/>
              </a:rPr>
              <a:t>            // </a:t>
            </a:r>
            <a:r>
              <a:rPr kumimoji="1" lang="zh-CN" altLang="en-US" sz="2800" b="1" i="0" u="none" strike="noStrike" kern="0" cap="none" spc="0" normalizeH="0" baseline="0" noProof="0" dirty="0">
                <a:ln>
                  <a:noFill/>
                </a:ln>
                <a:solidFill>
                  <a:srgbClr val="000000"/>
                </a:solidFill>
                <a:effectLst/>
                <a:uLnTx/>
                <a:uFillTx/>
                <a:latin typeface="Times New Roman" pitchFamily="18" charset="0"/>
                <a:ea typeface="宋体" charset="-122"/>
              </a:rPr>
              <a:t>数据元素存储空间基址，建表时</a:t>
            </a:r>
          </a:p>
          <a:p>
            <a:pPr marL="0" marR="0" lvl="0" indent="0" defTabSz="914400" eaLnBrk="1" fontAlgn="base" latinLnBrk="0" hangingPunct="1">
              <a:lnSpc>
                <a:spcPct val="140000"/>
              </a:lnSpc>
              <a:spcBef>
                <a:spcPct val="0"/>
              </a:spcBef>
              <a:spcAft>
                <a:spcPct val="0"/>
              </a:spcAft>
              <a:buClrTx/>
              <a:buSzTx/>
              <a:buFontTx/>
              <a:buNone/>
              <a:tabLst/>
              <a:defRPr/>
            </a:pPr>
            <a:r>
              <a:rPr kumimoji="1" lang="zh-CN" altLang="en-US" sz="2800" b="1" i="0" u="none" strike="noStrike" kern="0" cap="none" spc="0" normalizeH="0" baseline="0" noProof="0" dirty="0">
                <a:ln>
                  <a:noFill/>
                </a:ln>
                <a:solidFill>
                  <a:srgbClr val="000000"/>
                </a:solidFill>
                <a:effectLst/>
                <a:uLnTx/>
                <a:uFillTx/>
                <a:latin typeface="Times New Roman" pitchFamily="18" charset="0"/>
                <a:ea typeface="宋体" charset="-122"/>
              </a:rPr>
              <a:t>             </a:t>
            </a:r>
            <a:r>
              <a:rPr kumimoji="1" lang="en-US" altLang="zh-CN" sz="2800" b="1" i="0" u="none" strike="noStrike" kern="0" cap="none" spc="0" normalizeH="0" baseline="0" noProof="0" dirty="0">
                <a:ln>
                  <a:noFill/>
                </a:ln>
                <a:solidFill>
                  <a:srgbClr val="000000"/>
                </a:solidFill>
                <a:effectLst/>
                <a:uLnTx/>
                <a:uFillTx/>
                <a:latin typeface="Times New Roman" pitchFamily="18" charset="0"/>
                <a:ea typeface="宋体" charset="-122"/>
              </a:rPr>
              <a:t>// </a:t>
            </a:r>
            <a:r>
              <a:rPr kumimoji="1" lang="zh-CN" altLang="en-US" sz="2800" b="1" i="0" u="none" strike="noStrike" kern="0" cap="none" spc="0" normalizeH="0" baseline="0" noProof="0" dirty="0">
                <a:ln>
                  <a:noFill/>
                </a:ln>
                <a:solidFill>
                  <a:srgbClr val="000000"/>
                </a:solidFill>
                <a:effectLst/>
                <a:uLnTx/>
                <a:uFillTx/>
                <a:latin typeface="Times New Roman" pitchFamily="18" charset="0"/>
                <a:ea typeface="宋体" charset="-122"/>
              </a:rPr>
              <a:t>按实际长度分配，</a:t>
            </a:r>
            <a:r>
              <a:rPr kumimoji="1" lang="en-US" altLang="zh-CN" sz="2800" b="1" i="0" u="none" strike="noStrike" kern="0" cap="none" spc="0" normalizeH="0" baseline="0" noProof="0" dirty="0">
                <a:ln>
                  <a:noFill/>
                </a:ln>
                <a:solidFill>
                  <a:srgbClr val="000000"/>
                </a:solidFill>
                <a:effectLst/>
                <a:uLnTx/>
                <a:uFillTx/>
                <a:latin typeface="Times New Roman" pitchFamily="18" charset="0"/>
                <a:ea typeface="宋体" charset="-122"/>
              </a:rPr>
              <a:t>0</a:t>
            </a:r>
            <a:r>
              <a:rPr kumimoji="1" lang="zh-CN" altLang="en-US" sz="2800" b="1" i="0" u="none" strike="noStrike" kern="0" cap="none" spc="0" normalizeH="0" baseline="0" noProof="0" dirty="0">
                <a:ln>
                  <a:noFill/>
                </a:ln>
                <a:solidFill>
                  <a:srgbClr val="000000"/>
                </a:solidFill>
                <a:effectLst/>
                <a:uLnTx/>
                <a:uFillTx/>
                <a:latin typeface="Times New Roman" pitchFamily="18" charset="0"/>
                <a:ea typeface="宋体" charset="-122"/>
              </a:rPr>
              <a:t>号单元留空</a:t>
            </a:r>
          </a:p>
          <a:p>
            <a:pPr marL="0" marR="0" lvl="0" indent="0" defTabSz="914400" eaLnBrk="1" fontAlgn="base" latinLnBrk="0" hangingPunct="1">
              <a:lnSpc>
                <a:spcPct val="140000"/>
              </a:lnSpc>
              <a:spcBef>
                <a:spcPct val="0"/>
              </a:spcBef>
              <a:spcAft>
                <a:spcPct val="0"/>
              </a:spcAft>
              <a:buClrTx/>
              <a:buSzTx/>
              <a:buFontTx/>
              <a:buNone/>
              <a:tabLst/>
              <a:defRPr/>
            </a:pPr>
            <a:r>
              <a:rPr kumimoji="1" lang="zh-CN" altLang="en-US" sz="2800" b="1" i="0" u="none" strike="noStrike" kern="0" cap="none" spc="0" normalizeH="0" baseline="0" noProof="0" dirty="0">
                <a:ln>
                  <a:noFill/>
                </a:ln>
                <a:solidFill>
                  <a:srgbClr val="000000"/>
                </a:solidFill>
                <a:effectLst/>
                <a:uLnTx/>
                <a:uFillTx/>
                <a:latin typeface="Times New Roman" pitchFamily="18" charset="0"/>
                <a:ea typeface="宋体" charset="-122"/>
              </a:rPr>
              <a:t>   </a:t>
            </a:r>
            <a:r>
              <a:rPr kumimoji="1" lang="en-US" altLang="zh-CN" sz="2800" b="1" i="0" u="none" strike="noStrike" kern="0" cap="none" spc="0" normalizeH="0" baseline="0" noProof="0" dirty="0">
                <a:ln>
                  <a:noFill/>
                </a:ln>
                <a:solidFill>
                  <a:srgbClr val="FF3300"/>
                </a:solidFill>
                <a:effectLst/>
                <a:uLnTx/>
                <a:uFillTx/>
                <a:latin typeface="Times New Roman" pitchFamily="18" charset="0"/>
                <a:ea typeface="宋体" charset="-122"/>
              </a:rPr>
              <a:t>int </a:t>
            </a:r>
            <a:r>
              <a:rPr kumimoji="1" lang="zh-CN" altLang="en-US" sz="2800" b="1" i="0" u="none" strike="noStrike" kern="0" cap="none" spc="0" normalizeH="0" noProof="0" dirty="0">
                <a:ln>
                  <a:noFill/>
                </a:ln>
                <a:solidFill>
                  <a:srgbClr val="FF3300"/>
                </a:solidFill>
                <a:effectLst/>
                <a:uLnTx/>
                <a:uFillTx/>
                <a:latin typeface="Times New Roman" pitchFamily="18" charset="0"/>
                <a:ea typeface="宋体" charset="-122"/>
              </a:rPr>
              <a:t> </a:t>
            </a:r>
            <a:r>
              <a:rPr kumimoji="1" lang="en-US" altLang="zh-CN" sz="2800" b="1" i="0" u="none" strike="noStrike" kern="0" cap="none" spc="0" normalizeH="0" baseline="0" noProof="0" dirty="0">
                <a:ln>
                  <a:noFill/>
                </a:ln>
                <a:solidFill>
                  <a:srgbClr val="FF3300"/>
                </a:solidFill>
                <a:effectLst/>
                <a:uLnTx/>
                <a:uFillTx/>
                <a:latin typeface="Times New Roman" pitchFamily="18" charset="0"/>
                <a:ea typeface="宋体" charset="-122"/>
              </a:rPr>
              <a:t>length;</a:t>
            </a:r>
            <a:r>
              <a:rPr kumimoji="1" lang="en-US" altLang="zh-CN" sz="2800" b="1" i="0" u="none" strike="noStrike" kern="0" cap="none" spc="0" normalizeH="0" baseline="0" noProof="0" dirty="0">
                <a:ln>
                  <a:noFill/>
                </a:ln>
                <a:solidFill>
                  <a:srgbClr val="3333FF"/>
                </a:solidFill>
                <a:effectLst/>
                <a:uLnTx/>
                <a:uFillTx/>
                <a:latin typeface="Times New Roman" pitchFamily="18" charset="0"/>
                <a:ea typeface="宋体" charset="-122"/>
              </a:rPr>
              <a:t>      </a:t>
            </a:r>
            <a:r>
              <a:rPr kumimoji="1" lang="en-US" altLang="zh-CN" sz="2800" b="1" i="0" u="none" strike="noStrike" kern="0" cap="none" spc="0" normalizeH="0" baseline="0" noProof="0" dirty="0">
                <a:ln>
                  <a:noFill/>
                </a:ln>
                <a:solidFill>
                  <a:srgbClr val="000000"/>
                </a:solidFill>
                <a:effectLst/>
                <a:uLnTx/>
                <a:uFillTx/>
                <a:latin typeface="Times New Roman" pitchFamily="18" charset="0"/>
                <a:ea typeface="宋体" charset="-122"/>
              </a:rPr>
              <a:t>// </a:t>
            </a:r>
            <a:r>
              <a:rPr kumimoji="1" lang="zh-CN" altLang="en-US" sz="2800" b="1" i="0" u="none" strike="noStrike" kern="0" cap="none" spc="0" normalizeH="0" baseline="0" noProof="0" dirty="0">
                <a:ln>
                  <a:noFill/>
                </a:ln>
                <a:solidFill>
                  <a:srgbClr val="000000"/>
                </a:solidFill>
                <a:effectLst/>
                <a:uLnTx/>
                <a:uFillTx/>
                <a:latin typeface="Times New Roman" pitchFamily="18" charset="0"/>
                <a:ea typeface="宋体" charset="-122"/>
              </a:rPr>
              <a:t>表的长度</a:t>
            </a:r>
          </a:p>
          <a:p>
            <a:pPr marL="0" marR="0" lvl="0" indent="0" defTabSz="914400" eaLnBrk="1" fontAlgn="base" latinLnBrk="0" hangingPunct="1">
              <a:lnSpc>
                <a:spcPct val="140000"/>
              </a:lnSpc>
              <a:spcBef>
                <a:spcPct val="0"/>
              </a:spcBef>
              <a:spcAft>
                <a:spcPct val="0"/>
              </a:spcAft>
              <a:buClrTx/>
              <a:buSzTx/>
              <a:buFontTx/>
              <a:buNone/>
              <a:tabLst/>
              <a:defRPr/>
            </a:pPr>
            <a:r>
              <a:rPr kumimoji="1" lang="en-US" altLang="zh-CN" sz="2800" b="1" i="0" u="none" strike="noStrike" kern="0" cap="none" spc="0" normalizeH="0" baseline="0" noProof="0" dirty="0">
                <a:ln>
                  <a:noFill/>
                </a:ln>
                <a:solidFill>
                  <a:srgbClr val="0707F9"/>
                </a:solidFill>
                <a:effectLst/>
                <a:uLnTx/>
                <a:uFillTx/>
                <a:latin typeface="Times New Roman" pitchFamily="18" charset="0"/>
                <a:ea typeface="宋体" charset="-122"/>
              </a:rPr>
              <a:t>} </a:t>
            </a:r>
            <a:r>
              <a:rPr kumimoji="1" lang="en-US" altLang="zh-CN" sz="2800" b="1" i="0" u="none" strike="noStrike" kern="0" cap="none" spc="0" normalizeH="0" baseline="0" noProof="0" dirty="0" err="1">
                <a:ln>
                  <a:noFill/>
                </a:ln>
                <a:solidFill>
                  <a:srgbClr val="0707F9"/>
                </a:solidFill>
                <a:effectLst/>
                <a:uLnTx/>
                <a:uFillTx/>
                <a:latin typeface="Times New Roman" pitchFamily="18" charset="0"/>
                <a:ea typeface="宋体" charset="-122"/>
              </a:rPr>
              <a:t>SSTable</a:t>
            </a:r>
            <a:r>
              <a:rPr kumimoji="1" lang="en-US" altLang="zh-CN" sz="2800" b="1" i="0" u="none" strike="noStrike" kern="0" cap="none" spc="0" normalizeH="0" baseline="0" noProof="0" dirty="0">
                <a:ln>
                  <a:noFill/>
                </a:ln>
                <a:solidFill>
                  <a:srgbClr val="0707F9"/>
                </a:solidFill>
                <a:effectLst/>
                <a:uLnTx/>
                <a:uFillTx/>
                <a:latin typeface="Times New Roman" pitchFamily="18" charset="0"/>
                <a:ea typeface="宋体" charset="-122"/>
              </a:rPr>
              <a:t>;</a:t>
            </a:r>
          </a:p>
        </p:txBody>
      </p:sp>
      <p:sp>
        <p:nvSpPr>
          <p:cNvPr id="14" name="Text Box 6"/>
          <p:cNvSpPr txBox="1">
            <a:spLocks noChangeArrowheads="1"/>
          </p:cNvSpPr>
          <p:nvPr/>
        </p:nvSpPr>
        <p:spPr bwMode="auto">
          <a:xfrm>
            <a:off x="395288" y="914400"/>
            <a:ext cx="56880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ea typeface="宋体" charset="-122"/>
              </a:rPr>
              <a:t> </a:t>
            </a:r>
            <a:r>
              <a:rPr lang="zh-CN" altLang="en-US" sz="2800">
                <a:ea typeface="宋体" charset="-122"/>
              </a:rPr>
              <a:t>顺序查找表存储结构</a:t>
            </a:r>
          </a:p>
        </p:txBody>
      </p:sp>
      <p:sp>
        <p:nvSpPr>
          <p:cNvPr id="16" name="Text Box 7"/>
          <p:cNvSpPr txBox="1">
            <a:spLocks noChangeArrowheads="1"/>
          </p:cNvSpPr>
          <p:nvPr/>
        </p:nvSpPr>
        <p:spPr bwMode="auto">
          <a:xfrm>
            <a:off x="381000" y="1531938"/>
            <a:ext cx="630396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pPr>
            <a:r>
              <a:rPr lang="zh-CN" altLang="en-US" sz="3200">
                <a:solidFill>
                  <a:srgbClr val="3333FF"/>
                </a:solidFill>
                <a:ea typeface="宋体" charset="-122"/>
              </a:rPr>
              <a:t>假设静态查找表的顺序存储结构为</a:t>
            </a:r>
          </a:p>
        </p:txBody>
      </p:sp>
    </p:spTree>
    <p:extLst>
      <p:ext uri="{BB962C8B-B14F-4D97-AF65-F5344CB8AC3E}">
        <p14:creationId xmlns:p14="http://schemas.microsoft.com/office/powerpoint/2010/main" val="1384741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10.3.1 </a:t>
            </a:r>
            <a:r>
              <a:rPr kumimoji="1" lang="zh-CN" altLang="en-US" sz="3200" b="1" dirty="0">
                <a:latin typeface="Arial" charset="0"/>
                <a:ea typeface="宋体" charset="-122"/>
                <a:cs typeface="+mn-cs"/>
              </a:rPr>
              <a:t>什么是哈希表</a:t>
            </a:r>
          </a:p>
        </p:txBody>
      </p:sp>
      <p:sp>
        <p:nvSpPr>
          <p:cNvPr id="3" name="内容占位符 2"/>
          <p:cNvSpPr>
            <a:spLocks noGrp="1"/>
          </p:cNvSpPr>
          <p:nvPr>
            <p:ph idx="1"/>
          </p:nvPr>
        </p:nvSpPr>
        <p:spPr>
          <a:xfrm>
            <a:off x="457200" y="1066800"/>
            <a:ext cx="8229600" cy="5105400"/>
          </a:xfrm>
        </p:spPr>
        <p:txBody>
          <a:bodyPr>
            <a:noAutofit/>
          </a:bodyPr>
          <a:lstStyle/>
          <a:p>
            <a:pPr>
              <a:lnSpc>
                <a:spcPts val="3000"/>
              </a:lnSpc>
            </a:pPr>
            <a:r>
              <a:rPr lang="zh-CN" altLang="en-US" sz="2400" b="1" dirty="0">
                <a:solidFill>
                  <a:srgbClr val="FF0000"/>
                </a:solidFill>
              </a:rPr>
              <a:t>哈希技术需解决的关键问题：</a:t>
            </a:r>
            <a:endParaRPr lang="en-US" altLang="zh-CN" sz="2400" b="1" dirty="0">
              <a:solidFill>
                <a:srgbClr val="FF0000"/>
              </a:solidFill>
            </a:endParaRPr>
          </a:p>
          <a:p>
            <a:pPr lvl="1">
              <a:lnSpc>
                <a:spcPts val="3000"/>
              </a:lnSpc>
            </a:pPr>
            <a:r>
              <a:rPr lang="zh-CN" altLang="en-US" sz="2400" b="1" dirty="0"/>
              <a:t>哈希函数的构造</a:t>
            </a:r>
            <a:endParaRPr lang="en-US" altLang="zh-CN" sz="2400" b="1" dirty="0"/>
          </a:p>
          <a:p>
            <a:pPr lvl="2">
              <a:lnSpc>
                <a:spcPts val="3000"/>
              </a:lnSpc>
            </a:pPr>
            <a:r>
              <a:rPr lang="zh-CN" altLang="en-US" sz="1800" b="1" dirty="0"/>
              <a:t>如何设计一个</a:t>
            </a:r>
            <a:r>
              <a:rPr lang="zh-CN" altLang="en-US" sz="1800" b="1" dirty="0">
                <a:solidFill>
                  <a:srgbClr val="FF0000"/>
                </a:solidFill>
              </a:rPr>
              <a:t>简单、均匀</a:t>
            </a:r>
            <a:r>
              <a:rPr lang="zh-CN" altLang="en-US" sz="1800" b="1" dirty="0"/>
              <a:t>、存储利用率高的哈希函数 </a:t>
            </a:r>
            <a:endParaRPr lang="en-US" altLang="zh-CN" sz="1800" b="1" dirty="0"/>
          </a:p>
          <a:p>
            <a:pPr lvl="1">
              <a:lnSpc>
                <a:spcPts val="3000"/>
              </a:lnSpc>
            </a:pPr>
            <a:r>
              <a:rPr lang="zh-CN" altLang="en-US" sz="2400" b="1" dirty="0"/>
              <a:t>冲突的处理 </a:t>
            </a:r>
            <a:endParaRPr lang="en-US" altLang="zh-CN" sz="2400" b="1" dirty="0"/>
          </a:p>
          <a:p>
            <a:pPr lvl="2">
              <a:lnSpc>
                <a:spcPts val="3000"/>
              </a:lnSpc>
            </a:pPr>
            <a:r>
              <a:rPr lang="zh-CN" altLang="en-US" sz="1800" b="1" dirty="0"/>
              <a:t>如何采取合适的处理冲突方法来解决冲突。 </a:t>
            </a:r>
            <a:endParaRPr lang="en-US" altLang="zh-CN" sz="1800" b="1" dirty="0"/>
          </a:p>
          <a:p>
            <a:pPr lvl="1">
              <a:lnSpc>
                <a:spcPts val="3000"/>
              </a:lnSpc>
            </a:pPr>
            <a:r>
              <a:rPr lang="zh-CN" altLang="en-US" sz="2400" b="1" dirty="0"/>
              <a:t>哈希结构上的查找、插入和删除 </a:t>
            </a:r>
            <a:endParaRPr lang="en-US" altLang="zh-CN" sz="2400" b="1" dirty="0"/>
          </a:p>
          <a:p>
            <a:pPr>
              <a:lnSpc>
                <a:spcPts val="3000"/>
              </a:lnSpc>
            </a:pPr>
            <a:r>
              <a:rPr lang="zh-CN" altLang="en-US" sz="2400" b="1" dirty="0">
                <a:solidFill>
                  <a:srgbClr val="FF0000"/>
                </a:solidFill>
              </a:rPr>
              <a:t>哈希函数的构造 </a:t>
            </a:r>
            <a:endParaRPr lang="en-US" altLang="zh-CN" sz="2400" b="1" dirty="0">
              <a:solidFill>
                <a:srgbClr val="FF0000"/>
              </a:solidFill>
            </a:endParaRPr>
          </a:p>
          <a:p>
            <a:pPr lvl="1">
              <a:lnSpc>
                <a:spcPts val="3000"/>
              </a:lnSpc>
            </a:pPr>
            <a:r>
              <a:rPr lang="zh-CN" altLang="en-US" sz="2400" b="1" dirty="0">
                <a:solidFill>
                  <a:srgbClr val="FF0000"/>
                </a:solidFill>
              </a:rPr>
              <a:t>哈希函数的构造的原则</a:t>
            </a:r>
            <a:r>
              <a:rPr lang="zh-CN" altLang="en-US" sz="2400" b="1" dirty="0"/>
              <a:t>： </a:t>
            </a:r>
            <a:endParaRPr lang="en-US" altLang="zh-CN" sz="2400" b="1" dirty="0"/>
          </a:p>
          <a:p>
            <a:pPr lvl="2">
              <a:lnSpc>
                <a:spcPts val="3000"/>
              </a:lnSpc>
            </a:pPr>
            <a:r>
              <a:rPr lang="zh-CN" altLang="en-US" sz="2000" b="1" dirty="0">
                <a:solidFill>
                  <a:srgbClr val="FF0000"/>
                </a:solidFill>
              </a:rPr>
              <a:t>计算简单</a:t>
            </a:r>
            <a:r>
              <a:rPr lang="zh-CN" altLang="en-US" sz="2000" b="1" dirty="0"/>
              <a:t>：哈希函数不应该有很大的计算量，否则会降低 查找效率。</a:t>
            </a:r>
            <a:endParaRPr lang="en-US" altLang="zh-CN" sz="2000" b="1" dirty="0"/>
          </a:p>
          <a:p>
            <a:pPr lvl="2">
              <a:lnSpc>
                <a:spcPts val="3000"/>
              </a:lnSpc>
            </a:pPr>
            <a:r>
              <a:rPr lang="zh-CN" altLang="en-US" sz="2000" b="1" dirty="0">
                <a:solidFill>
                  <a:srgbClr val="FF0000"/>
                </a:solidFill>
              </a:rPr>
              <a:t>分布均匀</a:t>
            </a:r>
            <a:r>
              <a:rPr lang="zh-CN" altLang="en-US" sz="2000" b="1" dirty="0"/>
              <a:t>：哈希函数值即散列地址，要尽量均匀分布在地 址空间，这样才能保证存储空间的有效利用并减少冲突。</a:t>
            </a:r>
            <a:endParaRPr lang="en-US" altLang="zh-CN" sz="2000" b="1" dirty="0"/>
          </a:p>
        </p:txBody>
      </p:sp>
      <p:sp>
        <p:nvSpPr>
          <p:cNvPr id="4" name="日期占位符 3"/>
          <p:cNvSpPr>
            <a:spLocks noGrp="1"/>
          </p:cNvSpPr>
          <p:nvPr>
            <p:ph type="dt" sz="half" idx="10"/>
          </p:nvPr>
        </p:nvSpPr>
        <p:spPr/>
        <p:txBody>
          <a:bodyPr/>
          <a:lstStyle/>
          <a:p>
            <a:fld id="{E1346F1B-BEE4-4905-86D9-C4EB8618B661}"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150</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Tree>
    <p:extLst>
      <p:ext uri="{BB962C8B-B14F-4D97-AF65-F5344CB8AC3E}">
        <p14:creationId xmlns:p14="http://schemas.microsoft.com/office/powerpoint/2010/main" val="311857598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10.3.1 </a:t>
            </a:r>
            <a:r>
              <a:rPr kumimoji="1" lang="zh-CN" altLang="en-US" sz="3200" b="1" dirty="0">
                <a:latin typeface="Arial" charset="0"/>
                <a:ea typeface="宋体" charset="-122"/>
                <a:cs typeface="+mn-cs"/>
              </a:rPr>
              <a:t>什么是哈希表</a:t>
            </a:r>
          </a:p>
        </p:txBody>
      </p:sp>
      <p:sp>
        <p:nvSpPr>
          <p:cNvPr id="4" name="日期占位符 3"/>
          <p:cNvSpPr>
            <a:spLocks noGrp="1"/>
          </p:cNvSpPr>
          <p:nvPr>
            <p:ph type="dt" sz="half" idx="10"/>
          </p:nvPr>
        </p:nvSpPr>
        <p:spPr/>
        <p:txBody>
          <a:bodyPr/>
          <a:lstStyle/>
          <a:p>
            <a:fld id="{53429207-7F4F-4272-B08A-262B01BAF1DD}"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151</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2"/>
          <p:cNvSpPr txBox="1">
            <a:spLocks noChangeArrowheads="1"/>
          </p:cNvSpPr>
          <p:nvPr/>
        </p:nvSpPr>
        <p:spPr bwMode="auto">
          <a:xfrm>
            <a:off x="354012" y="1020762"/>
            <a:ext cx="51323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2" indent="0" defTabSz="914400" eaLnBrk="1" fontAlgn="base" latinLnBrk="0" hangingPunct="1">
              <a:lnSpc>
                <a:spcPct val="100000"/>
              </a:lnSpc>
              <a:spcBef>
                <a:spcPct val="0"/>
              </a:spcBef>
              <a:spcAft>
                <a:spcPct val="0"/>
              </a:spcAft>
              <a:buClrTx/>
              <a:buSzTx/>
              <a:buFont typeface="Wingdings" pitchFamily="2" charset="2"/>
              <a:buChar char="p"/>
              <a:tabLst/>
              <a:defRPr/>
            </a:pPr>
            <a:r>
              <a:rPr kumimoji="1" lang="zh-CN" altLang="en-US" sz="3200" b="1" i="0" u="none" strike="noStrike" kern="0" cap="none" spc="0" normalizeH="0" baseline="0" noProof="0" dirty="0">
                <a:ln>
                  <a:noFill/>
                </a:ln>
                <a:solidFill>
                  <a:srgbClr val="003300"/>
                </a:solidFill>
                <a:effectLst/>
                <a:uLnTx/>
                <a:uFillTx/>
                <a:latin typeface="Times New Roman" pitchFamily="18" charset="0"/>
                <a:ea typeface="楷体_GB2312" pitchFamily="49" charset="-122"/>
              </a:rPr>
              <a:t>构造哈希函数的方法</a:t>
            </a:r>
          </a:p>
        </p:txBody>
      </p:sp>
      <p:sp>
        <p:nvSpPr>
          <p:cNvPr id="14" name="Text Box 3"/>
          <p:cNvSpPr txBox="1">
            <a:spLocks noChangeArrowheads="1"/>
          </p:cNvSpPr>
          <p:nvPr/>
        </p:nvSpPr>
        <p:spPr bwMode="auto">
          <a:xfrm>
            <a:off x="457200" y="1600200"/>
            <a:ext cx="830580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20000"/>
              </a:lnSpc>
              <a:spcBef>
                <a:spcPct val="0"/>
              </a:spcBef>
              <a:spcAft>
                <a:spcPct val="0"/>
              </a:spcAft>
              <a:buClrTx/>
              <a:buSzTx/>
              <a:buFontTx/>
              <a:buNone/>
              <a:tabLst/>
              <a:defRPr/>
            </a:pPr>
            <a:r>
              <a:rPr kumimoji="1" lang="zh-CN" altLang="en-US" sz="32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   对数字的关键字可有下列构造方法：</a:t>
            </a:r>
          </a:p>
        </p:txBody>
      </p:sp>
      <p:sp>
        <p:nvSpPr>
          <p:cNvPr id="16" name="Rectangle 4"/>
          <p:cNvSpPr>
            <a:spLocks noChangeArrowheads="1"/>
          </p:cNvSpPr>
          <p:nvPr/>
        </p:nvSpPr>
        <p:spPr bwMode="auto">
          <a:xfrm>
            <a:off x="609600" y="5154613"/>
            <a:ext cx="8001000"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20000"/>
              </a:lnSpc>
              <a:spcBef>
                <a:spcPct val="0"/>
              </a:spcBef>
              <a:spcAft>
                <a:spcPct val="0"/>
              </a:spcAft>
              <a:buClrTx/>
              <a:buSzTx/>
              <a:buFontTx/>
              <a:buNone/>
              <a:tabLst/>
              <a:defRPr/>
            </a:pPr>
            <a:r>
              <a:rPr kumimoji="1" lang="zh-CN" altLang="en-US" sz="3200" b="1" i="0" u="none" strike="noStrike" kern="0" cap="none" spc="0" normalizeH="0" baseline="0" noProof="0">
                <a:ln>
                  <a:noFill/>
                </a:ln>
                <a:solidFill>
                  <a:srgbClr val="0000CC"/>
                </a:solidFill>
                <a:effectLst/>
                <a:uLnTx/>
                <a:uFillTx/>
                <a:latin typeface="Times New Roman" pitchFamily="18" charset="0"/>
                <a:ea typeface="楷体_GB2312" pitchFamily="49" charset="-122"/>
              </a:rPr>
              <a:t>    若是非数字关键字，则需先对其进行</a:t>
            </a:r>
          </a:p>
          <a:p>
            <a:pPr marL="0" marR="0" lvl="0" indent="0" defTabSz="914400" eaLnBrk="1" fontAlgn="base" latinLnBrk="0" hangingPunct="1">
              <a:lnSpc>
                <a:spcPct val="120000"/>
              </a:lnSpc>
              <a:spcBef>
                <a:spcPct val="0"/>
              </a:spcBef>
              <a:spcAft>
                <a:spcPct val="0"/>
              </a:spcAft>
              <a:buClrTx/>
              <a:buSzTx/>
              <a:buFontTx/>
              <a:buNone/>
              <a:tabLst/>
              <a:defRPr/>
            </a:pPr>
            <a:r>
              <a:rPr kumimoji="1" lang="zh-CN" altLang="en-US" sz="3200" b="1" i="0" u="none" strike="noStrike" kern="0" cap="none" spc="0" normalizeH="0" baseline="0" noProof="0">
                <a:ln>
                  <a:noFill/>
                </a:ln>
                <a:solidFill>
                  <a:srgbClr val="0000CC"/>
                </a:solidFill>
                <a:effectLst/>
                <a:uLnTx/>
                <a:uFillTx/>
                <a:latin typeface="Times New Roman" pitchFamily="18" charset="0"/>
                <a:ea typeface="楷体_GB2312" pitchFamily="49" charset="-122"/>
              </a:rPr>
              <a:t>数字化处理。</a:t>
            </a:r>
          </a:p>
        </p:txBody>
      </p:sp>
      <p:sp>
        <p:nvSpPr>
          <p:cNvPr id="17" name="Text Box 5">
            <a:hlinkClick r:id="" action="ppaction://hlinkshowjump?jump=nextslide" highlightClick="1"/>
          </p:cNvPr>
          <p:cNvSpPr txBox="1">
            <a:spLocks noChangeArrowheads="1"/>
          </p:cNvSpPr>
          <p:nvPr/>
        </p:nvSpPr>
        <p:spPr bwMode="auto">
          <a:xfrm>
            <a:off x="1163638" y="2400300"/>
            <a:ext cx="26304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3200" b="1" i="0" u="none" strike="noStrike" kern="0" cap="none" spc="0" normalizeH="0" baseline="0" noProof="0">
                <a:ln>
                  <a:noFill/>
                </a:ln>
                <a:solidFill>
                  <a:srgbClr val="0000CC"/>
                </a:solidFill>
                <a:effectLst/>
                <a:uLnTx/>
                <a:uFillTx/>
                <a:latin typeface="Times New Roman" pitchFamily="18" charset="0"/>
                <a:ea typeface="楷体_GB2312" pitchFamily="49" charset="-122"/>
              </a:rPr>
              <a:t>1. </a:t>
            </a:r>
            <a:r>
              <a:rPr kumimoji="1" lang="zh-CN" altLang="en-US" sz="3200" b="1" i="0" u="none" strike="noStrike" kern="0" cap="none" spc="0" normalizeH="0" baseline="0" noProof="0">
                <a:ln>
                  <a:noFill/>
                </a:ln>
                <a:solidFill>
                  <a:srgbClr val="0000CC"/>
                </a:solidFill>
                <a:effectLst/>
                <a:uLnTx/>
                <a:uFillTx/>
                <a:latin typeface="Times New Roman" pitchFamily="18" charset="0"/>
                <a:ea typeface="楷体_GB2312" pitchFamily="49" charset="-122"/>
              </a:rPr>
              <a:t>直接定址法</a:t>
            </a:r>
            <a:endParaRPr kumimoji="1" lang="zh-CN" altLang="en-US" sz="3200" b="1" i="0" u="none" strike="noStrike" kern="0" cap="none" spc="0" normalizeH="0" baseline="0" noProof="0">
              <a:ln>
                <a:noFill/>
              </a:ln>
              <a:solidFill>
                <a:srgbClr val="0000CC"/>
              </a:solidFill>
              <a:effectLst/>
              <a:uLnTx/>
              <a:uFillTx/>
              <a:latin typeface="Times New Roman" pitchFamily="18" charset="0"/>
              <a:ea typeface="宋体" charset="-122"/>
            </a:endParaRPr>
          </a:p>
        </p:txBody>
      </p:sp>
      <p:sp>
        <p:nvSpPr>
          <p:cNvPr id="18" name="Text Box 6">
            <a:hlinkClick r:id="rId4" action="ppaction://hlinksldjump" highlightClick="1"/>
          </p:cNvPr>
          <p:cNvSpPr txBox="1">
            <a:spLocks noChangeArrowheads="1"/>
          </p:cNvSpPr>
          <p:nvPr/>
        </p:nvSpPr>
        <p:spPr bwMode="auto">
          <a:xfrm>
            <a:off x="1143000" y="4381500"/>
            <a:ext cx="26304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3200" b="1" i="0" u="none" strike="noStrike" kern="0" cap="none" spc="0" normalizeH="0" baseline="0" noProof="0">
                <a:ln>
                  <a:noFill/>
                </a:ln>
                <a:solidFill>
                  <a:srgbClr val="0000CC"/>
                </a:solidFill>
                <a:effectLst/>
                <a:uLnTx/>
                <a:uFillTx/>
                <a:latin typeface="Times New Roman" pitchFamily="18" charset="0"/>
                <a:ea typeface="楷体_GB2312" pitchFamily="49" charset="-122"/>
              </a:rPr>
              <a:t>3. </a:t>
            </a:r>
            <a:r>
              <a:rPr kumimoji="1" lang="zh-CN" altLang="en-US" sz="3200" b="1" i="0" u="none" strike="noStrike" kern="0" cap="none" spc="0" normalizeH="0" baseline="0" noProof="0">
                <a:ln>
                  <a:noFill/>
                </a:ln>
                <a:solidFill>
                  <a:srgbClr val="0000CC"/>
                </a:solidFill>
                <a:effectLst/>
                <a:uLnTx/>
                <a:uFillTx/>
                <a:latin typeface="Times New Roman" pitchFamily="18" charset="0"/>
                <a:ea typeface="楷体_GB2312" pitchFamily="49" charset="-122"/>
              </a:rPr>
              <a:t>平方取中法</a:t>
            </a:r>
          </a:p>
        </p:txBody>
      </p:sp>
      <p:sp>
        <p:nvSpPr>
          <p:cNvPr id="19" name="Text Box 7">
            <a:hlinkClick r:id="rId5" action="ppaction://hlinksldjump" highlightClick="1"/>
          </p:cNvPr>
          <p:cNvSpPr txBox="1">
            <a:spLocks noChangeArrowheads="1"/>
          </p:cNvSpPr>
          <p:nvPr/>
        </p:nvSpPr>
        <p:spPr bwMode="auto">
          <a:xfrm>
            <a:off x="5334000" y="3390900"/>
            <a:ext cx="26304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3200" b="1" i="0" u="none" strike="noStrike" kern="0" cap="none" spc="0" normalizeH="0" baseline="0" noProof="0">
                <a:ln>
                  <a:noFill/>
                </a:ln>
                <a:solidFill>
                  <a:srgbClr val="0000CC"/>
                </a:solidFill>
                <a:effectLst/>
                <a:uLnTx/>
                <a:uFillTx/>
                <a:latin typeface="Times New Roman" pitchFamily="18" charset="0"/>
                <a:ea typeface="宋体" charset="-122"/>
              </a:rPr>
              <a:t>5. </a:t>
            </a:r>
            <a:r>
              <a:rPr kumimoji="1" lang="zh-CN" altLang="en-US" sz="3200" b="1" i="0" u="none" strike="noStrike" kern="0" cap="none" spc="0" normalizeH="0" baseline="0" noProof="0">
                <a:ln>
                  <a:noFill/>
                </a:ln>
                <a:solidFill>
                  <a:srgbClr val="0000CC"/>
                </a:solidFill>
                <a:effectLst/>
                <a:uLnTx/>
                <a:uFillTx/>
                <a:latin typeface="Times New Roman" pitchFamily="18" charset="0"/>
                <a:ea typeface="楷体_GB2312" pitchFamily="49" charset="-122"/>
              </a:rPr>
              <a:t>除留余数法</a:t>
            </a:r>
          </a:p>
        </p:txBody>
      </p:sp>
      <p:sp>
        <p:nvSpPr>
          <p:cNvPr id="20" name="Text Box 8">
            <a:hlinkClick r:id="rId6" action="ppaction://hlinksldjump" highlightClick="1"/>
          </p:cNvPr>
          <p:cNvSpPr txBox="1">
            <a:spLocks noChangeArrowheads="1"/>
          </p:cNvSpPr>
          <p:nvPr/>
        </p:nvSpPr>
        <p:spPr bwMode="auto">
          <a:xfrm>
            <a:off x="5334000" y="2416175"/>
            <a:ext cx="18145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3200" b="1" i="0" u="none" strike="noStrike" kern="0" cap="none" spc="0" normalizeH="0" baseline="0" noProof="0">
                <a:ln>
                  <a:noFill/>
                </a:ln>
                <a:solidFill>
                  <a:srgbClr val="0000CC"/>
                </a:solidFill>
                <a:effectLst/>
                <a:uLnTx/>
                <a:uFillTx/>
                <a:latin typeface="Times New Roman" pitchFamily="18" charset="0"/>
                <a:ea typeface="宋体" charset="-122"/>
              </a:rPr>
              <a:t>4. </a:t>
            </a:r>
            <a:r>
              <a:rPr kumimoji="1" lang="zh-CN" altLang="en-US" sz="3200" b="1" i="0" u="none" strike="noStrike" kern="0" cap="none" spc="0" normalizeH="0" baseline="0" noProof="0">
                <a:ln>
                  <a:noFill/>
                </a:ln>
                <a:solidFill>
                  <a:srgbClr val="0000CC"/>
                </a:solidFill>
                <a:effectLst/>
                <a:uLnTx/>
                <a:uFillTx/>
                <a:latin typeface="Times New Roman" pitchFamily="18" charset="0"/>
                <a:ea typeface="楷体_GB2312" pitchFamily="49" charset="-122"/>
              </a:rPr>
              <a:t>折叠法</a:t>
            </a:r>
          </a:p>
        </p:txBody>
      </p:sp>
      <p:sp>
        <p:nvSpPr>
          <p:cNvPr id="21" name="Text Box 9">
            <a:hlinkClick r:id="rId7" action="ppaction://hlinksldjump" highlightClick="1"/>
          </p:cNvPr>
          <p:cNvSpPr txBox="1">
            <a:spLocks noChangeArrowheads="1"/>
          </p:cNvSpPr>
          <p:nvPr/>
        </p:nvSpPr>
        <p:spPr bwMode="auto">
          <a:xfrm>
            <a:off x="5334000" y="4397375"/>
            <a:ext cx="22225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3200" b="1" i="0" u="none" strike="noStrike" kern="0" cap="none" spc="0" normalizeH="0" baseline="0" noProof="0">
                <a:ln>
                  <a:noFill/>
                </a:ln>
                <a:solidFill>
                  <a:srgbClr val="0000CC"/>
                </a:solidFill>
                <a:effectLst/>
                <a:uLnTx/>
                <a:uFillTx/>
                <a:latin typeface="Times New Roman" pitchFamily="18" charset="0"/>
                <a:ea typeface="宋体" charset="-122"/>
              </a:rPr>
              <a:t>6. </a:t>
            </a:r>
            <a:r>
              <a:rPr kumimoji="1" lang="zh-CN" altLang="en-US" sz="3200" b="1" i="0" u="none" strike="noStrike" kern="0" cap="none" spc="0" normalizeH="0" baseline="0" noProof="0">
                <a:ln>
                  <a:noFill/>
                </a:ln>
                <a:solidFill>
                  <a:srgbClr val="0000CC"/>
                </a:solidFill>
                <a:effectLst/>
                <a:uLnTx/>
                <a:uFillTx/>
                <a:latin typeface="Times New Roman" pitchFamily="18" charset="0"/>
                <a:ea typeface="楷体_GB2312" pitchFamily="49" charset="-122"/>
              </a:rPr>
              <a:t>随机数法</a:t>
            </a:r>
          </a:p>
        </p:txBody>
      </p:sp>
      <p:sp>
        <p:nvSpPr>
          <p:cNvPr id="22" name="Text Box 10">
            <a:hlinkClick r:id="rId8" action="ppaction://hlinksldjump"/>
          </p:cNvPr>
          <p:cNvSpPr txBox="1">
            <a:spLocks noChangeArrowheads="1"/>
          </p:cNvSpPr>
          <p:nvPr/>
        </p:nvSpPr>
        <p:spPr bwMode="auto">
          <a:xfrm>
            <a:off x="1163638" y="3390900"/>
            <a:ext cx="26304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3200" b="1" i="0" u="none" strike="noStrike" kern="0" cap="none" spc="0" normalizeH="0" baseline="0" noProof="0">
                <a:ln>
                  <a:noFill/>
                </a:ln>
                <a:solidFill>
                  <a:srgbClr val="0000CC"/>
                </a:solidFill>
                <a:effectLst/>
                <a:uLnTx/>
                <a:uFillTx/>
                <a:latin typeface="Times New Roman" pitchFamily="18" charset="0"/>
                <a:ea typeface="楷体_GB2312" pitchFamily="49" charset="-122"/>
              </a:rPr>
              <a:t>2. </a:t>
            </a:r>
            <a:r>
              <a:rPr kumimoji="1" lang="zh-CN" altLang="en-US" sz="3200" b="1" i="0" u="none" strike="noStrike" kern="0" cap="none" spc="0" normalizeH="0" baseline="0" noProof="0">
                <a:ln>
                  <a:noFill/>
                </a:ln>
                <a:solidFill>
                  <a:srgbClr val="0000CC"/>
                </a:solidFill>
                <a:effectLst/>
                <a:uLnTx/>
                <a:uFillTx/>
                <a:latin typeface="楷体_GB2312" pitchFamily="49" charset="-122"/>
                <a:ea typeface="楷体_GB2312" pitchFamily="49" charset="-122"/>
              </a:rPr>
              <a:t>数字分析法</a:t>
            </a:r>
          </a:p>
        </p:txBody>
      </p:sp>
    </p:spTree>
    <p:extLst>
      <p:ext uri="{BB962C8B-B14F-4D97-AF65-F5344CB8AC3E}">
        <p14:creationId xmlns:p14="http://schemas.microsoft.com/office/powerpoint/2010/main" val="1663977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par>
                          <p:cTn id="13" fill="hold">
                            <p:stCondLst>
                              <p:cond delay="500"/>
                            </p:stCondLst>
                            <p:childTnLst>
                              <p:par>
                                <p:cTn id="14" presetID="22" presetClass="entr" presetSubtype="8" fill="hold" grpId="0" nodeType="afterEffect">
                                  <p:stCondLst>
                                    <p:cond delay="0"/>
                                  </p:stCondLst>
                                  <p:iterate type="wd">
                                    <p:tmPct val="100000"/>
                                  </p:iterate>
                                  <p:childTnLst>
                                    <p:set>
                                      <p:cBhvr>
                                        <p:cTn id="15" dur="1" fill="hold">
                                          <p:stCondLst>
                                            <p:cond delay="0"/>
                                          </p:stCondLst>
                                        </p:cTn>
                                        <p:tgtEl>
                                          <p:spTgt spid="17"/>
                                        </p:tgtEl>
                                        <p:attrNameLst>
                                          <p:attrName>style.visibility</p:attrName>
                                        </p:attrNameLst>
                                      </p:cBhvr>
                                      <p:to>
                                        <p:strVal val="visible"/>
                                      </p:to>
                                    </p:set>
                                    <p:animEffect transition="in" filter="wipe(left)">
                                      <p:cBhvr>
                                        <p:cTn id="16" dur="300"/>
                                        <p:tgtEl>
                                          <p:spTgt spid="17"/>
                                        </p:tgtEl>
                                      </p:cBhvr>
                                    </p:animEffect>
                                  </p:childTnLst>
                                </p:cTn>
                              </p:par>
                            </p:childTnLst>
                          </p:cTn>
                        </p:par>
                        <p:par>
                          <p:cTn id="17" fill="hold">
                            <p:stCondLst>
                              <p:cond delay="2000"/>
                            </p:stCondLst>
                            <p:childTnLst>
                              <p:par>
                                <p:cTn id="18" presetID="22" presetClass="entr" presetSubtype="8" fill="hold" grpId="0" nodeType="afterEffect">
                                  <p:stCondLst>
                                    <p:cond delay="0"/>
                                  </p:stCondLst>
                                  <p:iterate type="wd">
                                    <p:tmPct val="100000"/>
                                  </p:iterate>
                                  <p:childTnLst>
                                    <p:set>
                                      <p:cBhvr>
                                        <p:cTn id="19" dur="1" fill="hold">
                                          <p:stCondLst>
                                            <p:cond delay="0"/>
                                          </p:stCondLst>
                                        </p:cTn>
                                        <p:tgtEl>
                                          <p:spTgt spid="22"/>
                                        </p:tgtEl>
                                        <p:attrNameLst>
                                          <p:attrName>style.visibility</p:attrName>
                                        </p:attrNameLst>
                                      </p:cBhvr>
                                      <p:to>
                                        <p:strVal val="visible"/>
                                      </p:to>
                                    </p:set>
                                    <p:animEffect transition="in" filter="wipe(left)">
                                      <p:cBhvr>
                                        <p:cTn id="20" dur="300"/>
                                        <p:tgtEl>
                                          <p:spTgt spid="22"/>
                                        </p:tgtEl>
                                      </p:cBhvr>
                                    </p:animEffect>
                                  </p:childTnLst>
                                </p:cTn>
                              </p:par>
                            </p:childTnLst>
                          </p:cTn>
                        </p:par>
                        <p:par>
                          <p:cTn id="21" fill="hold">
                            <p:stCondLst>
                              <p:cond delay="3500"/>
                            </p:stCondLst>
                            <p:childTnLst>
                              <p:par>
                                <p:cTn id="22" presetID="22" presetClass="entr" presetSubtype="8" fill="hold" grpId="0" nodeType="afterEffect">
                                  <p:stCondLst>
                                    <p:cond delay="0"/>
                                  </p:stCondLst>
                                  <p:iterate type="wd">
                                    <p:tmPct val="100000"/>
                                  </p:iterate>
                                  <p:childTnLst>
                                    <p:set>
                                      <p:cBhvr>
                                        <p:cTn id="23" dur="1" fill="hold">
                                          <p:stCondLst>
                                            <p:cond delay="0"/>
                                          </p:stCondLst>
                                        </p:cTn>
                                        <p:tgtEl>
                                          <p:spTgt spid="18"/>
                                        </p:tgtEl>
                                        <p:attrNameLst>
                                          <p:attrName>style.visibility</p:attrName>
                                        </p:attrNameLst>
                                      </p:cBhvr>
                                      <p:to>
                                        <p:strVal val="visible"/>
                                      </p:to>
                                    </p:set>
                                    <p:animEffect transition="in" filter="wipe(left)">
                                      <p:cBhvr>
                                        <p:cTn id="24" dur="300"/>
                                        <p:tgtEl>
                                          <p:spTgt spid="18"/>
                                        </p:tgtEl>
                                      </p:cBhvr>
                                    </p:animEffect>
                                  </p:childTnLst>
                                </p:cTn>
                              </p:par>
                            </p:childTnLst>
                          </p:cTn>
                        </p:par>
                        <p:par>
                          <p:cTn id="25" fill="hold">
                            <p:stCondLst>
                              <p:cond delay="5300"/>
                            </p:stCondLst>
                            <p:childTnLst>
                              <p:par>
                                <p:cTn id="26" presetID="22" presetClass="entr" presetSubtype="8" fill="hold" grpId="0" nodeType="afterEffect">
                                  <p:stCondLst>
                                    <p:cond delay="0"/>
                                  </p:stCondLst>
                                  <p:iterate type="wd">
                                    <p:tmPct val="100000"/>
                                  </p:iterate>
                                  <p:childTnLst>
                                    <p:set>
                                      <p:cBhvr>
                                        <p:cTn id="27" dur="1" fill="hold">
                                          <p:stCondLst>
                                            <p:cond delay="0"/>
                                          </p:stCondLst>
                                        </p:cTn>
                                        <p:tgtEl>
                                          <p:spTgt spid="20"/>
                                        </p:tgtEl>
                                        <p:attrNameLst>
                                          <p:attrName>style.visibility</p:attrName>
                                        </p:attrNameLst>
                                      </p:cBhvr>
                                      <p:to>
                                        <p:strVal val="visible"/>
                                      </p:to>
                                    </p:set>
                                    <p:animEffect transition="in" filter="wipe(left)">
                                      <p:cBhvr>
                                        <p:cTn id="28" dur="300"/>
                                        <p:tgtEl>
                                          <p:spTgt spid="20"/>
                                        </p:tgtEl>
                                      </p:cBhvr>
                                    </p:animEffect>
                                  </p:childTnLst>
                                </p:cTn>
                              </p:par>
                            </p:childTnLst>
                          </p:cTn>
                        </p:par>
                        <p:par>
                          <p:cTn id="29" fill="hold">
                            <p:stCondLst>
                              <p:cond delay="6500"/>
                            </p:stCondLst>
                            <p:childTnLst>
                              <p:par>
                                <p:cTn id="30" presetID="22" presetClass="entr" presetSubtype="8" fill="hold" grpId="0" nodeType="afterEffect">
                                  <p:stCondLst>
                                    <p:cond delay="0"/>
                                  </p:stCondLst>
                                  <p:iterate type="wd">
                                    <p:tmPct val="100000"/>
                                  </p:iterate>
                                  <p:childTnLst>
                                    <p:set>
                                      <p:cBhvr>
                                        <p:cTn id="31" dur="1" fill="hold">
                                          <p:stCondLst>
                                            <p:cond delay="0"/>
                                          </p:stCondLst>
                                        </p:cTn>
                                        <p:tgtEl>
                                          <p:spTgt spid="19"/>
                                        </p:tgtEl>
                                        <p:attrNameLst>
                                          <p:attrName>style.visibility</p:attrName>
                                        </p:attrNameLst>
                                      </p:cBhvr>
                                      <p:to>
                                        <p:strVal val="visible"/>
                                      </p:to>
                                    </p:set>
                                    <p:animEffect transition="in" filter="wipe(left)">
                                      <p:cBhvr>
                                        <p:cTn id="32" dur="300"/>
                                        <p:tgtEl>
                                          <p:spTgt spid="19"/>
                                        </p:tgtEl>
                                      </p:cBhvr>
                                    </p:animEffect>
                                  </p:childTnLst>
                                </p:cTn>
                              </p:par>
                            </p:childTnLst>
                          </p:cTn>
                        </p:par>
                        <p:par>
                          <p:cTn id="33" fill="hold">
                            <p:stCondLst>
                              <p:cond delay="8300"/>
                            </p:stCondLst>
                            <p:childTnLst>
                              <p:par>
                                <p:cTn id="34" presetID="22" presetClass="entr" presetSubtype="8" fill="hold" grpId="0" nodeType="afterEffect">
                                  <p:stCondLst>
                                    <p:cond delay="0"/>
                                  </p:stCondLst>
                                  <p:iterate type="wd">
                                    <p:tmPct val="100000"/>
                                  </p:iterate>
                                  <p:childTnLst>
                                    <p:set>
                                      <p:cBhvr>
                                        <p:cTn id="35" dur="1" fill="hold">
                                          <p:stCondLst>
                                            <p:cond delay="0"/>
                                          </p:stCondLst>
                                        </p:cTn>
                                        <p:tgtEl>
                                          <p:spTgt spid="21"/>
                                        </p:tgtEl>
                                        <p:attrNameLst>
                                          <p:attrName>style.visibility</p:attrName>
                                        </p:attrNameLst>
                                      </p:cBhvr>
                                      <p:to>
                                        <p:strVal val="visible"/>
                                      </p:to>
                                    </p:set>
                                    <p:animEffect transition="in" filter="wipe(left)">
                                      <p:cBhvr>
                                        <p:cTn id="36" dur="3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left)">
                                      <p:cBhvr>
                                        <p:cTn id="4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4" grpId="0" autoUpdateAnimBg="0"/>
      <p:bldP spid="16" grpId="0" autoUpdateAnimBg="0"/>
      <p:bldP spid="17" grpId="0" autoUpdateAnimBg="0"/>
      <p:bldP spid="18" grpId="0" autoUpdateAnimBg="0"/>
      <p:bldP spid="19" grpId="0" autoUpdateAnimBg="0"/>
      <p:bldP spid="20" grpId="0" autoUpdateAnimBg="0"/>
      <p:bldP spid="21" grpId="0" autoUpdateAnimBg="0"/>
      <p:bldP spid="22" grpId="0" autoUpdateAnimBg="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4000" b="1" dirty="0">
                <a:solidFill>
                  <a:srgbClr val="0000FF"/>
                </a:solidFill>
                <a:latin typeface="Arial" charset="0"/>
                <a:ea typeface="宋体" charset="-122"/>
                <a:cs typeface="+mn-cs"/>
              </a:rPr>
              <a:t> </a:t>
            </a:r>
            <a:r>
              <a:rPr kumimoji="1" lang="en-US" altLang="zh-CN" sz="4000" b="1" dirty="0">
                <a:solidFill>
                  <a:srgbClr val="0000FF"/>
                </a:solidFill>
                <a:latin typeface="Arial" charset="0"/>
                <a:ea typeface="宋体" charset="-122"/>
                <a:cs typeface="+mn-cs"/>
              </a:rPr>
              <a:t>10.3  </a:t>
            </a:r>
            <a:r>
              <a:rPr kumimoji="1" lang="zh-CN" altLang="en-US" sz="4000" b="1" dirty="0">
                <a:solidFill>
                  <a:srgbClr val="0000FF"/>
                </a:solidFill>
                <a:latin typeface="Arial" charset="0"/>
                <a:ea typeface="宋体" charset="-122"/>
                <a:cs typeface="+mn-cs"/>
              </a:rPr>
              <a:t>哈希表</a:t>
            </a:r>
          </a:p>
        </p:txBody>
      </p:sp>
      <p:sp>
        <p:nvSpPr>
          <p:cNvPr id="3" name="内容占位符 2"/>
          <p:cNvSpPr>
            <a:spLocks noGrp="1"/>
          </p:cNvSpPr>
          <p:nvPr>
            <p:ph idx="1"/>
          </p:nvPr>
        </p:nvSpPr>
        <p:spPr>
          <a:xfrm>
            <a:off x="457200" y="1295400"/>
            <a:ext cx="8229600" cy="5105400"/>
          </a:xfrm>
        </p:spPr>
        <p:txBody>
          <a:bodyPr>
            <a:normAutofit/>
          </a:bodyPr>
          <a:lstStyle/>
          <a:p>
            <a:pPr marL="0" lvl="0" indent="0" fontAlgn="base">
              <a:lnSpc>
                <a:spcPct val="150000"/>
              </a:lnSpc>
              <a:spcBef>
                <a:spcPct val="5000"/>
              </a:spcBef>
              <a:spcAft>
                <a:spcPct val="5000"/>
              </a:spcAft>
              <a:buNone/>
            </a:pPr>
            <a:r>
              <a:rPr kumimoji="1" lang="zh-CN" altLang="en-US" b="1" dirty="0">
                <a:solidFill>
                  <a:schemeClr val="bg1">
                    <a:lumMod val="65000"/>
                  </a:schemeClr>
                </a:solidFill>
                <a:latin typeface="Arial" charset="0"/>
                <a:ea typeface="宋体" charset="-122"/>
              </a:rPr>
              <a:t> </a:t>
            </a:r>
            <a:r>
              <a:rPr kumimoji="1" lang="en-US" altLang="zh-CN" b="1" dirty="0">
                <a:solidFill>
                  <a:schemeClr val="bg1">
                    <a:lumMod val="65000"/>
                  </a:schemeClr>
                </a:solidFill>
                <a:latin typeface="Arial" charset="0"/>
                <a:ea typeface="宋体" charset="-122"/>
              </a:rPr>
              <a:t>10.3.1 </a:t>
            </a:r>
            <a:r>
              <a:rPr kumimoji="1" lang="zh-CN" altLang="en-US" b="1" dirty="0">
                <a:solidFill>
                  <a:schemeClr val="bg1">
                    <a:lumMod val="65000"/>
                  </a:schemeClr>
                </a:solidFill>
                <a:latin typeface="Arial" charset="0"/>
                <a:ea typeface="宋体" charset="-122"/>
              </a:rPr>
              <a:t>什么是哈希表</a:t>
            </a:r>
          </a:p>
          <a:p>
            <a:pPr marL="0" lvl="0" indent="0" fontAlgn="base">
              <a:lnSpc>
                <a:spcPct val="150000"/>
              </a:lnSpc>
              <a:spcBef>
                <a:spcPct val="5000"/>
              </a:spcBef>
              <a:spcAft>
                <a:spcPct val="5000"/>
              </a:spcAft>
              <a:buNone/>
            </a:pPr>
            <a:r>
              <a:rPr kumimoji="1" lang="zh-CN" altLang="en-US" b="1" dirty="0">
                <a:solidFill>
                  <a:srgbClr val="0000FF"/>
                </a:solidFill>
                <a:latin typeface="Arial" charset="0"/>
                <a:ea typeface="宋体" charset="-122"/>
              </a:rPr>
              <a:t> </a:t>
            </a:r>
            <a:r>
              <a:rPr kumimoji="1" lang="en-US" altLang="zh-CN" b="1" dirty="0">
                <a:solidFill>
                  <a:srgbClr val="0000FF"/>
                </a:solidFill>
                <a:latin typeface="Arial" charset="0"/>
                <a:ea typeface="宋体" charset="-122"/>
              </a:rPr>
              <a:t>10.3.2 </a:t>
            </a:r>
            <a:r>
              <a:rPr kumimoji="1" lang="zh-CN" altLang="en-US" b="1" dirty="0">
                <a:solidFill>
                  <a:srgbClr val="0000FF"/>
                </a:solidFill>
                <a:latin typeface="Arial" charset="0"/>
                <a:ea typeface="宋体" charset="-122"/>
              </a:rPr>
              <a:t>哈希函数的构造方法</a:t>
            </a:r>
          </a:p>
          <a:p>
            <a:pPr marL="0" lvl="0" indent="0" fontAlgn="base">
              <a:lnSpc>
                <a:spcPct val="150000"/>
              </a:lnSpc>
              <a:spcBef>
                <a:spcPct val="5000"/>
              </a:spcBef>
              <a:spcAft>
                <a:spcPct val="5000"/>
              </a:spcAft>
              <a:buNone/>
            </a:pPr>
            <a:r>
              <a:rPr kumimoji="1" lang="zh-CN" altLang="en-US" b="1" dirty="0">
                <a:solidFill>
                  <a:schemeClr val="bg1">
                    <a:lumMod val="65000"/>
                  </a:schemeClr>
                </a:solidFill>
                <a:latin typeface="Arial" charset="0"/>
                <a:ea typeface="宋体" charset="-122"/>
              </a:rPr>
              <a:t> </a:t>
            </a:r>
            <a:r>
              <a:rPr kumimoji="1" lang="en-US" altLang="zh-CN" b="1" dirty="0">
                <a:solidFill>
                  <a:schemeClr val="bg1">
                    <a:lumMod val="65000"/>
                  </a:schemeClr>
                </a:solidFill>
                <a:latin typeface="Arial" charset="0"/>
                <a:ea typeface="宋体" charset="-122"/>
              </a:rPr>
              <a:t>10.3.3 </a:t>
            </a:r>
            <a:r>
              <a:rPr kumimoji="1" lang="zh-CN" altLang="en-US" b="1" dirty="0">
                <a:solidFill>
                  <a:schemeClr val="bg1">
                    <a:lumMod val="65000"/>
                  </a:schemeClr>
                </a:solidFill>
                <a:latin typeface="Arial" charset="0"/>
                <a:ea typeface="宋体" charset="-122"/>
              </a:rPr>
              <a:t>处理冲突的方法</a:t>
            </a:r>
          </a:p>
          <a:p>
            <a:pPr marL="0" lvl="0" indent="0" fontAlgn="base">
              <a:lnSpc>
                <a:spcPct val="150000"/>
              </a:lnSpc>
              <a:spcBef>
                <a:spcPct val="5000"/>
              </a:spcBef>
              <a:spcAft>
                <a:spcPct val="5000"/>
              </a:spcAft>
              <a:buNone/>
            </a:pPr>
            <a:r>
              <a:rPr kumimoji="1" lang="zh-CN" altLang="en-US" b="1" dirty="0">
                <a:solidFill>
                  <a:schemeClr val="bg1">
                    <a:lumMod val="65000"/>
                  </a:schemeClr>
                </a:solidFill>
                <a:latin typeface="Arial" charset="0"/>
                <a:ea typeface="宋体" charset="-122"/>
              </a:rPr>
              <a:t> </a:t>
            </a:r>
            <a:r>
              <a:rPr kumimoji="1" lang="en-US" altLang="zh-CN" b="1" dirty="0">
                <a:solidFill>
                  <a:schemeClr val="bg1">
                    <a:lumMod val="65000"/>
                  </a:schemeClr>
                </a:solidFill>
                <a:latin typeface="Arial" charset="0"/>
                <a:ea typeface="宋体" charset="-122"/>
              </a:rPr>
              <a:t>10.3.4 </a:t>
            </a:r>
            <a:r>
              <a:rPr kumimoji="1" lang="zh-CN" altLang="en-US" b="1" dirty="0">
                <a:solidFill>
                  <a:schemeClr val="bg1">
                    <a:lumMod val="65000"/>
                  </a:schemeClr>
                </a:solidFill>
                <a:latin typeface="Arial" charset="0"/>
                <a:ea typeface="宋体" charset="-122"/>
              </a:rPr>
              <a:t>哈希表的查找及其分析</a:t>
            </a:r>
          </a:p>
        </p:txBody>
      </p:sp>
      <p:sp>
        <p:nvSpPr>
          <p:cNvPr id="4" name="日期占位符 3"/>
          <p:cNvSpPr>
            <a:spLocks noGrp="1"/>
          </p:cNvSpPr>
          <p:nvPr>
            <p:ph type="dt" sz="half" idx="10"/>
          </p:nvPr>
        </p:nvSpPr>
        <p:spPr/>
        <p:txBody>
          <a:bodyPr/>
          <a:lstStyle/>
          <a:p>
            <a:fld id="{1D15E1D6-A122-498D-94D4-B14D8CA55045}"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152</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Tree>
    <p:extLst>
      <p:ext uri="{BB962C8B-B14F-4D97-AF65-F5344CB8AC3E}">
        <p14:creationId xmlns:p14="http://schemas.microsoft.com/office/powerpoint/2010/main" val="235523233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10.3.2 </a:t>
            </a:r>
            <a:r>
              <a:rPr kumimoji="1" lang="zh-CN" altLang="en-US" sz="3200" b="1" dirty="0">
                <a:latin typeface="Arial" charset="0"/>
                <a:ea typeface="宋体" charset="-122"/>
                <a:cs typeface="+mn-cs"/>
              </a:rPr>
              <a:t>哈希函数的构造方法</a:t>
            </a:r>
          </a:p>
        </p:txBody>
      </p:sp>
      <p:sp>
        <p:nvSpPr>
          <p:cNvPr id="4" name="日期占位符 3"/>
          <p:cNvSpPr>
            <a:spLocks noGrp="1"/>
          </p:cNvSpPr>
          <p:nvPr>
            <p:ph type="dt" sz="half" idx="10"/>
          </p:nvPr>
        </p:nvSpPr>
        <p:spPr/>
        <p:txBody>
          <a:bodyPr/>
          <a:lstStyle/>
          <a:p>
            <a:fld id="{DB62A4FD-40EA-46E4-980D-48643B1C3007}"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153</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2"/>
          <p:cNvSpPr txBox="1">
            <a:spLocks noChangeArrowheads="1"/>
          </p:cNvSpPr>
          <p:nvPr/>
        </p:nvSpPr>
        <p:spPr bwMode="auto">
          <a:xfrm>
            <a:off x="455613" y="990600"/>
            <a:ext cx="28082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solidFill>
                  <a:srgbClr val="003300"/>
                </a:solidFill>
                <a:ea typeface="宋体" charset="-122"/>
              </a:rPr>
              <a:t> </a:t>
            </a:r>
            <a:r>
              <a:rPr lang="zh-CN" altLang="en-US" sz="2800">
                <a:solidFill>
                  <a:srgbClr val="003300"/>
                </a:solidFill>
                <a:ea typeface="宋体" charset="-122"/>
              </a:rPr>
              <a:t>直接定址法    </a:t>
            </a:r>
          </a:p>
        </p:txBody>
      </p:sp>
      <p:sp>
        <p:nvSpPr>
          <p:cNvPr id="14" name="Text Box 4"/>
          <p:cNvSpPr txBox="1">
            <a:spLocks noChangeArrowheads="1"/>
          </p:cNvSpPr>
          <p:nvPr/>
        </p:nvSpPr>
        <p:spPr bwMode="auto">
          <a:xfrm>
            <a:off x="23812" y="1636713"/>
            <a:ext cx="8424863" cy="273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just" eaLnBrk="1" fontAlgn="base" hangingPunct="1">
              <a:lnSpc>
                <a:spcPct val="120000"/>
              </a:lnSpc>
              <a:spcBef>
                <a:spcPct val="5000"/>
              </a:spcBef>
              <a:spcAft>
                <a:spcPct val="0"/>
              </a:spcAft>
            </a:pPr>
            <a:r>
              <a:rPr lang="en-US" altLang="zh-CN" sz="2800">
                <a:solidFill>
                  <a:srgbClr val="3333FF"/>
                </a:solidFill>
                <a:ea typeface="宋体" charset="-122"/>
              </a:rPr>
              <a:t>        </a:t>
            </a:r>
            <a:r>
              <a:rPr lang="zh-CN" altLang="en-US" sz="2800">
                <a:solidFill>
                  <a:srgbClr val="3333FF"/>
                </a:solidFill>
                <a:ea typeface="宋体" charset="-122"/>
              </a:rPr>
              <a:t>取关键字或关键字的某个线性函数值为哈希地址。</a:t>
            </a:r>
          </a:p>
          <a:p>
            <a:pPr algn="just" eaLnBrk="1" fontAlgn="base" hangingPunct="1">
              <a:lnSpc>
                <a:spcPct val="120000"/>
              </a:lnSpc>
              <a:spcBef>
                <a:spcPct val="5000"/>
              </a:spcBef>
              <a:spcAft>
                <a:spcPct val="0"/>
              </a:spcAft>
            </a:pPr>
            <a:r>
              <a:rPr lang="zh-CN" altLang="en-US" sz="2800">
                <a:solidFill>
                  <a:srgbClr val="3333FF"/>
                </a:solidFill>
                <a:ea typeface="宋体" charset="-122"/>
              </a:rPr>
              <a:t>        即：</a:t>
            </a:r>
            <a:r>
              <a:rPr lang="en-US" altLang="zh-CN" sz="2800">
                <a:solidFill>
                  <a:srgbClr val="FF3300"/>
                </a:solidFill>
                <a:ea typeface="宋体" charset="-122"/>
              </a:rPr>
              <a:t>H(key)=key</a:t>
            </a:r>
            <a:r>
              <a:rPr lang="zh-CN" altLang="en-US" sz="2800">
                <a:solidFill>
                  <a:srgbClr val="FF3300"/>
                </a:solidFill>
                <a:ea typeface="宋体" charset="-122"/>
              </a:rPr>
              <a:t>或</a:t>
            </a:r>
            <a:r>
              <a:rPr lang="en-US" altLang="zh-CN" sz="2800">
                <a:solidFill>
                  <a:srgbClr val="FF3300"/>
                </a:solidFill>
                <a:ea typeface="宋体" charset="-122"/>
              </a:rPr>
              <a:t>H(key)=a*key+b</a:t>
            </a:r>
          </a:p>
          <a:p>
            <a:pPr algn="just" eaLnBrk="1" fontAlgn="base" hangingPunct="1">
              <a:lnSpc>
                <a:spcPct val="120000"/>
              </a:lnSpc>
              <a:spcBef>
                <a:spcPct val="5000"/>
              </a:spcBef>
              <a:spcAft>
                <a:spcPct val="0"/>
              </a:spcAft>
            </a:pPr>
            <a:r>
              <a:rPr lang="en-US" altLang="zh-CN" sz="2800">
                <a:solidFill>
                  <a:srgbClr val="3333FF"/>
                </a:solidFill>
                <a:ea typeface="宋体" charset="-122"/>
              </a:rPr>
              <a:t>       </a:t>
            </a:r>
            <a:r>
              <a:rPr lang="zh-CN" altLang="en-US" sz="2800">
                <a:solidFill>
                  <a:srgbClr val="3333FF"/>
                </a:solidFill>
                <a:ea typeface="宋体" charset="-122"/>
              </a:rPr>
              <a:t>其中</a:t>
            </a:r>
            <a:r>
              <a:rPr lang="en-US" altLang="zh-CN" sz="2800">
                <a:solidFill>
                  <a:srgbClr val="3333FF"/>
                </a:solidFill>
                <a:ea typeface="宋体" charset="-122"/>
              </a:rPr>
              <a:t>a</a:t>
            </a:r>
            <a:r>
              <a:rPr lang="zh-CN" altLang="en-US" sz="2800">
                <a:solidFill>
                  <a:srgbClr val="3333FF"/>
                </a:solidFill>
                <a:ea typeface="宋体" charset="-122"/>
              </a:rPr>
              <a:t>、</a:t>
            </a:r>
            <a:r>
              <a:rPr lang="en-US" altLang="zh-CN" sz="2800">
                <a:solidFill>
                  <a:srgbClr val="3333FF"/>
                </a:solidFill>
                <a:ea typeface="宋体" charset="-122"/>
              </a:rPr>
              <a:t>b</a:t>
            </a:r>
            <a:r>
              <a:rPr lang="zh-CN" altLang="en-US" sz="2800">
                <a:solidFill>
                  <a:srgbClr val="3333FF"/>
                </a:solidFill>
                <a:ea typeface="宋体" charset="-122"/>
              </a:rPr>
              <a:t>为常数。又称</a:t>
            </a:r>
            <a:r>
              <a:rPr lang="en-US" altLang="zh-CN" sz="2800">
                <a:solidFill>
                  <a:srgbClr val="3333FF"/>
                </a:solidFill>
                <a:ea typeface="宋体" charset="-122"/>
              </a:rPr>
              <a:t>H(key)</a:t>
            </a:r>
            <a:r>
              <a:rPr lang="zh-CN" altLang="en-US" sz="2800">
                <a:solidFill>
                  <a:srgbClr val="3333FF"/>
                </a:solidFill>
                <a:ea typeface="宋体" charset="-122"/>
              </a:rPr>
              <a:t>为自身函数。</a:t>
            </a:r>
          </a:p>
          <a:p>
            <a:pPr algn="just" eaLnBrk="1" fontAlgn="base" hangingPunct="1">
              <a:lnSpc>
                <a:spcPct val="120000"/>
              </a:lnSpc>
              <a:spcBef>
                <a:spcPct val="5000"/>
              </a:spcBef>
              <a:spcAft>
                <a:spcPct val="0"/>
              </a:spcAft>
            </a:pPr>
            <a:r>
              <a:rPr lang="zh-CN" altLang="en-US" sz="2800">
                <a:solidFill>
                  <a:srgbClr val="3333FF"/>
                </a:solidFill>
                <a:ea typeface="宋体" charset="-122"/>
              </a:rPr>
              <a:t>      </a:t>
            </a:r>
            <a:r>
              <a:rPr lang="zh-CN" altLang="en-US" sz="2800">
                <a:solidFill>
                  <a:srgbClr val="FF3300"/>
                </a:solidFill>
                <a:ea typeface="宋体" charset="-122"/>
              </a:rPr>
              <a:t> 优点</a:t>
            </a:r>
            <a:r>
              <a:rPr lang="zh-CN" altLang="en-US" sz="2800">
                <a:solidFill>
                  <a:srgbClr val="3333FF"/>
                </a:solidFill>
                <a:ea typeface="宋体" charset="-122"/>
              </a:rPr>
              <a:t>：没有冲突；</a:t>
            </a:r>
          </a:p>
          <a:p>
            <a:pPr algn="just" eaLnBrk="1" fontAlgn="base" hangingPunct="1">
              <a:lnSpc>
                <a:spcPct val="120000"/>
              </a:lnSpc>
              <a:spcBef>
                <a:spcPct val="5000"/>
              </a:spcBef>
              <a:spcAft>
                <a:spcPct val="0"/>
              </a:spcAft>
            </a:pPr>
            <a:r>
              <a:rPr lang="zh-CN" altLang="en-US" sz="2800">
                <a:solidFill>
                  <a:srgbClr val="3333FF"/>
                </a:solidFill>
                <a:ea typeface="宋体" charset="-122"/>
              </a:rPr>
              <a:t>       </a:t>
            </a:r>
            <a:r>
              <a:rPr lang="zh-CN" altLang="en-US" sz="2800">
                <a:solidFill>
                  <a:srgbClr val="FF3300"/>
                </a:solidFill>
                <a:ea typeface="宋体" charset="-122"/>
              </a:rPr>
              <a:t>缺点</a:t>
            </a:r>
            <a:r>
              <a:rPr lang="zh-CN" altLang="en-US" sz="2800">
                <a:solidFill>
                  <a:srgbClr val="3333FF"/>
                </a:solidFill>
                <a:ea typeface="宋体" charset="-122"/>
              </a:rPr>
              <a:t>：若关键字集合很大，浪费存储空间严重。</a:t>
            </a:r>
          </a:p>
        </p:txBody>
      </p:sp>
      <p:sp>
        <p:nvSpPr>
          <p:cNvPr id="16" name="Rectangle 7"/>
          <p:cNvSpPr>
            <a:spLocks noChangeArrowheads="1"/>
          </p:cNvSpPr>
          <p:nvPr/>
        </p:nvSpPr>
        <p:spPr bwMode="auto">
          <a:xfrm>
            <a:off x="528638" y="4537075"/>
            <a:ext cx="7929562" cy="1628775"/>
          </a:xfrm>
          <a:prstGeom prst="rect">
            <a:avLst/>
          </a:prstGeom>
          <a:noFill/>
          <a:ln w="9525">
            <a:solidFill>
              <a:srgbClr val="0033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40000"/>
              </a:lnSpc>
              <a:spcBef>
                <a:spcPct val="0"/>
              </a:spcBef>
              <a:spcAft>
                <a:spcPct val="0"/>
              </a:spcAft>
              <a:buClrTx/>
              <a:buSzTx/>
              <a:buFontTx/>
              <a:buNone/>
              <a:tabLst/>
              <a:defRPr/>
            </a:pPr>
            <a:r>
              <a:rPr kumimoji="1" lang="zh-CN" altLang="en-US" sz="3600" b="1" i="0" u="none" strike="noStrike" kern="0" cap="none" spc="0" normalizeH="0" baseline="0" noProof="0">
                <a:ln>
                  <a:noFill/>
                </a:ln>
                <a:solidFill>
                  <a:srgbClr val="0000CC"/>
                </a:solidFill>
                <a:effectLst/>
                <a:uLnTx/>
                <a:uFillTx/>
                <a:latin typeface="Times New Roman" pitchFamily="18" charset="0"/>
                <a:ea typeface="楷体_GB2312" pitchFamily="49" charset="-122"/>
              </a:rPr>
              <a:t>此法仅适合于：</a:t>
            </a:r>
          </a:p>
          <a:p>
            <a:pPr marL="0" marR="0" lvl="0" indent="0" defTabSz="914400" eaLnBrk="1" fontAlgn="base" latinLnBrk="0" hangingPunct="1">
              <a:lnSpc>
                <a:spcPct val="140000"/>
              </a:lnSpc>
              <a:spcBef>
                <a:spcPct val="0"/>
              </a:spcBef>
              <a:spcAft>
                <a:spcPct val="0"/>
              </a:spcAft>
              <a:buClrTx/>
              <a:buSzTx/>
              <a:buFontTx/>
              <a:buNone/>
              <a:tabLst/>
              <a:defRPr/>
            </a:pPr>
            <a:r>
              <a:rPr kumimoji="1" lang="zh-CN" altLang="en-US" sz="3600" b="1" i="0" u="none" strike="noStrike" kern="0" cap="none" spc="0" normalizeH="0" baseline="0" noProof="0">
                <a:ln>
                  <a:noFill/>
                </a:ln>
                <a:solidFill>
                  <a:srgbClr val="A50021"/>
                </a:solidFill>
                <a:effectLst/>
                <a:uLnTx/>
                <a:uFillTx/>
                <a:latin typeface="Times New Roman" pitchFamily="18" charset="0"/>
                <a:ea typeface="楷体_GB2312" pitchFamily="49" charset="-122"/>
              </a:rPr>
              <a:t>地址集合的大小 </a:t>
            </a:r>
            <a:r>
              <a:rPr kumimoji="1" lang="en-US" altLang="zh-CN" sz="3600" b="1" i="0" u="none" strike="noStrike" kern="0" cap="none" spc="0" normalizeH="0" baseline="0" noProof="0">
                <a:ln>
                  <a:noFill/>
                </a:ln>
                <a:solidFill>
                  <a:srgbClr val="A50021"/>
                </a:solidFill>
                <a:effectLst/>
                <a:uLnTx/>
                <a:uFillTx/>
                <a:latin typeface="Times New Roman" pitchFamily="18" charset="0"/>
                <a:ea typeface="楷体_GB2312" pitchFamily="49" charset="-122"/>
              </a:rPr>
              <a:t>= = </a:t>
            </a:r>
            <a:r>
              <a:rPr kumimoji="1" lang="zh-CN" altLang="en-US" sz="3600" b="1" i="0" u="none" strike="noStrike" kern="0" cap="none" spc="0" normalizeH="0" baseline="0" noProof="0">
                <a:ln>
                  <a:noFill/>
                </a:ln>
                <a:solidFill>
                  <a:srgbClr val="A50021"/>
                </a:solidFill>
                <a:effectLst/>
                <a:uLnTx/>
                <a:uFillTx/>
                <a:latin typeface="Times New Roman" pitchFamily="18" charset="0"/>
                <a:ea typeface="楷体_GB2312" pitchFamily="49" charset="-122"/>
              </a:rPr>
              <a:t>关键字集合的大小</a:t>
            </a:r>
            <a:endParaRPr kumimoji="1" lang="zh-CN" altLang="en-US" sz="3600" b="0" i="0" u="none" strike="noStrike" kern="0" cap="none" spc="0" normalizeH="0" baseline="0" noProof="0">
              <a:ln>
                <a:noFill/>
              </a:ln>
              <a:solidFill>
                <a:srgbClr val="A50021"/>
              </a:solidFill>
              <a:effectLst/>
              <a:uLnTx/>
              <a:uFillTx/>
              <a:latin typeface="Times New Roman" pitchFamily="18" charset="0"/>
              <a:ea typeface="楷体_GB2312" pitchFamily="49" charset="-122"/>
            </a:endParaRPr>
          </a:p>
        </p:txBody>
      </p:sp>
    </p:spTree>
    <p:extLst>
      <p:ext uri="{BB962C8B-B14F-4D97-AF65-F5344CB8AC3E}">
        <p14:creationId xmlns:p14="http://schemas.microsoft.com/office/powerpoint/2010/main" val="3186950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autoUpdateAnimBg="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10.3.2 </a:t>
            </a:r>
            <a:r>
              <a:rPr kumimoji="1" lang="zh-CN" altLang="en-US" sz="3200" b="1" dirty="0">
                <a:latin typeface="Arial" charset="0"/>
                <a:ea typeface="宋体" charset="-122"/>
                <a:cs typeface="+mn-cs"/>
              </a:rPr>
              <a:t>哈希函数的构造方法</a:t>
            </a:r>
          </a:p>
        </p:txBody>
      </p:sp>
      <p:sp>
        <p:nvSpPr>
          <p:cNvPr id="4" name="日期占位符 3"/>
          <p:cNvSpPr>
            <a:spLocks noGrp="1"/>
          </p:cNvSpPr>
          <p:nvPr>
            <p:ph type="dt" sz="half" idx="10"/>
          </p:nvPr>
        </p:nvSpPr>
        <p:spPr/>
        <p:txBody>
          <a:bodyPr/>
          <a:lstStyle/>
          <a:p>
            <a:fld id="{40A3E124-022F-4C5C-8A45-E901F3091624}"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154</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graphicFrame>
        <p:nvGraphicFramePr>
          <p:cNvPr id="13" name="Group 55"/>
          <p:cNvGraphicFramePr>
            <a:graphicFrameLocks noGrp="1"/>
          </p:cNvGraphicFramePr>
          <p:nvPr>
            <p:extLst>
              <p:ext uri="{D42A27DB-BD31-4B8C-83A1-F6EECF244321}">
                <p14:modId xmlns:p14="http://schemas.microsoft.com/office/powerpoint/2010/main" val="3627970250"/>
              </p:ext>
            </p:extLst>
          </p:nvPr>
        </p:nvGraphicFramePr>
        <p:xfrm>
          <a:off x="368300" y="2339975"/>
          <a:ext cx="8651875" cy="1104900"/>
        </p:xfrm>
        <a:graphic>
          <a:graphicData uri="http://schemas.openxmlformats.org/drawingml/2006/table">
            <a:tbl>
              <a:tblPr/>
              <a:tblGrid>
                <a:gridCol w="692150">
                  <a:extLst>
                    <a:ext uri="{9D8B030D-6E8A-4147-A177-3AD203B41FA5}">
                      <a16:colId xmlns:a16="http://schemas.microsoft.com/office/drawing/2014/main" val="20000"/>
                    </a:ext>
                  </a:extLst>
                </a:gridCol>
                <a:gridCol w="7959725">
                  <a:extLst>
                    <a:ext uri="{9D8B030D-6E8A-4147-A177-3AD203B41FA5}">
                      <a16:colId xmlns:a16="http://schemas.microsoft.com/office/drawing/2014/main" val="20001"/>
                    </a:ext>
                  </a:extLst>
                </a:gridCol>
              </a:tblGrid>
              <a:tr h="441325">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zh-CN" altLang="en-US" sz="2000" b="1" i="0" u="none" strike="noStrike" cap="none" normalizeH="0" baseline="0">
                          <a:ln>
                            <a:noFill/>
                          </a:ln>
                          <a:solidFill>
                            <a:srgbClr val="0000CC"/>
                          </a:solidFill>
                          <a:effectLst>
                            <a:outerShdw blurRad="38100" dist="38100" dir="2700000" algn="tl">
                              <a:srgbClr val="C0C0C0"/>
                            </a:outerShdw>
                          </a:effectLst>
                          <a:latin typeface="宋体" pitchFamily="2" charset="-122"/>
                          <a:ea typeface="宋体" pitchFamily="2" charset="-122"/>
                        </a:rPr>
                        <a:t>地址</a:t>
                      </a: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l"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en-US" altLang="zh-CN" sz="2000" b="1" i="0" u="none" strike="noStrike" cap="none" normalizeH="0" baseline="0">
                          <a:ln>
                            <a:noFill/>
                          </a:ln>
                          <a:solidFill>
                            <a:srgbClr val="0000CC"/>
                          </a:solidFill>
                          <a:effectLst>
                            <a:outerShdw blurRad="38100" dist="38100" dir="2700000" algn="tl">
                              <a:srgbClr val="C0C0C0"/>
                            </a:outerShdw>
                          </a:effectLst>
                          <a:latin typeface="宋体" pitchFamily="2" charset="-122"/>
                          <a:ea typeface="宋体" pitchFamily="2" charset="-122"/>
                        </a:rPr>
                        <a:t>01  02   03    04    05  …   25   26 …                100</a:t>
                      </a: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63575">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zh-CN" altLang="en-US" sz="2000" b="1" i="0" u="none" strike="noStrike" cap="none" normalizeH="0" baseline="0">
                          <a:ln>
                            <a:noFill/>
                          </a:ln>
                          <a:solidFill>
                            <a:srgbClr val="0000CC"/>
                          </a:solidFill>
                          <a:effectLst>
                            <a:outerShdw blurRad="38100" dist="38100" dir="2700000" algn="tl">
                              <a:srgbClr val="C0C0C0"/>
                            </a:outerShdw>
                          </a:effectLst>
                          <a:latin typeface="宋体" pitchFamily="2" charset="-122"/>
                          <a:ea typeface="宋体" pitchFamily="2" charset="-122"/>
                        </a:rPr>
                        <a:t>年龄</a:t>
                      </a: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l"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en-US" altLang="zh-CN" sz="2000" b="1" i="0" u="none" strike="noStrike" cap="none" normalizeH="0" baseline="0">
                          <a:ln>
                            <a:noFill/>
                          </a:ln>
                          <a:solidFill>
                            <a:srgbClr val="0000CC"/>
                          </a:solidFill>
                          <a:effectLst>
                            <a:outerShdw blurRad="38100" dist="38100" dir="2700000" algn="tl">
                              <a:srgbClr val="C0C0C0"/>
                            </a:outerShdw>
                          </a:effectLst>
                          <a:latin typeface="宋体" pitchFamily="2" charset="-122"/>
                          <a:ea typeface="宋体" pitchFamily="2" charset="-122"/>
                        </a:rPr>
                        <a:t>1   2   3     4       5   …  25   26   …             100</a:t>
                      </a:r>
                    </a:p>
                  </a:txBody>
                  <a:tcPr marL="90000" marR="90000" marT="46800" marB="46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4" name="Group 52"/>
          <p:cNvGraphicFramePr>
            <a:graphicFrameLocks noGrp="1"/>
          </p:cNvGraphicFramePr>
          <p:nvPr>
            <p:extLst>
              <p:ext uri="{D42A27DB-BD31-4B8C-83A1-F6EECF244321}">
                <p14:modId xmlns:p14="http://schemas.microsoft.com/office/powerpoint/2010/main" val="1035945340"/>
              </p:ext>
            </p:extLst>
          </p:nvPr>
        </p:nvGraphicFramePr>
        <p:xfrm>
          <a:off x="179388" y="4740275"/>
          <a:ext cx="8651875" cy="822325"/>
        </p:xfrm>
        <a:graphic>
          <a:graphicData uri="http://schemas.openxmlformats.org/drawingml/2006/table">
            <a:tbl>
              <a:tblPr/>
              <a:tblGrid>
                <a:gridCol w="692150">
                  <a:extLst>
                    <a:ext uri="{9D8B030D-6E8A-4147-A177-3AD203B41FA5}">
                      <a16:colId xmlns:a16="http://schemas.microsoft.com/office/drawing/2014/main" val="20000"/>
                    </a:ext>
                  </a:extLst>
                </a:gridCol>
                <a:gridCol w="7959725">
                  <a:extLst>
                    <a:ext uri="{9D8B030D-6E8A-4147-A177-3AD203B41FA5}">
                      <a16:colId xmlns:a16="http://schemas.microsoft.com/office/drawing/2014/main" val="20001"/>
                    </a:ext>
                  </a:extLst>
                </a:gridCol>
              </a:tblGrid>
              <a:tr h="423895">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zh-CN" altLang="en-US" sz="2000" b="1" i="0" u="none" strike="noStrike" cap="none" normalizeH="0" baseline="0">
                          <a:ln>
                            <a:noFill/>
                          </a:ln>
                          <a:solidFill>
                            <a:srgbClr val="0000CC"/>
                          </a:solidFill>
                          <a:effectLst>
                            <a:outerShdw blurRad="38100" dist="38100" dir="2700000" algn="tl">
                              <a:srgbClr val="C0C0C0"/>
                            </a:outerShdw>
                          </a:effectLst>
                          <a:latin typeface="宋体" pitchFamily="2" charset="-122"/>
                          <a:ea typeface="宋体" pitchFamily="2" charset="-122"/>
                        </a:rPr>
                        <a:t>地址</a:t>
                      </a:r>
                    </a:p>
                  </a:txBody>
                  <a:tcPr marL="90000" marR="90000" marT="46804" marB="468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l"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en-US" altLang="zh-CN" sz="2000" b="1" i="0" u="none" strike="noStrike" cap="none" normalizeH="0" baseline="0">
                          <a:ln>
                            <a:noFill/>
                          </a:ln>
                          <a:solidFill>
                            <a:srgbClr val="0000CC"/>
                          </a:solidFill>
                          <a:effectLst>
                            <a:outerShdw blurRad="38100" dist="38100" dir="2700000" algn="tl">
                              <a:srgbClr val="C0C0C0"/>
                            </a:outerShdw>
                          </a:effectLst>
                          <a:latin typeface="宋体" pitchFamily="2" charset="-122"/>
                          <a:ea typeface="宋体" pitchFamily="2" charset="-122"/>
                        </a:rPr>
                        <a:t>01      02      03          …</a:t>
                      </a:r>
                    </a:p>
                  </a:txBody>
                  <a:tcPr marL="90000" marR="90000" marT="46804" marB="468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8430">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zh-CN" altLang="en-US" sz="2000" b="1" i="0" u="none" strike="noStrike" cap="none" normalizeH="0" baseline="0">
                          <a:ln>
                            <a:noFill/>
                          </a:ln>
                          <a:solidFill>
                            <a:srgbClr val="0000CC"/>
                          </a:solidFill>
                          <a:effectLst>
                            <a:outerShdw blurRad="38100" dist="38100" dir="2700000" algn="tl">
                              <a:srgbClr val="C0C0C0"/>
                            </a:outerShdw>
                          </a:effectLst>
                          <a:latin typeface="宋体" pitchFamily="2" charset="-122"/>
                          <a:ea typeface="宋体" pitchFamily="2" charset="-122"/>
                        </a:rPr>
                        <a:t>年份</a:t>
                      </a:r>
                    </a:p>
                  </a:txBody>
                  <a:tcPr marL="90000" marR="90000" marT="46804" marB="468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l" defTabSz="914400" rtl="0" eaLnBrk="0" fontAlgn="base" latinLnBrk="0" hangingPunct="0">
                        <a:lnSpc>
                          <a:spcPct val="100000"/>
                        </a:lnSpc>
                        <a:spcBef>
                          <a:spcPct val="20000"/>
                        </a:spcBef>
                        <a:spcAft>
                          <a:spcPct val="0"/>
                        </a:spcAft>
                        <a:buClr>
                          <a:srgbClr val="0BD0D9"/>
                        </a:buClr>
                        <a:buSzPct val="95000"/>
                        <a:buFont typeface="Wingdings 2" pitchFamily="18" charset="2"/>
                        <a:buNone/>
                        <a:tabLst/>
                      </a:pPr>
                      <a:r>
                        <a:rPr kumimoji="0" lang="en-US" altLang="zh-CN" sz="2000" b="1" i="0" u="none" strike="noStrike" cap="none" normalizeH="0" baseline="0">
                          <a:ln>
                            <a:noFill/>
                          </a:ln>
                          <a:solidFill>
                            <a:srgbClr val="0000CC"/>
                          </a:solidFill>
                          <a:effectLst>
                            <a:outerShdw blurRad="38100" dist="38100" dir="2700000" algn="tl">
                              <a:srgbClr val="C0C0C0"/>
                            </a:outerShdw>
                          </a:effectLst>
                          <a:latin typeface="宋体" pitchFamily="2" charset="-122"/>
                          <a:ea typeface="宋体" pitchFamily="2" charset="-122"/>
                        </a:rPr>
                        <a:t>1949  1950  1951           …</a:t>
                      </a:r>
                    </a:p>
                  </a:txBody>
                  <a:tcPr marL="90000" marR="90000" marT="46804" marB="468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6" name="Rectangle 31"/>
          <p:cNvSpPr>
            <a:spLocks noChangeArrowheads="1"/>
          </p:cNvSpPr>
          <p:nvPr/>
        </p:nvSpPr>
        <p:spPr bwMode="auto">
          <a:xfrm>
            <a:off x="323850" y="1589087"/>
            <a:ext cx="4302125" cy="519113"/>
          </a:xfrm>
          <a:prstGeom prst="rect">
            <a:avLst/>
          </a:prstGeom>
          <a:noFill/>
          <a:ln w="9525">
            <a:noFill/>
            <a:miter lim="800000"/>
            <a:headEnd/>
            <a:tailEnd/>
          </a:ln>
          <a:effectLst/>
        </p:spPr>
        <p:txBody>
          <a:bodyPr wrap="none" lIns="90000" tIns="46800" rIns="90000" bIns="46800">
            <a:spAutoFit/>
          </a:bodyPr>
          <a:lstStyle/>
          <a:p>
            <a:pPr fontAlgn="base">
              <a:spcBef>
                <a:spcPct val="0"/>
              </a:spcBef>
              <a:spcAft>
                <a:spcPct val="0"/>
              </a:spcAft>
              <a:defRPr/>
            </a:pPr>
            <a:r>
              <a:rPr kumimoji="1" lang="zh-CN" altLang="en-US" sz="2800" b="1">
                <a:solidFill>
                  <a:srgbClr val="0000CC"/>
                </a:solidFill>
                <a:effectLst>
                  <a:outerShdw blurRad="38100" dist="38100" dir="2700000" algn="tl">
                    <a:srgbClr val="C0C0C0"/>
                  </a:outerShdw>
                </a:effectLst>
                <a:latin typeface="宋体" pitchFamily="2" charset="-122"/>
              </a:rPr>
              <a:t>例一：</a:t>
            </a:r>
            <a:r>
              <a:rPr kumimoji="1" lang="en-US" altLang="zh-CN" sz="2800" b="1">
                <a:solidFill>
                  <a:srgbClr val="0000CC"/>
                </a:solidFill>
                <a:effectLst>
                  <a:outerShdw blurRad="38100" dist="38100" dir="2700000" algn="tl">
                    <a:srgbClr val="C0C0C0"/>
                  </a:outerShdw>
                </a:effectLst>
                <a:latin typeface="宋体" pitchFamily="2" charset="-122"/>
              </a:rPr>
              <a:t>Hash( </a:t>
            </a:r>
            <a:r>
              <a:rPr kumimoji="1" lang="en-US" altLang="zh-CN" sz="2800" b="1" i="1">
                <a:solidFill>
                  <a:srgbClr val="0000CC"/>
                </a:solidFill>
                <a:effectLst>
                  <a:outerShdw blurRad="38100" dist="38100" dir="2700000" algn="tl">
                    <a:srgbClr val="C0C0C0"/>
                  </a:outerShdw>
                </a:effectLst>
                <a:latin typeface="宋体" pitchFamily="2" charset="-122"/>
              </a:rPr>
              <a:t>key</a:t>
            </a:r>
            <a:r>
              <a:rPr kumimoji="1" lang="en-US" altLang="zh-CN" sz="2800" b="1">
                <a:solidFill>
                  <a:srgbClr val="0000CC"/>
                </a:solidFill>
                <a:effectLst>
                  <a:outerShdw blurRad="38100" dist="38100" dir="2700000" algn="tl">
                    <a:srgbClr val="C0C0C0"/>
                  </a:outerShdw>
                </a:effectLst>
                <a:latin typeface="宋体" pitchFamily="2" charset="-122"/>
              </a:rPr>
              <a:t> ) = </a:t>
            </a:r>
            <a:r>
              <a:rPr kumimoji="1" lang="en-US" altLang="zh-CN" sz="2800" b="1" i="1">
                <a:solidFill>
                  <a:srgbClr val="0000CC"/>
                </a:solidFill>
                <a:effectLst>
                  <a:outerShdw blurRad="38100" dist="38100" dir="2700000" algn="tl">
                    <a:srgbClr val="C0C0C0"/>
                  </a:outerShdw>
                </a:effectLst>
                <a:latin typeface="宋体" pitchFamily="2" charset="-122"/>
              </a:rPr>
              <a:t>key</a:t>
            </a:r>
          </a:p>
        </p:txBody>
      </p:sp>
      <p:sp>
        <p:nvSpPr>
          <p:cNvPr id="17" name="Rectangle 32"/>
          <p:cNvSpPr>
            <a:spLocks noChangeArrowheads="1"/>
          </p:cNvSpPr>
          <p:nvPr/>
        </p:nvSpPr>
        <p:spPr bwMode="auto">
          <a:xfrm>
            <a:off x="179388" y="3732212"/>
            <a:ext cx="73485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pPr>
            <a:r>
              <a:rPr lang="zh-CN" altLang="en-US" sz="2800">
                <a:solidFill>
                  <a:srgbClr val="0000CC"/>
                </a:solidFill>
                <a:latin typeface="宋体" charset="-122"/>
                <a:ea typeface="宋体" charset="-122"/>
              </a:rPr>
              <a:t>例二：</a:t>
            </a:r>
            <a:r>
              <a:rPr lang="en-US" altLang="zh-CN" sz="2800">
                <a:solidFill>
                  <a:srgbClr val="0000CC"/>
                </a:solidFill>
                <a:latin typeface="宋体" charset="-122"/>
                <a:ea typeface="宋体" charset="-122"/>
              </a:rPr>
              <a:t>Hash( </a:t>
            </a:r>
            <a:r>
              <a:rPr lang="en-US" altLang="zh-CN" sz="2800" i="1">
                <a:solidFill>
                  <a:srgbClr val="0000CC"/>
                </a:solidFill>
                <a:latin typeface="宋体" charset="-122"/>
                <a:ea typeface="宋体" charset="-122"/>
              </a:rPr>
              <a:t>key</a:t>
            </a:r>
            <a:r>
              <a:rPr lang="en-US" altLang="zh-CN" sz="2800">
                <a:solidFill>
                  <a:srgbClr val="0000CC"/>
                </a:solidFill>
                <a:latin typeface="宋体" charset="-122"/>
                <a:ea typeface="宋体" charset="-122"/>
              </a:rPr>
              <a:t> ) = </a:t>
            </a:r>
            <a:r>
              <a:rPr lang="en-US" altLang="zh-CN" sz="2800" i="1">
                <a:solidFill>
                  <a:srgbClr val="0000CC"/>
                </a:solidFill>
                <a:latin typeface="宋体" charset="-122"/>
                <a:ea typeface="宋体" charset="-122"/>
              </a:rPr>
              <a:t>key</a:t>
            </a:r>
            <a:r>
              <a:rPr lang="en-US" altLang="zh-CN" sz="2800">
                <a:solidFill>
                  <a:srgbClr val="0000CC"/>
                </a:solidFill>
                <a:latin typeface="宋体" charset="-122"/>
                <a:ea typeface="宋体" charset="-122"/>
              </a:rPr>
              <a:t>  +  </a:t>
            </a:r>
            <a:r>
              <a:rPr lang="zh-CN" altLang="en-US" sz="2800">
                <a:solidFill>
                  <a:srgbClr val="0000CC"/>
                </a:solidFill>
                <a:latin typeface="宋体" charset="-122"/>
                <a:ea typeface="宋体" charset="-122"/>
              </a:rPr>
              <a:t>（</a:t>
            </a:r>
            <a:r>
              <a:rPr lang="en-US" altLang="zh-CN" sz="2800">
                <a:solidFill>
                  <a:srgbClr val="0000CC"/>
                </a:solidFill>
                <a:latin typeface="宋体" charset="-122"/>
                <a:ea typeface="宋体" charset="-122"/>
              </a:rPr>
              <a:t>-1949</a:t>
            </a:r>
            <a:r>
              <a:rPr lang="zh-CN" altLang="en-US" sz="2800">
                <a:solidFill>
                  <a:srgbClr val="0000CC"/>
                </a:solidFill>
                <a:latin typeface="宋体" charset="-122"/>
                <a:ea typeface="宋体" charset="-122"/>
              </a:rPr>
              <a:t>）</a:t>
            </a:r>
            <a:r>
              <a:rPr lang="en-US" altLang="zh-CN" sz="2800">
                <a:solidFill>
                  <a:srgbClr val="0000CC"/>
                </a:solidFill>
                <a:latin typeface="宋体" charset="-122"/>
                <a:ea typeface="宋体" charset="-122"/>
              </a:rPr>
              <a:t>+ 1</a:t>
            </a:r>
          </a:p>
        </p:txBody>
      </p:sp>
      <p:sp>
        <p:nvSpPr>
          <p:cNvPr id="18" name="Text Box 2"/>
          <p:cNvSpPr txBox="1">
            <a:spLocks noChangeArrowheads="1"/>
          </p:cNvSpPr>
          <p:nvPr/>
        </p:nvSpPr>
        <p:spPr bwMode="auto">
          <a:xfrm>
            <a:off x="395288" y="995362"/>
            <a:ext cx="28082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solidFill>
                  <a:srgbClr val="003300"/>
                </a:solidFill>
                <a:ea typeface="宋体" charset="-122"/>
              </a:rPr>
              <a:t> </a:t>
            </a:r>
            <a:r>
              <a:rPr lang="zh-CN" altLang="en-US" sz="2800">
                <a:solidFill>
                  <a:srgbClr val="003300"/>
                </a:solidFill>
                <a:ea typeface="宋体" charset="-122"/>
              </a:rPr>
              <a:t>直接定址法    </a:t>
            </a:r>
          </a:p>
        </p:txBody>
      </p:sp>
    </p:spTree>
    <p:extLst>
      <p:ext uri="{BB962C8B-B14F-4D97-AF65-F5344CB8AC3E}">
        <p14:creationId xmlns:p14="http://schemas.microsoft.com/office/powerpoint/2010/main" val="151139949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10.3.2 </a:t>
            </a:r>
            <a:r>
              <a:rPr kumimoji="1" lang="zh-CN" altLang="en-US" sz="3200" b="1" dirty="0">
                <a:latin typeface="Arial" charset="0"/>
                <a:ea typeface="宋体" charset="-122"/>
                <a:cs typeface="+mn-cs"/>
              </a:rPr>
              <a:t>哈希函数的构造方法</a:t>
            </a:r>
          </a:p>
        </p:txBody>
      </p:sp>
      <p:sp>
        <p:nvSpPr>
          <p:cNvPr id="4" name="日期占位符 3"/>
          <p:cNvSpPr>
            <a:spLocks noGrp="1"/>
          </p:cNvSpPr>
          <p:nvPr>
            <p:ph type="dt" sz="half" idx="10"/>
          </p:nvPr>
        </p:nvSpPr>
        <p:spPr/>
        <p:txBody>
          <a:bodyPr/>
          <a:lstStyle/>
          <a:p>
            <a:fld id="{45A66367-D95E-4C09-B739-B85A1CAFD93D}"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155</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grpSp>
        <p:nvGrpSpPr>
          <p:cNvPr id="13" name="Group 6"/>
          <p:cNvGrpSpPr>
            <a:grpSpLocks/>
          </p:cNvGrpSpPr>
          <p:nvPr/>
        </p:nvGrpSpPr>
        <p:grpSpPr bwMode="auto">
          <a:xfrm>
            <a:off x="4267200" y="3290888"/>
            <a:ext cx="3733800" cy="3643312"/>
            <a:chOff x="2064" y="120"/>
            <a:chExt cx="2352" cy="2295"/>
          </a:xfrm>
        </p:grpSpPr>
        <p:sp>
          <p:nvSpPr>
            <p:cNvPr id="14" name="Text Box 3"/>
            <p:cNvSpPr txBox="1">
              <a:spLocks noChangeArrowheads="1"/>
            </p:cNvSpPr>
            <p:nvPr/>
          </p:nvSpPr>
          <p:spPr bwMode="auto">
            <a:xfrm>
              <a:off x="2103" y="120"/>
              <a:ext cx="2296" cy="2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a:ln>
                    <a:noFill/>
                  </a:ln>
                  <a:solidFill>
                    <a:srgbClr val="0000CC"/>
                  </a:solidFill>
                  <a:effectLst/>
                  <a:uLnTx/>
                  <a:uFillTx/>
                  <a:latin typeface="Times New Roman" pitchFamily="18" charset="0"/>
                  <a:ea typeface="楷体_GB2312" pitchFamily="49" charset="-122"/>
                </a:rPr>
                <a:t>8    1    3    4    6    5    3    2</a:t>
              </a:r>
            </a:p>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a:ln>
                    <a:noFill/>
                  </a:ln>
                  <a:solidFill>
                    <a:srgbClr val="0000CC"/>
                  </a:solidFill>
                  <a:effectLst/>
                  <a:uLnTx/>
                  <a:uFillTx/>
                  <a:latin typeface="Times New Roman" pitchFamily="18" charset="0"/>
                  <a:ea typeface="楷体_GB2312" pitchFamily="49" charset="-122"/>
                </a:rPr>
                <a:t>8    1    3    7    2    2    4    2</a:t>
              </a:r>
            </a:p>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a:ln>
                    <a:noFill/>
                  </a:ln>
                  <a:solidFill>
                    <a:srgbClr val="0000CC"/>
                  </a:solidFill>
                  <a:effectLst/>
                  <a:uLnTx/>
                  <a:uFillTx/>
                  <a:latin typeface="Times New Roman" pitchFamily="18" charset="0"/>
                  <a:ea typeface="楷体_GB2312" pitchFamily="49" charset="-122"/>
                </a:rPr>
                <a:t>8    1    3    8    7    4    2    2</a:t>
              </a:r>
            </a:p>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a:ln>
                    <a:noFill/>
                  </a:ln>
                  <a:solidFill>
                    <a:srgbClr val="0000CC"/>
                  </a:solidFill>
                  <a:effectLst/>
                  <a:uLnTx/>
                  <a:uFillTx/>
                  <a:latin typeface="Times New Roman" pitchFamily="18" charset="0"/>
                  <a:ea typeface="楷体_GB2312" pitchFamily="49" charset="-122"/>
                </a:rPr>
                <a:t>8    1    3    0    1    3    6    7 </a:t>
              </a:r>
            </a:p>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a:ln>
                    <a:noFill/>
                  </a:ln>
                  <a:solidFill>
                    <a:srgbClr val="0000CC"/>
                  </a:solidFill>
                  <a:effectLst/>
                  <a:uLnTx/>
                  <a:uFillTx/>
                  <a:latin typeface="Times New Roman" pitchFamily="18" charset="0"/>
                  <a:ea typeface="楷体_GB2312" pitchFamily="49" charset="-122"/>
                </a:rPr>
                <a:t>8    1    3    2    2    8    1    7</a:t>
              </a:r>
            </a:p>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a:ln>
                    <a:noFill/>
                  </a:ln>
                  <a:solidFill>
                    <a:srgbClr val="0000CC"/>
                  </a:solidFill>
                  <a:effectLst/>
                  <a:uLnTx/>
                  <a:uFillTx/>
                  <a:latin typeface="Times New Roman" pitchFamily="18" charset="0"/>
                  <a:ea typeface="楷体_GB2312" pitchFamily="49" charset="-122"/>
                </a:rPr>
                <a:t>8    1    3    3    8    9    6    7</a:t>
              </a:r>
            </a:p>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a:ln>
                    <a:noFill/>
                  </a:ln>
                  <a:solidFill>
                    <a:srgbClr val="0000CC"/>
                  </a:solidFill>
                  <a:effectLst/>
                  <a:uLnTx/>
                  <a:uFillTx/>
                  <a:latin typeface="Times New Roman" pitchFamily="18" charset="0"/>
                  <a:ea typeface="楷体_GB2312" pitchFamily="49" charset="-122"/>
                </a:rPr>
                <a:t>8    1    3    5    4    1    5    7</a:t>
              </a:r>
            </a:p>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a:ln>
                    <a:noFill/>
                  </a:ln>
                  <a:solidFill>
                    <a:srgbClr val="0000CC"/>
                  </a:solidFill>
                  <a:effectLst/>
                  <a:uLnTx/>
                  <a:uFillTx/>
                  <a:latin typeface="Times New Roman" pitchFamily="18" charset="0"/>
                  <a:ea typeface="楷体_GB2312" pitchFamily="49" charset="-122"/>
                </a:rPr>
                <a:t>8    1    3    6    8    5    3    7</a:t>
              </a:r>
            </a:p>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a:ln>
                    <a:noFill/>
                  </a:ln>
                  <a:solidFill>
                    <a:srgbClr val="0000CC"/>
                  </a:solidFill>
                  <a:effectLst/>
                  <a:uLnTx/>
                  <a:uFillTx/>
                  <a:latin typeface="Times New Roman" pitchFamily="18" charset="0"/>
                  <a:ea typeface="楷体_GB2312" pitchFamily="49" charset="-122"/>
                </a:rPr>
                <a:t>8    1    4    1    9    3    5    5</a:t>
              </a:r>
            </a:p>
          </p:txBody>
        </p:sp>
        <p:sp>
          <p:nvSpPr>
            <p:cNvPr id="16" name="Rectangle 5"/>
            <p:cNvSpPr>
              <a:spLocks noChangeArrowheads="1"/>
            </p:cNvSpPr>
            <p:nvPr/>
          </p:nvSpPr>
          <p:spPr bwMode="auto">
            <a:xfrm>
              <a:off x="2064" y="2123"/>
              <a:ext cx="2352"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a:ln>
                    <a:noFill/>
                  </a:ln>
                  <a:solidFill>
                    <a:srgbClr val="0000CC"/>
                  </a:solidFill>
                  <a:effectLst/>
                  <a:uLnTx/>
                  <a:uFillTx/>
                  <a:latin typeface="Times New Roman" pitchFamily="18" charset="0"/>
                  <a:ea typeface="楷体_GB2312" pitchFamily="49" charset="-122"/>
                </a:rPr>
                <a:t>①  ②  ③  </a:t>
              </a:r>
              <a:r>
                <a:rPr kumimoji="1" lang="en-US" altLang="zh-CN" sz="2400" b="1" i="0" u="none" strike="noStrike" kern="0" cap="none" spc="0" normalizeH="0" baseline="0" noProof="0">
                  <a:ln>
                    <a:noFill/>
                  </a:ln>
                  <a:solidFill>
                    <a:srgbClr val="FF3300"/>
                  </a:solidFill>
                  <a:effectLst/>
                  <a:uLnTx/>
                  <a:uFillTx/>
                  <a:latin typeface="Times New Roman" pitchFamily="18" charset="0"/>
                  <a:ea typeface="楷体_GB2312" pitchFamily="49" charset="-122"/>
                </a:rPr>
                <a:t>④  ⑤  ⑥  ⑦  </a:t>
              </a:r>
              <a:r>
                <a:rPr kumimoji="1" lang="en-US" altLang="zh-CN" sz="2400" b="1" i="0" u="none" strike="noStrike" kern="0" cap="none" spc="0" normalizeH="0" baseline="0" noProof="0">
                  <a:ln>
                    <a:noFill/>
                  </a:ln>
                  <a:solidFill>
                    <a:srgbClr val="0000CC"/>
                  </a:solidFill>
                  <a:effectLst/>
                  <a:uLnTx/>
                  <a:uFillTx/>
                  <a:latin typeface="Times New Roman" pitchFamily="18" charset="0"/>
                  <a:ea typeface="楷体_GB2312" pitchFamily="49" charset="-122"/>
                </a:rPr>
                <a:t>⑧</a:t>
              </a:r>
            </a:p>
          </p:txBody>
        </p:sp>
      </p:grpSp>
      <p:sp>
        <p:nvSpPr>
          <p:cNvPr id="17" name="Text Box 7"/>
          <p:cNvSpPr txBox="1">
            <a:spLocks noChangeArrowheads="1"/>
          </p:cNvSpPr>
          <p:nvPr/>
        </p:nvSpPr>
        <p:spPr bwMode="auto">
          <a:xfrm>
            <a:off x="195262" y="3576638"/>
            <a:ext cx="39687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2800" b="1" i="0" u="none" strike="noStrike" kern="0" cap="none" spc="0" normalizeH="0" baseline="0" noProof="0" dirty="0">
                <a:ln>
                  <a:noFill/>
                </a:ln>
                <a:solidFill>
                  <a:srgbClr val="003300"/>
                </a:solidFill>
                <a:effectLst/>
                <a:uLnTx/>
                <a:uFillTx/>
                <a:latin typeface="Times New Roman" pitchFamily="18" charset="0"/>
                <a:ea typeface="楷体_GB2312" pitchFamily="49" charset="-122"/>
              </a:rPr>
              <a:t>举例：可取中间</a:t>
            </a:r>
            <a:r>
              <a:rPr kumimoji="1" lang="en-US" altLang="zh-CN" sz="2800" b="1" i="0" u="none" strike="noStrike" kern="0" cap="none" spc="0" normalizeH="0" baseline="0" noProof="0" dirty="0">
                <a:ln>
                  <a:noFill/>
                </a:ln>
                <a:solidFill>
                  <a:srgbClr val="003300"/>
                </a:solidFill>
                <a:effectLst/>
                <a:uLnTx/>
                <a:uFillTx/>
                <a:latin typeface="Times New Roman" pitchFamily="18" charset="0"/>
                <a:ea typeface="楷体_GB2312" pitchFamily="49" charset="-122"/>
              </a:rPr>
              <a:t>4</a:t>
            </a:r>
            <a:r>
              <a:rPr kumimoji="1" lang="zh-CN" altLang="en-US" sz="2800" b="1" i="0" u="none" strike="noStrike" kern="0" cap="none" spc="0" normalizeH="0" baseline="0" noProof="0" dirty="0">
                <a:ln>
                  <a:noFill/>
                </a:ln>
                <a:solidFill>
                  <a:srgbClr val="003300"/>
                </a:solidFill>
                <a:effectLst/>
                <a:uLnTx/>
                <a:uFillTx/>
                <a:latin typeface="Times New Roman" pitchFamily="18" charset="0"/>
                <a:ea typeface="楷体_GB2312" pitchFamily="49" charset="-122"/>
              </a:rPr>
              <a:t>位中的</a:t>
            </a:r>
            <a:endParaRPr kumimoji="1" lang="en-US" altLang="zh-CN" sz="2800" b="1" i="0" u="none" strike="noStrike" kern="0" cap="none" spc="0" normalizeH="0" baseline="0" noProof="0" dirty="0">
              <a:ln>
                <a:noFill/>
              </a:ln>
              <a:solidFill>
                <a:srgbClr val="003300"/>
              </a:solidFill>
              <a:effectLst/>
              <a:uLnTx/>
              <a:uFillTx/>
              <a:latin typeface="Times New Roman" pitchFamily="18" charset="0"/>
              <a:ea typeface="楷体_GB2312" pitchFamily="49" charset="-122"/>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2800" b="1" i="0" u="none" strike="noStrike" kern="0" cap="none" spc="0" normalizeH="0" baseline="0" noProof="0" dirty="0">
                <a:ln>
                  <a:noFill/>
                </a:ln>
                <a:solidFill>
                  <a:srgbClr val="003300"/>
                </a:solidFill>
                <a:effectLst/>
                <a:uLnTx/>
                <a:uFillTx/>
                <a:latin typeface="Times New Roman" pitchFamily="18" charset="0"/>
                <a:ea typeface="楷体_GB2312" pitchFamily="49" charset="-122"/>
              </a:rPr>
              <a:t>            两位为散列地址</a:t>
            </a:r>
          </a:p>
        </p:txBody>
      </p:sp>
      <p:sp>
        <p:nvSpPr>
          <p:cNvPr id="18" name="Text Box 2"/>
          <p:cNvSpPr txBox="1">
            <a:spLocks noChangeArrowheads="1"/>
          </p:cNvSpPr>
          <p:nvPr/>
        </p:nvSpPr>
        <p:spPr bwMode="auto">
          <a:xfrm>
            <a:off x="447675" y="914400"/>
            <a:ext cx="28082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zh-CN" altLang="en-US" sz="2800" dirty="0">
                <a:solidFill>
                  <a:srgbClr val="003300"/>
                </a:solidFill>
                <a:ea typeface="宋体" charset="-122"/>
              </a:rPr>
              <a:t>数字分析法    </a:t>
            </a:r>
          </a:p>
        </p:txBody>
      </p:sp>
      <p:sp>
        <p:nvSpPr>
          <p:cNvPr id="19" name="矩形 10"/>
          <p:cNvSpPr>
            <a:spLocks noChangeArrowheads="1"/>
          </p:cNvSpPr>
          <p:nvPr/>
        </p:nvSpPr>
        <p:spPr bwMode="auto">
          <a:xfrm>
            <a:off x="981075" y="1536700"/>
            <a:ext cx="6858000" cy="1816100"/>
          </a:xfrm>
          <a:prstGeom prst="rect">
            <a:avLst/>
          </a:prstGeom>
          <a:noFill/>
          <a:ln w="9525">
            <a:solidFill>
              <a:srgbClr val="00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28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假设关键字集合中的每个关键字都是由 </a:t>
            </a:r>
            <a:r>
              <a:rPr kumimoji="1" lang="en-US" altLang="zh-CN" sz="28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s </a:t>
            </a:r>
            <a:r>
              <a:rPr kumimoji="1" lang="zh-CN" altLang="en-US" sz="28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位数字组成 </a:t>
            </a:r>
            <a:r>
              <a:rPr kumimoji="1" lang="en-US" altLang="zh-CN" sz="28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(u</a:t>
            </a:r>
            <a:r>
              <a:rPr kumimoji="1" lang="en-US" altLang="zh-CN" sz="2800" b="1" i="0" u="none" strike="noStrike" kern="0" cap="none" spc="0" normalizeH="0" baseline="-25000" noProof="0" dirty="0">
                <a:ln>
                  <a:noFill/>
                </a:ln>
                <a:solidFill>
                  <a:srgbClr val="0000CC"/>
                </a:solidFill>
                <a:effectLst/>
                <a:uLnTx/>
                <a:uFillTx/>
                <a:latin typeface="Times New Roman" pitchFamily="18" charset="0"/>
                <a:ea typeface="楷体_GB2312" pitchFamily="49" charset="-122"/>
              </a:rPr>
              <a:t>1</a:t>
            </a:r>
            <a:r>
              <a:rPr kumimoji="1" lang="en-US" altLang="zh-CN" sz="28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 u</a:t>
            </a:r>
            <a:r>
              <a:rPr kumimoji="1" lang="en-US" altLang="zh-CN" sz="2800" b="1" i="0" u="none" strike="noStrike" kern="0" cap="none" spc="0" normalizeH="0" baseline="-25000" noProof="0" dirty="0">
                <a:ln>
                  <a:noFill/>
                </a:ln>
                <a:solidFill>
                  <a:srgbClr val="0000CC"/>
                </a:solidFill>
                <a:effectLst/>
                <a:uLnTx/>
                <a:uFillTx/>
                <a:latin typeface="Times New Roman" pitchFamily="18" charset="0"/>
                <a:ea typeface="楷体_GB2312" pitchFamily="49" charset="-122"/>
              </a:rPr>
              <a:t>2</a:t>
            </a:r>
            <a:r>
              <a:rPr kumimoji="1" lang="en-US" altLang="zh-CN" sz="28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 …, u</a:t>
            </a:r>
            <a:r>
              <a:rPr kumimoji="1" lang="en-US" altLang="zh-CN" sz="2800" b="1" i="0" u="none" strike="noStrike" kern="0" cap="none" spc="0" normalizeH="0" baseline="-25000" noProof="0" dirty="0">
                <a:ln>
                  <a:noFill/>
                </a:ln>
                <a:solidFill>
                  <a:srgbClr val="0000CC"/>
                </a:solidFill>
                <a:effectLst/>
                <a:uLnTx/>
                <a:uFillTx/>
                <a:latin typeface="Times New Roman" pitchFamily="18" charset="0"/>
                <a:ea typeface="楷体_GB2312" pitchFamily="49" charset="-122"/>
              </a:rPr>
              <a:t>s</a:t>
            </a:r>
            <a:r>
              <a:rPr kumimoji="1" lang="en-US" altLang="zh-CN" sz="28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a:t>
            </a:r>
            <a:r>
              <a:rPr kumimoji="1" lang="zh-CN" altLang="en-US" sz="28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，分析关键字集合的全体， 并从中提取分布均匀的若干位或它们的组合作为地址。</a:t>
            </a:r>
          </a:p>
        </p:txBody>
      </p:sp>
    </p:spTree>
    <p:extLst>
      <p:ext uri="{BB962C8B-B14F-4D97-AF65-F5344CB8AC3E}">
        <p14:creationId xmlns:p14="http://schemas.microsoft.com/office/powerpoint/2010/main" val="4332367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10.3.2 </a:t>
            </a:r>
            <a:r>
              <a:rPr kumimoji="1" lang="zh-CN" altLang="en-US" sz="3200" b="1" dirty="0">
                <a:latin typeface="Arial" charset="0"/>
                <a:ea typeface="宋体" charset="-122"/>
                <a:cs typeface="+mn-cs"/>
              </a:rPr>
              <a:t>哈希函数的构造方法</a:t>
            </a:r>
          </a:p>
        </p:txBody>
      </p:sp>
      <p:sp>
        <p:nvSpPr>
          <p:cNvPr id="4" name="日期占位符 3"/>
          <p:cNvSpPr>
            <a:spLocks noGrp="1"/>
          </p:cNvSpPr>
          <p:nvPr>
            <p:ph type="dt" sz="half" idx="10"/>
          </p:nvPr>
        </p:nvSpPr>
        <p:spPr/>
        <p:txBody>
          <a:bodyPr/>
          <a:lstStyle/>
          <a:p>
            <a:fld id="{29E5CB4A-3A77-45A5-9730-718C1217626E}"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156</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2"/>
          <p:cNvSpPr txBox="1">
            <a:spLocks noChangeArrowheads="1"/>
          </p:cNvSpPr>
          <p:nvPr/>
        </p:nvSpPr>
        <p:spPr bwMode="auto">
          <a:xfrm>
            <a:off x="395288" y="1069975"/>
            <a:ext cx="28082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zh-CN" altLang="en-US" sz="2800">
                <a:solidFill>
                  <a:srgbClr val="003300"/>
                </a:solidFill>
                <a:ea typeface="宋体" charset="-122"/>
              </a:rPr>
              <a:t>数字分析法    </a:t>
            </a:r>
          </a:p>
        </p:txBody>
      </p:sp>
      <p:sp>
        <p:nvSpPr>
          <p:cNvPr id="14" name="Text Box 4"/>
          <p:cNvSpPr txBox="1">
            <a:spLocks noChangeArrowheads="1"/>
          </p:cNvSpPr>
          <p:nvPr/>
        </p:nvSpPr>
        <p:spPr bwMode="auto">
          <a:xfrm>
            <a:off x="714375" y="2570163"/>
            <a:ext cx="7072313" cy="2154237"/>
          </a:xfrm>
          <a:prstGeom prst="rect">
            <a:avLst/>
          </a:prstGeom>
          <a:noFill/>
          <a:ln w="9525">
            <a:solidFill>
              <a:srgbClr val="00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25000"/>
              </a:lnSpc>
              <a:spcBef>
                <a:spcPct val="0"/>
              </a:spcBef>
              <a:spcAft>
                <a:spcPct val="0"/>
              </a:spcAft>
              <a:buClrTx/>
              <a:buSzTx/>
              <a:buFontTx/>
              <a:buNone/>
              <a:tabLst/>
              <a:defRPr/>
            </a:pPr>
            <a:r>
              <a:rPr kumimoji="1" lang="zh-CN" altLang="en-US" sz="3600" b="1" i="0" u="none" strike="noStrike" kern="0" cap="none" spc="0" normalizeH="0" baseline="0" noProof="0">
                <a:ln>
                  <a:noFill/>
                </a:ln>
                <a:solidFill>
                  <a:srgbClr val="0000CC"/>
                </a:solidFill>
                <a:effectLst/>
                <a:uLnTx/>
                <a:uFillTx/>
                <a:latin typeface="Times New Roman" pitchFamily="18" charset="0"/>
                <a:ea typeface="楷体_GB2312" pitchFamily="49" charset="-122"/>
              </a:rPr>
              <a:t>此方法仅适合于：</a:t>
            </a:r>
          </a:p>
          <a:p>
            <a:pPr marL="0" marR="0" lvl="0" indent="0" defTabSz="914400" eaLnBrk="1" fontAlgn="base" latinLnBrk="0" hangingPunct="1">
              <a:lnSpc>
                <a:spcPct val="125000"/>
              </a:lnSpc>
              <a:spcBef>
                <a:spcPct val="0"/>
              </a:spcBef>
              <a:spcAft>
                <a:spcPct val="0"/>
              </a:spcAft>
              <a:buClrTx/>
              <a:buSzTx/>
              <a:buFontTx/>
              <a:buNone/>
              <a:tabLst/>
              <a:defRPr/>
            </a:pPr>
            <a:r>
              <a:rPr kumimoji="1" lang="zh-CN" altLang="en-US" sz="3600" b="1" i="0" u="none" strike="noStrike" kern="0" cap="none" spc="0" normalizeH="0" baseline="0" noProof="0">
                <a:ln>
                  <a:noFill/>
                </a:ln>
                <a:solidFill>
                  <a:srgbClr val="0000CC"/>
                </a:solidFill>
                <a:effectLst/>
                <a:uLnTx/>
                <a:uFillTx/>
                <a:latin typeface="Times New Roman" pitchFamily="18" charset="0"/>
                <a:ea typeface="楷体_GB2312" pitchFamily="49" charset="-122"/>
              </a:rPr>
              <a:t>        能</a:t>
            </a:r>
            <a:r>
              <a:rPr kumimoji="1" lang="zh-CN" altLang="en-US" sz="3600" b="1" i="0" u="none" strike="noStrike" kern="0" cap="none" spc="0" normalizeH="0" baseline="0" noProof="0">
                <a:ln>
                  <a:noFill/>
                </a:ln>
                <a:solidFill>
                  <a:srgbClr val="FF3300"/>
                </a:solidFill>
                <a:effectLst/>
                <a:uLnTx/>
                <a:uFillTx/>
                <a:latin typeface="Times New Roman" pitchFamily="18" charset="0"/>
                <a:ea typeface="楷体_GB2312" pitchFamily="49" charset="-122"/>
              </a:rPr>
              <a:t>预先估计</a:t>
            </a:r>
            <a:r>
              <a:rPr kumimoji="1" lang="zh-CN" altLang="en-US" sz="3600" b="1" i="0" u="none" strike="noStrike" kern="0" cap="none" spc="0" normalizeH="0" baseline="0" noProof="0">
                <a:ln>
                  <a:noFill/>
                </a:ln>
                <a:solidFill>
                  <a:srgbClr val="0000CC"/>
                </a:solidFill>
                <a:effectLst/>
                <a:uLnTx/>
                <a:uFillTx/>
                <a:latin typeface="Times New Roman" pitchFamily="18" charset="0"/>
                <a:ea typeface="楷体_GB2312" pitchFamily="49" charset="-122"/>
              </a:rPr>
              <a:t>出全体关键字的每一位上各种数字出现的频度。</a:t>
            </a:r>
            <a:endParaRPr kumimoji="1" lang="zh-CN" altLang="en-US" sz="3000" b="1" i="0" u="none" strike="noStrike" kern="0" cap="none" spc="0" normalizeH="0" baseline="0" noProof="0">
              <a:ln>
                <a:noFill/>
              </a:ln>
              <a:solidFill>
                <a:srgbClr val="0000CC"/>
              </a:solidFill>
              <a:effectLst/>
              <a:uLnTx/>
              <a:uFillTx/>
              <a:latin typeface="Times New Roman" pitchFamily="18" charset="0"/>
              <a:ea typeface="楷体_GB2312" pitchFamily="49" charset="-122"/>
            </a:endParaRPr>
          </a:p>
        </p:txBody>
      </p:sp>
    </p:spTree>
    <p:extLst>
      <p:ext uri="{BB962C8B-B14F-4D97-AF65-F5344CB8AC3E}">
        <p14:creationId xmlns:p14="http://schemas.microsoft.com/office/powerpoint/2010/main" val="2002239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autoUpdateAnimBg="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10.3.2 </a:t>
            </a:r>
            <a:r>
              <a:rPr kumimoji="1" lang="zh-CN" altLang="en-US" sz="3200" b="1" dirty="0">
                <a:latin typeface="Arial" charset="0"/>
                <a:ea typeface="宋体" charset="-122"/>
                <a:cs typeface="+mn-cs"/>
              </a:rPr>
              <a:t>哈希函数的构造方法</a:t>
            </a:r>
          </a:p>
        </p:txBody>
      </p:sp>
      <p:sp>
        <p:nvSpPr>
          <p:cNvPr id="4" name="日期占位符 3"/>
          <p:cNvSpPr>
            <a:spLocks noGrp="1"/>
          </p:cNvSpPr>
          <p:nvPr>
            <p:ph type="dt" sz="half" idx="10"/>
          </p:nvPr>
        </p:nvSpPr>
        <p:spPr/>
        <p:txBody>
          <a:bodyPr/>
          <a:lstStyle/>
          <a:p>
            <a:fld id="{849CE86E-81FA-4D3B-B441-5083679D3D39}"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157</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2"/>
          <p:cNvSpPr txBox="1">
            <a:spLocks noChangeArrowheads="1"/>
          </p:cNvSpPr>
          <p:nvPr/>
        </p:nvSpPr>
        <p:spPr bwMode="auto">
          <a:xfrm>
            <a:off x="395288" y="1085850"/>
            <a:ext cx="28082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zh-CN" altLang="en-US" sz="2800">
                <a:solidFill>
                  <a:srgbClr val="003300"/>
                </a:solidFill>
                <a:ea typeface="宋体" charset="-122"/>
              </a:rPr>
              <a:t>平方取中法    </a:t>
            </a:r>
          </a:p>
        </p:txBody>
      </p:sp>
      <p:sp>
        <p:nvSpPr>
          <p:cNvPr id="14" name="Text Box 2"/>
          <p:cNvSpPr txBox="1">
            <a:spLocks noChangeArrowheads="1"/>
          </p:cNvSpPr>
          <p:nvPr/>
        </p:nvSpPr>
        <p:spPr bwMode="auto">
          <a:xfrm>
            <a:off x="1000125" y="2371725"/>
            <a:ext cx="6858000" cy="2505075"/>
          </a:xfrm>
          <a:prstGeom prst="rect">
            <a:avLst/>
          </a:prstGeom>
          <a:noFill/>
          <a:ln w="9525">
            <a:solidFill>
              <a:srgbClr val="003300"/>
            </a:solidFill>
            <a:miter lim="800000"/>
            <a:headEnd/>
            <a:tailEnd/>
          </a:ln>
          <a:effectLst/>
        </p:spPr>
        <p:txBody>
          <a:bodyPr>
            <a:spAutoFit/>
          </a:bodyPr>
          <a:lstStyle/>
          <a:p>
            <a:pPr fontAlgn="base">
              <a:lnSpc>
                <a:spcPct val="140000"/>
              </a:lnSpc>
              <a:spcBef>
                <a:spcPct val="0"/>
              </a:spcBef>
              <a:spcAft>
                <a:spcPct val="0"/>
              </a:spcAft>
              <a:defRPr/>
            </a:pPr>
            <a:r>
              <a:rPr kumimoji="1" lang="en-US" altLang="zh-CN" sz="2800" b="1" dirty="0">
                <a:solidFill>
                  <a:srgbClr val="0000CC"/>
                </a:solidFill>
                <a:latin typeface="宋体"/>
              </a:rPr>
              <a:t>    </a:t>
            </a:r>
            <a:r>
              <a:rPr kumimoji="1" lang="zh-CN" altLang="en-US" sz="2800" b="1" dirty="0">
                <a:solidFill>
                  <a:srgbClr val="0000CC"/>
                </a:solidFill>
                <a:latin typeface="宋体"/>
              </a:rPr>
              <a:t>以关键字的</a:t>
            </a:r>
            <a:r>
              <a:rPr kumimoji="1" lang="zh-CN" altLang="en-US" sz="2800" b="1" dirty="0">
                <a:solidFill>
                  <a:srgbClr val="FF3300"/>
                </a:solidFill>
                <a:latin typeface="宋体"/>
              </a:rPr>
              <a:t>平方值的中间几位作为存储地址</a:t>
            </a:r>
            <a:r>
              <a:rPr kumimoji="1" lang="zh-CN" altLang="en-US" sz="2800" b="1" dirty="0">
                <a:solidFill>
                  <a:srgbClr val="0000CC"/>
                </a:solidFill>
                <a:latin typeface="宋体"/>
              </a:rPr>
              <a:t>。求“关键字的平方值” 的目的是“</a:t>
            </a:r>
            <a:r>
              <a:rPr kumimoji="1" lang="zh-CN" altLang="en-US" sz="2800" b="1" dirty="0">
                <a:solidFill>
                  <a:srgbClr val="FF3300"/>
                </a:solidFill>
                <a:latin typeface="宋体"/>
              </a:rPr>
              <a:t>扩大差别</a:t>
            </a:r>
            <a:r>
              <a:rPr kumimoji="1" lang="zh-CN" altLang="en-US" sz="2800" b="1" dirty="0">
                <a:solidFill>
                  <a:srgbClr val="0000CC"/>
                </a:solidFill>
                <a:latin typeface="宋体"/>
              </a:rPr>
              <a:t>” ，同时平方值的中间各位又能受到整个关键字中各位的影响。</a:t>
            </a:r>
          </a:p>
        </p:txBody>
      </p:sp>
    </p:spTree>
    <p:extLst>
      <p:ext uri="{BB962C8B-B14F-4D97-AF65-F5344CB8AC3E}">
        <p14:creationId xmlns:p14="http://schemas.microsoft.com/office/powerpoint/2010/main" val="30677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iterate type="wd">
                                    <p:tmPct val="100000"/>
                                  </p:iterate>
                                  <p:childTnLst>
                                    <p:set>
                                      <p:cBhvr>
                                        <p:cTn id="6" dur="1" fill="hold">
                                          <p:stCondLst>
                                            <p:cond delay="0"/>
                                          </p:stCondLst>
                                        </p:cTn>
                                        <p:tgtEl>
                                          <p:spTgt spid="14"/>
                                        </p:tgtEl>
                                        <p:attrNameLst>
                                          <p:attrName>style.visibility</p:attrName>
                                        </p:attrNameLst>
                                      </p:cBhvr>
                                      <p:to>
                                        <p:strVal val="visible"/>
                                      </p:to>
                                    </p:set>
                                    <p:animEffect transition="in" filter="strips(downRight)">
                                      <p:cBhvr>
                                        <p:cTn id="7" dur="3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autoUpdateAnimBg="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10.3.2 </a:t>
            </a:r>
            <a:r>
              <a:rPr kumimoji="1" lang="zh-CN" altLang="en-US" sz="3200" b="1" dirty="0">
                <a:latin typeface="Arial" charset="0"/>
                <a:ea typeface="宋体" charset="-122"/>
                <a:cs typeface="+mn-cs"/>
              </a:rPr>
              <a:t>哈希函数的构造方法</a:t>
            </a:r>
          </a:p>
        </p:txBody>
      </p:sp>
      <p:sp>
        <p:nvSpPr>
          <p:cNvPr id="4" name="日期占位符 3"/>
          <p:cNvSpPr>
            <a:spLocks noGrp="1"/>
          </p:cNvSpPr>
          <p:nvPr>
            <p:ph type="dt" sz="half" idx="10"/>
          </p:nvPr>
        </p:nvSpPr>
        <p:spPr/>
        <p:txBody>
          <a:bodyPr/>
          <a:lstStyle/>
          <a:p>
            <a:fld id="{960CE4D5-EDE1-43CE-ABA6-5A371AE568EC}"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158</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2"/>
          <p:cNvSpPr txBox="1">
            <a:spLocks noChangeArrowheads="1"/>
          </p:cNvSpPr>
          <p:nvPr/>
        </p:nvSpPr>
        <p:spPr bwMode="auto">
          <a:xfrm>
            <a:off x="395288" y="914400"/>
            <a:ext cx="28082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zh-CN" altLang="en-US" sz="2800">
                <a:solidFill>
                  <a:srgbClr val="003300"/>
                </a:solidFill>
                <a:ea typeface="宋体" charset="-122"/>
              </a:rPr>
              <a:t>平方取中法    </a:t>
            </a:r>
          </a:p>
        </p:txBody>
      </p:sp>
      <p:sp>
        <p:nvSpPr>
          <p:cNvPr id="14" name="Text Box 3"/>
          <p:cNvSpPr txBox="1">
            <a:spLocks noChangeArrowheads="1"/>
          </p:cNvSpPr>
          <p:nvPr/>
        </p:nvSpPr>
        <p:spPr bwMode="auto">
          <a:xfrm>
            <a:off x="395288" y="1628775"/>
            <a:ext cx="3748087" cy="101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3000" b="1" i="0" u="none" strike="noStrike" kern="0" cap="none" spc="0" normalizeH="0" baseline="0" noProof="0">
                <a:ln>
                  <a:noFill/>
                </a:ln>
                <a:solidFill>
                  <a:srgbClr val="0000CC"/>
                </a:solidFill>
                <a:effectLst/>
                <a:uLnTx/>
                <a:uFillTx/>
                <a:latin typeface="Times New Roman" pitchFamily="18" charset="0"/>
                <a:ea typeface="楷体_GB2312" pitchFamily="49" charset="-122"/>
              </a:rPr>
              <a:t>取 </a:t>
            </a:r>
            <a:r>
              <a:rPr kumimoji="1" lang="en-US" altLang="zh-CN" sz="3000" b="1" i="0" u="none" strike="noStrike" kern="0" cap="none" spc="0" normalizeH="0" baseline="0" noProof="0">
                <a:ln>
                  <a:noFill/>
                </a:ln>
                <a:solidFill>
                  <a:srgbClr val="0000CC"/>
                </a:solidFill>
                <a:effectLst/>
                <a:uLnTx/>
                <a:uFillTx/>
                <a:latin typeface="Times New Roman" pitchFamily="18" charset="0"/>
                <a:ea typeface="楷体_GB2312" pitchFamily="49" charset="-122"/>
              </a:rPr>
              <a:t>key </a:t>
            </a:r>
            <a:r>
              <a:rPr kumimoji="1" lang="en-US" altLang="zh-CN" sz="3000" b="1" i="0" u="none" strike="noStrike" kern="0" cap="none" spc="0" normalizeH="0" baseline="30000" noProof="0">
                <a:ln>
                  <a:noFill/>
                </a:ln>
                <a:solidFill>
                  <a:srgbClr val="0000CC"/>
                </a:solidFill>
                <a:effectLst/>
                <a:uLnTx/>
                <a:uFillTx/>
                <a:latin typeface="Times New Roman" pitchFamily="18" charset="0"/>
                <a:ea typeface="楷体_GB2312" pitchFamily="49" charset="-122"/>
              </a:rPr>
              <a:t>2</a:t>
            </a:r>
            <a:r>
              <a:rPr kumimoji="1" lang="en-US" altLang="zh-CN" sz="3000" b="1" i="0" u="none" strike="noStrike" kern="0" cap="none" spc="0" normalizeH="0" baseline="0" noProof="0">
                <a:ln>
                  <a:noFill/>
                </a:ln>
                <a:solidFill>
                  <a:srgbClr val="0000CC"/>
                </a:solidFill>
                <a:effectLst/>
                <a:uLnTx/>
                <a:uFillTx/>
                <a:latin typeface="Times New Roman" pitchFamily="18" charset="0"/>
                <a:ea typeface="楷体_GB2312" pitchFamily="49" charset="-122"/>
              </a:rPr>
              <a:t>  </a:t>
            </a:r>
            <a:r>
              <a:rPr kumimoji="1" lang="zh-CN" altLang="en-US" sz="3000" b="1" i="0" u="none" strike="noStrike" kern="0" cap="none" spc="0" normalizeH="0" baseline="0" noProof="0">
                <a:ln>
                  <a:noFill/>
                </a:ln>
                <a:solidFill>
                  <a:srgbClr val="0000CC"/>
                </a:solidFill>
                <a:effectLst/>
                <a:uLnTx/>
                <a:uFillTx/>
                <a:latin typeface="Times New Roman" pitchFamily="18" charset="0"/>
                <a:ea typeface="楷体_GB2312" pitchFamily="49" charset="-122"/>
              </a:rPr>
              <a:t>的中间的几位数作为散列地址</a:t>
            </a:r>
          </a:p>
        </p:txBody>
      </p:sp>
      <p:graphicFrame>
        <p:nvGraphicFramePr>
          <p:cNvPr id="16" name="Group 4"/>
          <p:cNvGraphicFramePr>
            <a:graphicFrameLocks noGrp="1"/>
          </p:cNvGraphicFramePr>
          <p:nvPr>
            <p:extLst>
              <p:ext uri="{D42A27DB-BD31-4B8C-83A1-F6EECF244321}">
                <p14:modId xmlns:p14="http://schemas.microsoft.com/office/powerpoint/2010/main" val="1422941633"/>
              </p:ext>
            </p:extLst>
          </p:nvPr>
        </p:nvGraphicFramePr>
        <p:xfrm>
          <a:off x="4067175" y="1139825"/>
          <a:ext cx="4765675" cy="5153028"/>
        </p:xfrm>
        <a:graphic>
          <a:graphicData uri="http://schemas.openxmlformats.org/drawingml/2006/table">
            <a:tbl>
              <a:tblPr/>
              <a:tblGrid>
                <a:gridCol w="1292225">
                  <a:extLst>
                    <a:ext uri="{9D8B030D-6E8A-4147-A177-3AD203B41FA5}">
                      <a16:colId xmlns:a16="http://schemas.microsoft.com/office/drawing/2014/main" val="20000"/>
                    </a:ext>
                  </a:extLst>
                </a:gridCol>
                <a:gridCol w="900113">
                  <a:extLst>
                    <a:ext uri="{9D8B030D-6E8A-4147-A177-3AD203B41FA5}">
                      <a16:colId xmlns:a16="http://schemas.microsoft.com/office/drawing/2014/main" val="20001"/>
                    </a:ext>
                  </a:extLst>
                </a:gridCol>
                <a:gridCol w="1587500">
                  <a:extLst>
                    <a:ext uri="{9D8B030D-6E8A-4147-A177-3AD203B41FA5}">
                      <a16:colId xmlns:a16="http://schemas.microsoft.com/office/drawing/2014/main" val="20002"/>
                    </a:ext>
                  </a:extLst>
                </a:gridCol>
                <a:gridCol w="985837">
                  <a:extLst>
                    <a:ext uri="{9D8B030D-6E8A-4147-A177-3AD203B41FA5}">
                      <a16:colId xmlns:a16="http://schemas.microsoft.com/office/drawing/2014/main" val="20003"/>
                    </a:ext>
                  </a:extLst>
                </a:gridCol>
              </a:tblGrid>
              <a:tr h="525463">
                <a:tc>
                  <a:txBody>
                    <a:bodyPr/>
                    <a:lstStyle>
                      <a:lvl1pPr marL="0" algn="l" defTabSz="914400" rtl="0" eaLnBrk="0" latinLnBrk="0" hangingPunct="0">
                        <a:spcBef>
                          <a:spcPct val="20000"/>
                        </a:spcBef>
                        <a:buClr>
                          <a:srgbClr val="0BD0D9"/>
                        </a:buClr>
                        <a:buSzPct val="95000"/>
                        <a:buFont typeface="Wingdings 2" pitchFamily="18" charset="2"/>
                        <a:defRPr sz="2400" kern="1200">
                          <a:solidFill>
                            <a:schemeClr val="tx1"/>
                          </a:solidFill>
                          <a:latin typeface="Constantia" pitchFamily="18" charset="0"/>
                          <a:ea typeface="宋体" charset="-122"/>
                        </a:defRPr>
                      </a:lvl1pPr>
                      <a:lvl2pPr marL="742950" indent="-285750" algn="l" defTabSz="914400" rtl="0" eaLnBrk="0" latinLnBrk="0" hangingPunct="0">
                        <a:spcBef>
                          <a:spcPct val="20000"/>
                        </a:spcBef>
                        <a:buClr>
                          <a:schemeClr val="accent1"/>
                        </a:buClr>
                        <a:buSzPct val="85000"/>
                        <a:buFont typeface="Wingdings 2" pitchFamily="18" charset="2"/>
                        <a:defRPr sz="2400" kern="1200">
                          <a:solidFill>
                            <a:schemeClr val="tx1"/>
                          </a:solidFill>
                          <a:latin typeface="Constantia" pitchFamily="18" charset="0"/>
                          <a:ea typeface="宋体" charset="-122"/>
                        </a:defRPr>
                      </a:lvl2pPr>
                      <a:lvl3pPr marL="1143000" indent="-228600" algn="l" defTabSz="914400" rtl="0" eaLnBrk="0" latinLnBrk="0" hangingPunct="0">
                        <a:spcBef>
                          <a:spcPct val="20000"/>
                        </a:spcBef>
                        <a:buClr>
                          <a:schemeClr val="accent2"/>
                        </a:buClr>
                        <a:buSzPct val="70000"/>
                        <a:buFont typeface="Wingdings 2" pitchFamily="18" charset="2"/>
                        <a:defRPr sz="2400" kern="1200">
                          <a:solidFill>
                            <a:schemeClr val="tx1"/>
                          </a:solidFill>
                          <a:latin typeface="Constantia" pitchFamily="18" charset="0"/>
                          <a:ea typeface="宋体" charset="-122"/>
                        </a:defRPr>
                      </a:lvl3pPr>
                      <a:lvl4pPr marL="1600200" indent="-228600" algn="l" defTabSz="914400" rtl="0" eaLnBrk="0" latinLnBrk="0" hangingPunct="0">
                        <a:spcBef>
                          <a:spcPct val="20000"/>
                        </a:spcBef>
                        <a:buClr>
                          <a:srgbClr val="0BD0D9"/>
                        </a:buClr>
                        <a:buSzPct val="65000"/>
                        <a:buFont typeface="Wingdings 2" pitchFamily="18" charset="2"/>
                        <a:defRPr sz="2400" kern="1200">
                          <a:solidFill>
                            <a:schemeClr val="tx1"/>
                          </a:solidFill>
                          <a:latin typeface="Constantia" pitchFamily="18" charset="0"/>
                          <a:ea typeface="宋体" charset="-122"/>
                        </a:defRPr>
                      </a:lvl4pPr>
                      <a:lvl5pPr marL="2057400" indent="-228600" algn="l" defTabSz="914400" rtl="0" eaLnBrk="0" latinLnBrk="0" hangingPunct="0">
                        <a:spcBef>
                          <a:spcPct val="20000"/>
                        </a:spcBef>
                        <a:buClr>
                          <a:srgbClr val="10CF9B"/>
                        </a:buClr>
                        <a:buSzPct val="65000"/>
                        <a:buFont typeface="Wingdings 2" pitchFamily="18" charset="2"/>
                        <a:defRPr sz="2400" kern="1200">
                          <a:solidFill>
                            <a:schemeClr val="tx1"/>
                          </a:solidFill>
                          <a:latin typeface="Constantia" pitchFamily="18" charset="0"/>
                          <a:ea typeface="宋体" charset="-122"/>
                        </a:defRPr>
                      </a:lvl5pPr>
                      <a:lvl6pPr marL="25146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6pPr>
                      <a:lvl7pPr marL="29718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7pPr>
                      <a:lvl8pPr marL="34290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8pPr>
                      <a:lvl9pPr marL="38862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chemeClr val="bg1"/>
                          </a:solidFill>
                          <a:effectLst>
                            <a:outerShdw blurRad="38100" dist="38100" dir="2700000" algn="tl">
                              <a:srgbClr val="000000"/>
                            </a:outerShdw>
                          </a:effectLst>
                          <a:latin typeface="Times New Roman" pitchFamily="18" charset="0"/>
                          <a:ea typeface="宋体" charset="-122"/>
                        </a:rPr>
                        <a:t>记录</a:t>
                      </a:r>
                    </a:p>
                  </a:txBody>
                  <a:tcPr marL="90000" marR="90000" marT="46800" marB="46800" anchor="ctr" horzOverflow="overflow">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3333FF"/>
                    </a:solidFill>
                  </a:tcPr>
                </a:tc>
                <a:tc>
                  <a:txBody>
                    <a:bodyPr/>
                    <a:lstStyle>
                      <a:lvl1pPr marL="0" algn="l" defTabSz="914400" rtl="0" eaLnBrk="0" latinLnBrk="0" hangingPunct="0">
                        <a:spcBef>
                          <a:spcPct val="20000"/>
                        </a:spcBef>
                        <a:buClr>
                          <a:srgbClr val="0BD0D9"/>
                        </a:buClr>
                        <a:buSzPct val="95000"/>
                        <a:buFont typeface="Wingdings 2" pitchFamily="18" charset="2"/>
                        <a:defRPr sz="2400" kern="1200">
                          <a:solidFill>
                            <a:schemeClr val="tx1"/>
                          </a:solidFill>
                          <a:latin typeface="Constantia" pitchFamily="18" charset="0"/>
                          <a:ea typeface="宋体" charset="-122"/>
                        </a:defRPr>
                      </a:lvl1pPr>
                      <a:lvl2pPr marL="742950" indent="-285750" algn="l" defTabSz="914400" rtl="0" eaLnBrk="0" latinLnBrk="0" hangingPunct="0">
                        <a:spcBef>
                          <a:spcPct val="20000"/>
                        </a:spcBef>
                        <a:buClr>
                          <a:schemeClr val="accent1"/>
                        </a:buClr>
                        <a:buSzPct val="85000"/>
                        <a:buFont typeface="Wingdings 2" pitchFamily="18" charset="2"/>
                        <a:defRPr sz="2400" kern="1200">
                          <a:solidFill>
                            <a:schemeClr val="tx1"/>
                          </a:solidFill>
                          <a:latin typeface="Constantia" pitchFamily="18" charset="0"/>
                          <a:ea typeface="宋体" charset="-122"/>
                        </a:defRPr>
                      </a:lvl2pPr>
                      <a:lvl3pPr marL="1143000" indent="-228600" algn="l" defTabSz="914400" rtl="0" eaLnBrk="0" latinLnBrk="0" hangingPunct="0">
                        <a:spcBef>
                          <a:spcPct val="20000"/>
                        </a:spcBef>
                        <a:buClr>
                          <a:schemeClr val="accent2"/>
                        </a:buClr>
                        <a:buSzPct val="70000"/>
                        <a:buFont typeface="Wingdings 2" pitchFamily="18" charset="2"/>
                        <a:defRPr sz="2400" kern="1200">
                          <a:solidFill>
                            <a:schemeClr val="tx1"/>
                          </a:solidFill>
                          <a:latin typeface="Constantia" pitchFamily="18" charset="0"/>
                          <a:ea typeface="宋体" charset="-122"/>
                        </a:defRPr>
                      </a:lvl3pPr>
                      <a:lvl4pPr marL="1600200" indent="-228600" algn="l" defTabSz="914400" rtl="0" eaLnBrk="0" latinLnBrk="0" hangingPunct="0">
                        <a:spcBef>
                          <a:spcPct val="20000"/>
                        </a:spcBef>
                        <a:buClr>
                          <a:srgbClr val="0BD0D9"/>
                        </a:buClr>
                        <a:buSzPct val="65000"/>
                        <a:buFont typeface="Wingdings 2" pitchFamily="18" charset="2"/>
                        <a:defRPr sz="2400" kern="1200">
                          <a:solidFill>
                            <a:schemeClr val="tx1"/>
                          </a:solidFill>
                          <a:latin typeface="Constantia" pitchFamily="18" charset="0"/>
                          <a:ea typeface="宋体" charset="-122"/>
                        </a:defRPr>
                      </a:lvl4pPr>
                      <a:lvl5pPr marL="2057400" indent="-228600" algn="l" defTabSz="914400" rtl="0" eaLnBrk="0" latinLnBrk="0" hangingPunct="0">
                        <a:spcBef>
                          <a:spcPct val="20000"/>
                        </a:spcBef>
                        <a:buClr>
                          <a:srgbClr val="10CF9B"/>
                        </a:buClr>
                        <a:buSzPct val="65000"/>
                        <a:buFont typeface="Wingdings 2" pitchFamily="18" charset="2"/>
                        <a:defRPr sz="2400" kern="1200">
                          <a:solidFill>
                            <a:schemeClr val="tx1"/>
                          </a:solidFill>
                          <a:latin typeface="Constantia" pitchFamily="18" charset="0"/>
                          <a:ea typeface="宋体" charset="-122"/>
                        </a:defRPr>
                      </a:lvl5pPr>
                      <a:lvl6pPr marL="25146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6pPr>
                      <a:lvl7pPr marL="29718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7pPr>
                      <a:lvl8pPr marL="34290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8pPr>
                      <a:lvl9pPr marL="38862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1" u="none" strike="noStrike" cap="none" normalizeH="0" baseline="0">
                          <a:ln>
                            <a:noFill/>
                          </a:ln>
                          <a:solidFill>
                            <a:schemeClr val="bg1"/>
                          </a:solidFill>
                          <a:effectLst>
                            <a:outerShdw blurRad="38100" dist="38100" dir="2700000" algn="tl">
                              <a:srgbClr val="000000"/>
                            </a:outerShdw>
                          </a:effectLst>
                          <a:latin typeface="Times New Roman" pitchFamily="18" charset="0"/>
                          <a:ea typeface="宋体" charset="-122"/>
                        </a:rPr>
                        <a:t>key</a:t>
                      </a:r>
                    </a:p>
                  </a:txBody>
                  <a:tcPr marL="90000" marR="90000" marT="46800" marB="46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3333FF"/>
                    </a:solidFill>
                  </a:tcPr>
                </a:tc>
                <a:tc>
                  <a:txBody>
                    <a:bodyPr/>
                    <a:lstStyle>
                      <a:lvl1pPr marL="0" algn="l" defTabSz="914400" rtl="0" eaLnBrk="0" latinLnBrk="0" hangingPunct="0">
                        <a:spcBef>
                          <a:spcPct val="20000"/>
                        </a:spcBef>
                        <a:buClr>
                          <a:srgbClr val="0BD0D9"/>
                        </a:buClr>
                        <a:buSzPct val="95000"/>
                        <a:buFont typeface="Wingdings 2" pitchFamily="18" charset="2"/>
                        <a:defRPr sz="2400" kern="1200">
                          <a:solidFill>
                            <a:schemeClr val="tx1"/>
                          </a:solidFill>
                          <a:latin typeface="Constantia" pitchFamily="18" charset="0"/>
                          <a:ea typeface="宋体" charset="-122"/>
                        </a:defRPr>
                      </a:lvl1pPr>
                      <a:lvl2pPr marL="742950" indent="-285750" algn="l" defTabSz="914400" rtl="0" eaLnBrk="0" latinLnBrk="0" hangingPunct="0">
                        <a:spcBef>
                          <a:spcPct val="20000"/>
                        </a:spcBef>
                        <a:buClr>
                          <a:schemeClr val="accent1"/>
                        </a:buClr>
                        <a:buSzPct val="85000"/>
                        <a:buFont typeface="Wingdings 2" pitchFamily="18" charset="2"/>
                        <a:defRPr sz="2400" kern="1200">
                          <a:solidFill>
                            <a:schemeClr val="tx1"/>
                          </a:solidFill>
                          <a:latin typeface="Constantia" pitchFamily="18" charset="0"/>
                          <a:ea typeface="宋体" charset="-122"/>
                        </a:defRPr>
                      </a:lvl2pPr>
                      <a:lvl3pPr marL="1143000" indent="-228600" algn="l" defTabSz="914400" rtl="0" eaLnBrk="0" latinLnBrk="0" hangingPunct="0">
                        <a:spcBef>
                          <a:spcPct val="20000"/>
                        </a:spcBef>
                        <a:buClr>
                          <a:schemeClr val="accent2"/>
                        </a:buClr>
                        <a:buSzPct val="70000"/>
                        <a:buFont typeface="Wingdings 2" pitchFamily="18" charset="2"/>
                        <a:defRPr sz="2400" kern="1200">
                          <a:solidFill>
                            <a:schemeClr val="tx1"/>
                          </a:solidFill>
                          <a:latin typeface="Constantia" pitchFamily="18" charset="0"/>
                          <a:ea typeface="宋体" charset="-122"/>
                        </a:defRPr>
                      </a:lvl3pPr>
                      <a:lvl4pPr marL="1600200" indent="-228600" algn="l" defTabSz="914400" rtl="0" eaLnBrk="0" latinLnBrk="0" hangingPunct="0">
                        <a:spcBef>
                          <a:spcPct val="20000"/>
                        </a:spcBef>
                        <a:buClr>
                          <a:srgbClr val="0BD0D9"/>
                        </a:buClr>
                        <a:buSzPct val="65000"/>
                        <a:buFont typeface="Wingdings 2" pitchFamily="18" charset="2"/>
                        <a:defRPr sz="2400" kern="1200">
                          <a:solidFill>
                            <a:schemeClr val="tx1"/>
                          </a:solidFill>
                          <a:latin typeface="Constantia" pitchFamily="18" charset="0"/>
                          <a:ea typeface="宋体" charset="-122"/>
                        </a:defRPr>
                      </a:lvl4pPr>
                      <a:lvl5pPr marL="2057400" indent="-228600" algn="l" defTabSz="914400" rtl="0" eaLnBrk="0" latinLnBrk="0" hangingPunct="0">
                        <a:spcBef>
                          <a:spcPct val="20000"/>
                        </a:spcBef>
                        <a:buClr>
                          <a:srgbClr val="10CF9B"/>
                        </a:buClr>
                        <a:buSzPct val="65000"/>
                        <a:buFont typeface="Wingdings 2" pitchFamily="18" charset="2"/>
                        <a:defRPr sz="2400" kern="1200">
                          <a:solidFill>
                            <a:schemeClr val="tx1"/>
                          </a:solidFill>
                          <a:latin typeface="Constantia" pitchFamily="18" charset="0"/>
                          <a:ea typeface="宋体" charset="-122"/>
                        </a:defRPr>
                      </a:lvl5pPr>
                      <a:lvl6pPr marL="25146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6pPr>
                      <a:lvl7pPr marL="29718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7pPr>
                      <a:lvl8pPr marL="34290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8pPr>
                      <a:lvl9pPr marL="38862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1" u="none" strike="noStrike" cap="none" normalizeH="0" baseline="0">
                          <a:ln>
                            <a:noFill/>
                          </a:ln>
                          <a:solidFill>
                            <a:schemeClr val="bg1"/>
                          </a:solidFill>
                          <a:effectLst>
                            <a:outerShdw blurRad="38100" dist="38100" dir="2700000" algn="tl">
                              <a:srgbClr val="000000"/>
                            </a:outerShdw>
                          </a:effectLst>
                          <a:latin typeface="Times New Roman" pitchFamily="18" charset="0"/>
                          <a:ea typeface="宋体" charset="-122"/>
                        </a:rPr>
                        <a:t>key</a:t>
                      </a:r>
                      <a:r>
                        <a:rPr kumimoji="1" lang="en-US" altLang="zh-CN" sz="2400" b="1" i="0" u="none" strike="noStrike" cap="none" normalizeH="0" baseline="30000">
                          <a:ln>
                            <a:noFill/>
                          </a:ln>
                          <a:solidFill>
                            <a:schemeClr val="bg1"/>
                          </a:solidFill>
                          <a:effectLst>
                            <a:outerShdw blurRad="38100" dist="38100" dir="2700000" algn="tl">
                              <a:srgbClr val="000000"/>
                            </a:outerShdw>
                          </a:effectLst>
                          <a:latin typeface="Times New Roman" pitchFamily="18" charset="0"/>
                          <a:ea typeface="宋体" charset="-122"/>
                        </a:rPr>
                        <a:t>2</a:t>
                      </a:r>
                    </a:p>
                  </a:txBody>
                  <a:tcPr marL="90000" marR="90000" marT="46800" marB="46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3333FF"/>
                    </a:solidFill>
                  </a:tcPr>
                </a:tc>
                <a:tc>
                  <a:txBody>
                    <a:bodyPr/>
                    <a:lstStyle>
                      <a:lvl1pPr marL="0" algn="l" defTabSz="914400" rtl="0" eaLnBrk="0" latinLnBrk="0" hangingPunct="0">
                        <a:spcBef>
                          <a:spcPct val="20000"/>
                        </a:spcBef>
                        <a:buClr>
                          <a:srgbClr val="0BD0D9"/>
                        </a:buClr>
                        <a:buSzPct val="95000"/>
                        <a:buFont typeface="Wingdings 2" pitchFamily="18" charset="2"/>
                        <a:defRPr sz="2400" kern="1200">
                          <a:solidFill>
                            <a:schemeClr val="tx1"/>
                          </a:solidFill>
                          <a:latin typeface="Constantia" pitchFamily="18" charset="0"/>
                          <a:ea typeface="宋体" charset="-122"/>
                        </a:defRPr>
                      </a:lvl1pPr>
                      <a:lvl2pPr marL="742950" indent="-285750" algn="l" defTabSz="914400" rtl="0" eaLnBrk="0" latinLnBrk="0" hangingPunct="0">
                        <a:spcBef>
                          <a:spcPct val="20000"/>
                        </a:spcBef>
                        <a:buClr>
                          <a:schemeClr val="accent1"/>
                        </a:buClr>
                        <a:buSzPct val="85000"/>
                        <a:buFont typeface="Wingdings 2" pitchFamily="18" charset="2"/>
                        <a:defRPr sz="2400" kern="1200">
                          <a:solidFill>
                            <a:schemeClr val="tx1"/>
                          </a:solidFill>
                          <a:latin typeface="Constantia" pitchFamily="18" charset="0"/>
                          <a:ea typeface="宋体" charset="-122"/>
                        </a:defRPr>
                      </a:lvl2pPr>
                      <a:lvl3pPr marL="1143000" indent="-228600" algn="l" defTabSz="914400" rtl="0" eaLnBrk="0" latinLnBrk="0" hangingPunct="0">
                        <a:spcBef>
                          <a:spcPct val="20000"/>
                        </a:spcBef>
                        <a:buClr>
                          <a:schemeClr val="accent2"/>
                        </a:buClr>
                        <a:buSzPct val="70000"/>
                        <a:buFont typeface="Wingdings 2" pitchFamily="18" charset="2"/>
                        <a:defRPr sz="2400" kern="1200">
                          <a:solidFill>
                            <a:schemeClr val="tx1"/>
                          </a:solidFill>
                          <a:latin typeface="Constantia" pitchFamily="18" charset="0"/>
                          <a:ea typeface="宋体" charset="-122"/>
                        </a:defRPr>
                      </a:lvl3pPr>
                      <a:lvl4pPr marL="1600200" indent="-228600" algn="l" defTabSz="914400" rtl="0" eaLnBrk="0" latinLnBrk="0" hangingPunct="0">
                        <a:spcBef>
                          <a:spcPct val="20000"/>
                        </a:spcBef>
                        <a:buClr>
                          <a:srgbClr val="0BD0D9"/>
                        </a:buClr>
                        <a:buSzPct val="65000"/>
                        <a:buFont typeface="Wingdings 2" pitchFamily="18" charset="2"/>
                        <a:defRPr sz="2400" kern="1200">
                          <a:solidFill>
                            <a:schemeClr val="tx1"/>
                          </a:solidFill>
                          <a:latin typeface="Constantia" pitchFamily="18" charset="0"/>
                          <a:ea typeface="宋体" charset="-122"/>
                        </a:defRPr>
                      </a:lvl4pPr>
                      <a:lvl5pPr marL="2057400" indent="-228600" algn="l" defTabSz="914400" rtl="0" eaLnBrk="0" latinLnBrk="0" hangingPunct="0">
                        <a:spcBef>
                          <a:spcPct val="20000"/>
                        </a:spcBef>
                        <a:buClr>
                          <a:srgbClr val="10CF9B"/>
                        </a:buClr>
                        <a:buSzPct val="65000"/>
                        <a:buFont typeface="Wingdings 2" pitchFamily="18" charset="2"/>
                        <a:defRPr sz="2400" kern="1200">
                          <a:solidFill>
                            <a:schemeClr val="tx1"/>
                          </a:solidFill>
                          <a:latin typeface="Constantia" pitchFamily="18" charset="0"/>
                          <a:ea typeface="宋体" charset="-122"/>
                        </a:defRPr>
                      </a:lvl5pPr>
                      <a:lvl6pPr marL="25146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6pPr>
                      <a:lvl7pPr marL="29718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7pPr>
                      <a:lvl8pPr marL="34290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8pPr>
                      <a:lvl9pPr marL="38862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bg1"/>
                          </a:solidFill>
                          <a:effectLst>
                            <a:outerShdw blurRad="38100" dist="38100" dir="2700000" algn="tl">
                              <a:srgbClr val="000000"/>
                            </a:outerShdw>
                          </a:effectLst>
                          <a:latin typeface="Times New Roman" pitchFamily="18" charset="0"/>
                          <a:ea typeface="宋体" charset="-122"/>
                        </a:rPr>
                        <a:t>Hash</a:t>
                      </a:r>
                    </a:p>
                  </a:txBody>
                  <a:tcPr marL="90000" marR="90000" marT="46800" marB="46800" anchor="ctr" horzOverflow="overflow">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3333FF"/>
                    </a:solidFill>
                  </a:tcPr>
                </a:tc>
                <a:extLst>
                  <a:ext uri="{0D108BD9-81ED-4DB2-BD59-A6C34878D82A}">
                    <a16:rowId xmlns:a16="http://schemas.microsoft.com/office/drawing/2014/main" val="10000"/>
                  </a:ext>
                </a:extLst>
              </a:tr>
              <a:tr h="473075">
                <a:tc>
                  <a:txBody>
                    <a:bodyPr/>
                    <a:lstStyle>
                      <a:lvl1pPr marL="0" algn="l" defTabSz="914400" rtl="0" eaLnBrk="0" latinLnBrk="0" hangingPunct="0">
                        <a:spcBef>
                          <a:spcPct val="20000"/>
                        </a:spcBef>
                        <a:buClr>
                          <a:srgbClr val="0BD0D9"/>
                        </a:buClr>
                        <a:buSzPct val="95000"/>
                        <a:buFont typeface="Wingdings 2" pitchFamily="18" charset="2"/>
                        <a:defRPr sz="2400" kern="1200">
                          <a:solidFill>
                            <a:schemeClr val="tx1"/>
                          </a:solidFill>
                          <a:latin typeface="Constantia" pitchFamily="18" charset="0"/>
                          <a:ea typeface="宋体" charset="-122"/>
                        </a:defRPr>
                      </a:lvl1pPr>
                      <a:lvl2pPr marL="742950" indent="-285750" algn="l" defTabSz="914400" rtl="0" eaLnBrk="0" latinLnBrk="0" hangingPunct="0">
                        <a:spcBef>
                          <a:spcPct val="20000"/>
                        </a:spcBef>
                        <a:buClr>
                          <a:schemeClr val="accent1"/>
                        </a:buClr>
                        <a:buSzPct val="85000"/>
                        <a:buFont typeface="Wingdings 2" pitchFamily="18" charset="2"/>
                        <a:defRPr sz="2400" kern="1200">
                          <a:solidFill>
                            <a:schemeClr val="tx1"/>
                          </a:solidFill>
                          <a:latin typeface="Constantia" pitchFamily="18" charset="0"/>
                          <a:ea typeface="宋体" charset="-122"/>
                        </a:defRPr>
                      </a:lvl2pPr>
                      <a:lvl3pPr marL="1143000" indent="-228600" algn="l" defTabSz="914400" rtl="0" eaLnBrk="0" latinLnBrk="0" hangingPunct="0">
                        <a:spcBef>
                          <a:spcPct val="20000"/>
                        </a:spcBef>
                        <a:buClr>
                          <a:schemeClr val="accent2"/>
                        </a:buClr>
                        <a:buSzPct val="70000"/>
                        <a:buFont typeface="Wingdings 2" pitchFamily="18" charset="2"/>
                        <a:defRPr sz="2400" kern="1200">
                          <a:solidFill>
                            <a:schemeClr val="tx1"/>
                          </a:solidFill>
                          <a:latin typeface="Constantia" pitchFamily="18" charset="0"/>
                          <a:ea typeface="宋体" charset="-122"/>
                        </a:defRPr>
                      </a:lvl3pPr>
                      <a:lvl4pPr marL="1600200" indent="-228600" algn="l" defTabSz="914400" rtl="0" eaLnBrk="0" latinLnBrk="0" hangingPunct="0">
                        <a:spcBef>
                          <a:spcPct val="20000"/>
                        </a:spcBef>
                        <a:buClr>
                          <a:srgbClr val="0BD0D9"/>
                        </a:buClr>
                        <a:buSzPct val="65000"/>
                        <a:buFont typeface="Wingdings 2" pitchFamily="18" charset="2"/>
                        <a:defRPr sz="2400" kern="1200">
                          <a:solidFill>
                            <a:schemeClr val="tx1"/>
                          </a:solidFill>
                          <a:latin typeface="Constantia" pitchFamily="18" charset="0"/>
                          <a:ea typeface="宋体" charset="-122"/>
                        </a:defRPr>
                      </a:lvl4pPr>
                      <a:lvl5pPr marL="2057400" indent="-228600" algn="l" defTabSz="914400" rtl="0" eaLnBrk="0" latinLnBrk="0" hangingPunct="0">
                        <a:spcBef>
                          <a:spcPct val="20000"/>
                        </a:spcBef>
                        <a:buClr>
                          <a:srgbClr val="10CF9B"/>
                        </a:buClr>
                        <a:buSzPct val="65000"/>
                        <a:buFont typeface="Wingdings 2" pitchFamily="18" charset="2"/>
                        <a:defRPr sz="2400" kern="1200">
                          <a:solidFill>
                            <a:schemeClr val="tx1"/>
                          </a:solidFill>
                          <a:latin typeface="Constantia" pitchFamily="18" charset="0"/>
                          <a:ea typeface="宋体" charset="-122"/>
                        </a:defRPr>
                      </a:lvl5pPr>
                      <a:lvl6pPr marL="25146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6pPr>
                      <a:lvl7pPr marL="29718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7pPr>
                      <a:lvl8pPr marL="34290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8pPr>
                      <a:lvl9pPr marL="38862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bg1"/>
                          </a:solidFill>
                          <a:effectLst>
                            <a:outerShdw blurRad="38100" dist="38100" dir="2700000" algn="tl">
                              <a:srgbClr val="000000"/>
                            </a:outerShdw>
                          </a:effectLst>
                          <a:latin typeface="Times New Roman" pitchFamily="18" charset="0"/>
                          <a:ea typeface="宋体" charset="-122"/>
                        </a:rPr>
                        <a:t>A</a:t>
                      </a:r>
                    </a:p>
                  </a:txBody>
                  <a:tcPr marL="90000" marR="90000" marT="46800" marB="46800" anchor="ctr" horzOverflow="overflow">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lnTlToBr>
                      <a:noFill/>
                    </a:lnTlToBr>
                    <a:lnBlToTr>
                      <a:noFill/>
                    </a:lnBlToTr>
                    <a:solidFill>
                      <a:srgbClr val="3333FF"/>
                    </a:solidFill>
                  </a:tcPr>
                </a:tc>
                <a:tc>
                  <a:txBody>
                    <a:bodyPr/>
                    <a:lstStyle>
                      <a:lvl1pPr marL="0" algn="l" defTabSz="914400" rtl="0" eaLnBrk="0" latinLnBrk="0" hangingPunct="0">
                        <a:spcBef>
                          <a:spcPct val="20000"/>
                        </a:spcBef>
                        <a:buClr>
                          <a:srgbClr val="0BD0D9"/>
                        </a:buClr>
                        <a:buSzPct val="95000"/>
                        <a:buFont typeface="Wingdings 2" pitchFamily="18" charset="2"/>
                        <a:defRPr sz="2400" kern="1200">
                          <a:solidFill>
                            <a:schemeClr val="tx1"/>
                          </a:solidFill>
                          <a:latin typeface="Constantia" pitchFamily="18" charset="0"/>
                          <a:ea typeface="宋体" charset="-122"/>
                        </a:defRPr>
                      </a:lvl1pPr>
                      <a:lvl2pPr marL="742950" indent="-285750" algn="l" defTabSz="914400" rtl="0" eaLnBrk="0" latinLnBrk="0" hangingPunct="0">
                        <a:spcBef>
                          <a:spcPct val="20000"/>
                        </a:spcBef>
                        <a:buClr>
                          <a:schemeClr val="accent1"/>
                        </a:buClr>
                        <a:buSzPct val="85000"/>
                        <a:buFont typeface="Wingdings 2" pitchFamily="18" charset="2"/>
                        <a:defRPr sz="2400" kern="1200">
                          <a:solidFill>
                            <a:schemeClr val="tx1"/>
                          </a:solidFill>
                          <a:latin typeface="Constantia" pitchFamily="18" charset="0"/>
                          <a:ea typeface="宋体" charset="-122"/>
                        </a:defRPr>
                      </a:lvl2pPr>
                      <a:lvl3pPr marL="1143000" indent="-228600" algn="l" defTabSz="914400" rtl="0" eaLnBrk="0" latinLnBrk="0" hangingPunct="0">
                        <a:spcBef>
                          <a:spcPct val="20000"/>
                        </a:spcBef>
                        <a:buClr>
                          <a:schemeClr val="accent2"/>
                        </a:buClr>
                        <a:buSzPct val="70000"/>
                        <a:buFont typeface="Wingdings 2" pitchFamily="18" charset="2"/>
                        <a:defRPr sz="2400" kern="1200">
                          <a:solidFill>
                            <a:schemeClr val="tx1"/>
                          </a:solidFill>
                          <a:latin typeface="Constantia" pitchFamily="18" charset="0"/>
                          <a:ea typeface="宋体" charset="-122"/>
                        </a:defRPr>
                      </a:lvl3pPr>
                      <a:lvl4pPr marL="1600200" indent="-228600" algn="l" defTabSz="914400" rtl="0" eaLnBrk="0" latinLnBrk="0" hangingPunct="0">
                        <a:spcBef>
                          <a:spcPct val="20000"/>
                        </a:spcBef>
                        <a:buClr>
                          <a:srgbClr val="0BD0D9"/>
                        </a:buClr>
                        <a:buSzPct val="65000"/>
                        <a:buFont typeface="Wingdings 2" pitchFamily="18" charset="2"/>
                        <a:defRPr sz="2400" kern="1200">
                          <a:solidFill>
                            <a:schemeClr val="tx1"/>
                          </a:solidFill>
                          <a:latin typeface="Constantia" pitchFamily="18" charset="0"/>
                          <a:ea typeface="宋体" charset="-122"/>
                        </a:defRPr>
                      </a:lvl4pPr>
                      <a:lvl5pPr marL="2057400" indent="-228600" algn="l" defTabSz="914400" rtl="0" eaLnBrk="0" latinLnBrk="0" hangingPunct="0">
                        <a:spcBef>
                          <a:spcPct val="20000"/>
                        </a:spcBef>
                        <a:buClr>
                          <a:srgbClr val="10CF9B"/>
                        </a:buClr>
                        <a:buSzPct val="65000"/>
                        <a:buFont typeface="Wingdings 2" pitchFamily="18" charset="2"/>
                        <a:defRPr sz="2400" kern="1200">
                          <a:solidFill>
                            <a:schemeClr val="tx1"/>
                          </a:solidFill>
                          <a:latin typeface="Constantia" pitchFamily="18" charset="0"/>
                          <a:ea typeface="宋体" charset="-122"/>
                        </a:defRPr>
                      </a:lvl5pPr>
                      <a:lvl6pPr marL="25146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6pPr>
                      <a:lvl7pPr marL="29718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7pPr>
                      <a:lvl8pPr marL="34290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8pPr>
                      <a:lvl9pPr marL="38862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bg1"/>
                          </a:solidFill>
                          <a:effectLst>
                            <a:outerShdw blurRad="38100" dist="38100" dir="2700000" algn="tl">
                              <a:srgbClr val="000000"/>
                            </a:outerShdw>
                          </a:effectLst>
                          <a:latin typeface="Times New Roman" pitchFamily="18" charset="0"/>
                          <a:ea typeface="宋体" charset="-122"/>
                        </a:rPr>
                        <a:t>0100</a:t>
                      </a:r>
                    </a:p>
                  </a:txBody>
                  <a:tcPr marL="90000" marR="90000" marT="46800" marB="46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lnTlToBr>
                      <a:noFill/>
                    </a:lnTlToBr>
                    <a:lnBlToTr>
                      <a:noFill/>
                    </a:lnBlToTr>
                    <a:solidFill>
                      <a:srgbClr val="3333FF"/>
                    </a:solidFill>
                  </a:tcPr>
                </a:tc>
                <a:tc>
                  <a:txBody>
                    <a:bodyPr/>
                    <a:lstStyle>
                      <a:lvl1pPr marL="0" algn="l" defTabSz="914400" rtl="0" eaLnBrk="0" latinLnBrk="0" hangingPunct="0">
                        <a:spcBef>
                          <a:spcPct val="20000"/>
                        </a:spcBef>
                        <a:buClr>
                          <a:srgbClr val="0BD0D9"/>
                        </a:buClr>
                        <a:buSzPct val="95000"/>
                        <a:buFont typeface="Wingdings 2" pitchFamily="18" charset="2"/>
                        <a:defRPr sz="2400" kern="1200">
                          <a:solidFill>
                            <a:schemeClr val="tx1"/>
                          </a:solidFill>
                          <a:latin typeface="Constantia" pitchFamily="18" charset="0"/>
                          <a:ea typeface="宋体" charset="-122"/>
                        </a:defRPr>
                      </a:lvl1pPr>
                      <a:lvl2pPr marL="742950" indent="-285750" algn="l" defTabSz="914400" rtl="0" eaLnBrk="0" latinLnBrk="0" hangingPunct="0">
                        <a:spcBef>
                          <a:spcPct val="20000"/>
                        </a:spcBef>
                        <a:buClr>
                          <a:schemeClr val="accent1"/>
                        </a:buClr>
                        <a:buSzPct val="85000"/>
                        <a:buFont typeface="Wingdings 2" pitchFamily="18" charset="2"/>
                        <a:defRPr sz="2400" kern="1200">
                          <a:solidFill>
                            <a:schemeClr val="tx1"/>
                          </a:solidFill>
                          <a:latin typeface="Constantia" pitchFamily="18" charset="0"/>
                          <a:ea typeface="宋体" charset="-122"/>
                        </a:defRPr>
                      </a:lvl2pPr>
                      <a:lvl3pPr marL="1143000" indent="-228600" algn="l" defTabSz="914400" rtl="0" eaLnBrk="0" latinLnBrk="0" hangingPunct="0">
                        <a:spcBef>
                          <a:spcPct val="20000"/>
                        </a:spcBef>
                        <a:buClr>
                          <a:schemeClr val="accent2"/>
                        </a:buClr>
                        <a:buSzPct val="70000"/>
                        <a:buFont typeface="Wingdings 2" pitchFamily="18" charset="2"/>
                        <a:defRPr sz="2400" kern="1200">
                          <a:solidFill>
                            <a:schemeClr val="tx1"/>
                          </a:solidFill>
                          <a:latin typeface="Constantia" pitchFamily="18" charset="0"/>
                          <a:ea typeface="宋体" charset="-122"/>
                        </a:defRPr>
                      </a:lvl3pPr>
                      <a:lvl4pPr marL="1600200" indent="-228600" algn="l" defTabSz="914400" rtl="0" eaLnBrk="0" latinLnBrk="0" hangingPunct="0">
                        <a:spcBef>
                          <a:spcPct val="20000"/>
                        </a:spcBef>
                        <a:buClr>
                          <a:srgbClr val="0BD0D9"/>
                        </a:buClr>
                        <a:buSzPct val="65000"/>
                        <a:buFont typeface="Wingdings 2" pitchFamily="18" charset="2"/>
                        <a:defRPr sz="2400" kern="1200">
                          <a:solidFill>
                            <a:schemeClr val="tx1"/>
                          </a:solidFill>
                          <a:latin typeface="Constantia" pitchFamily="18" charset="0"/>
                          <a:ea typeface="宋体" charset="-122"/>
                        </a:defRPr>
                      </a:lvl4pPr>
                      <a:lvl5pPr marL="2057400" indent="-228600" algn="l" defTabSz="914400" rtl="0" eaLnBrk="0" latinLnBrk="0" hangingPunct="0">
                        <a:spcBef>
                          <a:spcPct val="20000"/>
                        </a:spcBef>
                        <a:buClr>
                          <a:srgbClr val="10CF9B"/>
                        </a:buClr>
                        <a:buSzPct val="65000"/>
                        <a:buFont typeface="Wingdings 2" pitchFamily="18" charset="2"/>
                        <a:defRPr sz="2400" kern="1200">
                          <a:solidFill>
                            <a:schemeClr val="tx1"/>
                          </a:solidFill>
                          <a:latin typeface="Constantia" pitchFamily="18" charset="0"/>
                          <a:ea typeface="宋体" charset="-122"/>
                        </a:defRPr>
                      </a:lvl5pPr>
                      <a:lvl6pPr marL="25146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6pPr>
                      <a:lvl7pPr marL="29718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7pPr>
                      <a:lvl8pPr marL="34290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8pPr>
                      <a:lvl9pPr marL="38862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bg1"/>
                          </a:solidFill>
                          <a:effectLst>
                            <a:outerShdw blurRad="38100" dist="38100" dir="2700000" algn="tl">
                              <a:srgbClr val="000000"/>
                            </a:outerShdw>
                          </a:effectLst>
                          <a:latin typeface="Times New Roman" pitchFamily="18" charset="0"/>
                          <a:ea typeface="宋体" charset="-122"/>
                        </a:rPr>
                        <a:t>0 </a:t>
                      </a:r>
                      <a:r>
                        <a:rPr kumimoji="1" lang="en-US" altLang="zh-CN" sz="2400" b="1" i="0" u="none" strike="noStrike" cap="none" normalizeH="0" baseline="0">
                          <a:ln>
                            <a:noFill/>
                          </a:ln>
                          <a:solidFill>
                            <a:srgbClr val="FFFF00"/>
                          </a:solidFill>
                          <a:effectLst>
                            <a:outerShdw blurRad="38100" dist="38100" dir="2700000" algn="tl">
                              <a:srgbClr val="000000"/>
                            </a:outerShdw>
                          </a:effectLst>
                          <a:latin typeface="Times New Roman" pitchFamily="18" charset="0"/>
                          <a:ea typeface="宋体" charset="-122"/>
                        </a:rPr>
                        <a:t>010</a:t>
                      </a:r>
                      <a:r>
                        <a:rPr kumimoji="1" lang="en-US" altLang="zh-CN" sz="2400" b="1" i="0" u="none" strike="noStrike" cap="none" normalizeH="0" baseline="0">
                          <a:ln>
                            <a:noFill/>
                          </a:ln>
                          <a:solidFill>
                            <a:schemeClr val="bg1"/>
                          </a:solidFill>
                          <a:effectLst>
                            <a:outerShdw blurRad="38100" dist="38100" dir="2700000" algn="tl">
                              <a:srgbClr val="000000"/>
                            </a:outerShdw>
                          </a:effectLst>
                          <a:latin typeface="Times New Roman" pitchFamily="18" charset="0"/>
                          <a:ea typeface="宋体" charset="-122"/>
                        </a:rPr>
                        <a:t> 000</a:t>
                      </a:r>
                    </a:p>
                  </a:txBody>
                  <a:tcPr marL="90000" marR="90000" marT="46800" marB="46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lnTlToBr>
                      <a:noFill/>
                    </a:lnTlToBr>
                    <a:lnBlToTr>
                      <a:noFill/>
                    </a:lnBlToTr>
                    <a:solidFill>
                      <a:srgbClr val="3333FF"/>
                    </a:solidFill>
                  </a:tcPr>
                </a:tc>
                <a:tc>
                  <a:txBody>
                    <a:bodyPr/>
                    <a:lstStyle>
                      <a:lvl1pPr marL="0" algn="l" defTabSz="914400" rtl="0" eaLnBrk="0" latinLnBrk="0" hangingPunct="0">
                        <a:spcBef>
                          <a:spcPct val="20000"/>
                        </a:spcBef>
                        <a:buClr>
                          <a:srgbClr val="0BD0D9"/>
                        </a:buClr>
                        <a:buSzPct val="95000"/>
                        <a:buFont typeface="Wingdings 2" pitchFamily="18" charset="2"/>
                        <a:defRPr sz="2400" kern="1200">
                          <a:solidFill>
                            <a:schemeClr val="tx1"/>
                          </a:solidFill>
                          <a:latin typeface="Constantia" pitchFamily="18" charset="0"/>
                          <a:ea typeface="宋体" charset="-122"/>
                        </a:defRPr>
                      </a:lvl1pPr>
                      <a:lvl2pPr marL="742950" indent="-285750" algn="l" defTabSz="914400" rtl="0" eaLnBrk="0" latinLnBrk="0" hangingPunct="0">
                        <a:spcBef>
                          <a:spcPct val="20000"/>
                        </a:spcBef>
                        <a:buClr>
                          <a:schemeClr val="accent1"/>
                        </a:buClr>
                        <a:buSzPct val="85000"/>
                        <a:buFont typeface="Wingdings 2" pitchFamily="18" charset="2"/>
                        <a:defRPr sz="2400" kern="1200">
                          <a:solidFill>
                            <a:schemeClr val="tx1"/>
                          </a:solidFill>
                          <a:latin typeface="Constantia" pitchFamily="18" charset="0"/>
                          <a:ea typeface="宋体" charset="-122"/>
                        </a:defRPr>
                      </a:lvl2pPr>
                      <a:lvl3pPr marL="1143000" indent="-228600" algn="l" defTabSz="914400" rtl="0" eaLnBrk="0" latinLnBrk="0" hangingPunct="0">
                        <a:spcBef>
                          <a:spcPct val="20000"/>
                        </a:spcBef>
                        <a:buClr>
                          <a:schemeClr val="accent2"/>
                        </a:buClr>
                        <a:buSzPct val="70000"/>
                        <a:buFont typeface="Wingdings 2" pitchFamily="18" charset="2"/>
                        <a:defRPr sz="2400" kern="1200">
                          <a:solidFill>
                            <a:schemeClr val="tx1"/>
                          </a:solidFill>
                          <a:latin typeface="Constantia" pitchFamily="18" charset="0"/>
                          <a:ea typeface="宋体" charset="-122"/>
                        </a:defRPr>
                      </a:lvl3pPr>
                      <a:lvl4pPr marL="1600200" indent="-228600" algn="l" defTabSz="914400" rtl="0" eaLnBrk="0" latinLnBrk="0" hangingPunct="0">
                        <a:spcBef>
                          <a:spcPct val="20000"/>
                        </a:spcBef>
                        <a:buClr>
                          <a:srgbClr val="0BD0D9"/>
                        </a:buClr>
                        <a:buSzPct val="65000"/>
                        <a:buFont typeface="Wingdings 2" pitchFamily="18" charset="2"/>
                        <a:defRPr sz="2400" kern="1200">
                          <a:solidFill>
                            <a:schemeClr val="tx1"/>
                          </a:solidFill>
                          <a:latin typeface="Constantia" pitchFamily="18" charset="0"/>
                          <a:ea typeface="宋体" charset="-122"/>
                        </a:defRPr>
                      </a:lvl4pPr>
                      <a:lvl5pPr marL="2057400" indent="-228600" algn="l" defTabSz="914400" rtl="0" eaLnBrk="0" latinLnBrk="0" hangingPunct="0">
                        <a:spcBef>
                          <a:spcPct val="20000"/>
                        </a:spcBef>
                        <a:buClr>
                          <a:srgbClr val="10CF9B"/>
                        </a:buClr>
                        <a:buSzPct val="65000"/>
                        <a:buFont typeface="Wingdings 2" pitchFamily="18" charset="2"/>
                        <a:defRPr sz="2400" kern="1200">
                          <a:solidFill>
                            <a:schemeClr val="tx1"/>
                          </a:solidFill>
                          <a:latin typeface="Constantia" pitchFamily="18" charset="0"/>
                          <a:ea typeface="宋体" charset="-122"/>
                        </a:defRPr>
                      </a:lvl5pPr>
                      <a:lvl6pPr marL="25146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6pPr>
                      <a:lvl7pPr marL="29718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7pPr>
                      <a:lvl8pPr marL="34290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8pPr>
                      <a:lvl9pPr marL="38862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bg1"/>
                          </a:solidFill>
                          <a:effectLst>
                            <a:outerShdw blurRad="38100" dist="38100" dir="2700000" algn="tl">
                              <a:srgbClr val="000000"/>
                            </a:outerShdw>
                          </a:effectLst>
                          <a:latin typeface="Times New Roman" pitchFamily="18" charset="0"/>
                          <a:ea typeface="宋体" charset="-122"/>
                        </a:rPr>
                        <a:t>010</a:t>
                      </a:r>
                    </a:p>
                  </a:txBody>
                  <a:tcPr marL="90000" marR="90000" marT="46800" marB="46800" anchor="ctr" horzOverflow="overflow">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a:noFill/>
                    </a:lnB>
                    <a:lnTlToBr>
                      <a:noFill/>
                    </a:lnTlToBr>
                    <a:lnBlToTr>
                      <a:noFill/>
                    </a:lnBlToTr>
                    <a:solidFill>
                      <a:srgbClr val="3333FF"/>
                    </a:solidFill>
                  </a:tcPr>
                </a:tc>
                <a:extLst>
                  <a:ext uri="{0D108BD9-81ED-4DB2-BD59-A6C34878D82A}">
                    <a16:rowId xmlns:a16="http://schemas.microsoft.com/office/drawing/2014/main" val="10001"/>
                  </a:ext>
                </a:extLst>
              </a:tr>
              <a:tr h="525463">
                <a:tc>
                  <a:txBody>
                    <a:bodyPr/>
                    <a:lstStyle>
                      <a:lvl1pPr marL="0" algn="l" defTabSz="914400" rtl="0" eaLnBrk="0" latinLnBrk="0" hangingPunct="0">
                        <a:spcBef>
                          <a:spcPct val="20000"/>
                        </a:spcBef>
                        <a:buClr>
                          <a:srgbClr val="0BD0D9"/>
                        </a:buClr>
                        <a:buSzPct val="95000"/>
                        <a:buFont typeface="Wingdings 2" pitchFamily="18" charset="2"/>
                        <a:defRPr sz="2400" kern="1200">
                          <a:solidFill>
                            <a:schemeClr val="tx1"/>
                          </a:solidFill>
                          <a:latin typeface="Constantia" pitchFamily="18" charset="0"/>
                          <a:ea typeface="宋体" charset="-122"/>
                        </a:defRPr>
                      </a:lvl1pPr>
                      <a:lvl2pPr marL="742950" indent="-285750" algn="l" defTabSz="914400" rtl="0" eaLnBrk="0" latinLnBrk="0" hangingPunct="0">
                        <a:spcBef>
                          <a:spcPct val="20000"/>
                        </a:spcBef>
                        <a:buClr>
                          <a:schemeClr val="accent1"/>
                        </a:buClr>
                        <a:buSzPct val="85000"/>
                        <a:buFont typeface="Wingdings 2" pitchFamily="18" charset="2"/>
                        <a:defRPr sz="2400" kern="1200">
                          <a:solidFill>
                            <a:schemeClr val="tx1"/>
                          </a:solidFill>
                          <a:latin typeface="Constantia" pitchFamily="18" charset="0"/>
                          <a:ea typeface="宋体" charset="-122"/>
                        </a:defRPr>
                      </a:lvl2pPr>
                      <a:lvl3pPr marL="1143000" indent="-228600" algn="l" defTabSz="914400" rtl="0" eaLnBrk="0" latinLnBrk="0" hangingPunct="0">
                        <a:spcBef>
                          <a:spcPct val="20000"/>
                        </a:spcBef>
                        <a:buClr>
                          <a:schemeClr val="accent2"/>
                        </a:buClr>
                        <a:buSzPct val="70000"/>
                        <a:buFont typeface="Wingdings 2" pitchFamily="18" charset="2"/>
                        <a:defRPr sz="2400" kern="1200">
                          <a:solidFill>
                            <a:schemeClr val="tx1"/>
                          </a:solidFill>
                          <a:latin typeface="Constantia" pitchFamily="18" charset="0"/>
                          <a:ea typeface="宋体" charset="-122"/>
                        </a:defRPr>
                      </a:lvl3pPr>
                      <a:lvl4pPr marL="1600200" indent="-228600" algn="l" defTabSz="914400" rtl="0" eaLnBrk="0" latinLnBrk="0" hangingPunct="0">
                        <a:spcBef>
                          <a:spcPct val="20000"/>
                        </a:spcBef>
                        <a:buClr>
                          <a:srgbClr val="0BD0D9"/>
                        </a:buClr>
                        <a:buSzPct val="65000"/>
                        <a:buFont typeface="Wingdings 2" pitchFamily="18" charset="2"/>
                        <a:defRPr sz="2400" kern="1200">
                          <a:solidFill>
                            <a:schemeClr val="tx1"/>
                          </a:solidFill>
                          <a:latin typeface="Constantia" pitchFamily="18" charset="0"/>
                          <a:ea typeface="宋体" charset="-122"/>
                        </a:defRPr>
                      </a:lvl4pPr>
                      <a:lvl5pPr marL="2057400" indent="-228600" algn="l" defTabSz="914400" rtl="0" eaLnBrk="0" latinLnBrk="0" hangingPunct="0">
                        <a:spcBef>
                          <a:spcPct val="20000"/>
                        </a:spcBef>
                        <a:buClr>
                          <a:srgbClr val="10CF9B"/>
                        </a:buClr>
                        <a:buSzPct val="65000"/>
                        <a:buFont typeface="Wingdings 2" pitchFamily="18" charset="2"/>
                        <a:defRPr sz="2400" kern="1200">
                          <a:solidFill>
                            <a:schemeClr val="tx1"/>
                          </a:solidFill>
                          <a:latin typeface="Constantia" pitchFamily="18" charset="0"/>
                          <a:ea typeface="宋体" charset="-122"/>
                        </a:defRPr>
                      </a:lvl5pPr>
                      <a:lvl6pPr marL="25146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6pPr>
                      <a:lvl7pPr marL="29718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7pPr>
                      <a:lvl8pPr marL="34290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8pPr>
                      <a:lvl9pPr marL="38862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bg1"/>
                          </a:solidFill>
                          <a:effectLst>
                            <a:outerShdw blurRad="38100" dist="38100" dir="2700000" algn="tl">
                              <a:srgbClr val="000000"/>
                            </a:outerShdw>
                          </a:effectLst>
                          <a:latin typeface="Times New Roman" pitchFamily="18" charset="0"/>
                          <a:ea typeface="宋体" charset="-122"/>
                        </a:rPr>
                        <a:t>I</a:t>
                      </a:r>
                    </a:p>
                  </a:txBody>
                  <a:tcPr marL="90000" marR="90000" marT="46800" marB="46800" anchor="ctr" horzOverflow="overflow">
                    <a:lnL>
                      <a:noFill/>
                    </a:lnL>
                    <a:lnR w="12700" cap="flat" cmpd="sng" algn="ctr">
                      <a:solidFill>
                        <a:srgbClr val="FFFFFF"/>
                      </a:solidFill>
                      <a:prstDash val="solid"/>
                      <a:round/>
                      <a:headEnd type="none" w="med" len="med"/>
                      <a:tailEnd type="none" w="med" len="med"/>
                    </a:lnR>
                    <a:lnT>
                      <a:noFill/>
                    </a:lnT>
                    <a:lnB>
                      <a:noFill/>
                    </a:lnB>
                    <a:lnTlToBr>
                      <a:noFill/>
                    </a:lnTlToBr>
                    <a:lnBlToTr>
                      <a:noFill/>
                    </a:lnBlToTr>
                    <a:solidFill>
                      <a:srgbClr val="3333FF"/>
                    </a:solidFill>
                  </a:tcPr>
                </a:tc>
                <a:tc>
                  <a:txBody>
                    <a:bodyPr/>
                    <a:lstStyle>
                      <a:lvl1pPr marL="0" algn="l" defTabSz="914400" rtl="0" eaLnBrk="0" latinLnBrk="0" hangingPunct="0">
                        <a:spcBef>
                          <a:spcPct val="20000"/>
                        </a:spcBef>
                        <a:buClr>
                          <a:srgbClr val="0BD0D9"/>
                        </a:buClr>
                        <a:buSzPct val="95000"/>
                        <a:buFont typeface="Wingdings 2" pitchFamily="18" charset="2"/>
                        <a:defRPr sz="2400" kern="1200">
                          <a:solidFill>
                            <a:schemeClr val="tx1"/>
                          </a:solidFill>
                          <a:latin typeface="Constantia" pitchFamily="18" charset="0"/>
                          <a:ea typeface="宋体" charset="-122"/>
                        </a:defRPr>
                      </a:lvl1pPr>
                      <a:lvl2pPr marL="742950" indent="-285750" algn="l" defTabSz="914400" rtl="0" eaLnBrk="0" latinLnBrk="0" hangingPunct="0">
                        <a:spcBef>
                          <a:spcPct val="20000"/>
                        </a:spcBef>
                        <a:buClr>
                          <a:schemeClr val="accent1"/>
                        </a:buClr>
                        <a:buSzPct val="85000"/>
                        <a:buFont typeface="Wingdings 2" pitchFamily="18" charset="2"/>
                        <a:defRPr sz="2400" kern="1200">
                          <a:solidFill>
                            <a:schemeClr val="tx1"/>
                          </a:solidFill>
                          <a:latin typeface="Constantia" pitchFamily="18" charset="0"/>
                          <a:ea typeface="宋体" charset="-122"/>
                        </a:defRPr>
                      </a:lvl2pPr>
                      <a:lvl3pPr marL="1143000" indent="-228600" algn="l" defTabSz="914400" rtl="0" eaLnBrk="0" latinLnBrk="0" hangingPunct="0">
                        <a:spcBef>
                          <a:spcPct val="20000"/>
                        </a:spcBef>
                        <a:buClr>
                          <a:schemeClr val="accent2"/>
                        </a:buClr>
                        <a:buSzPct val="70000"/>
                        <a:buFont typeface="Wingdings 2" pitchFamily="18" charset="2"/>
                        <a:defRPr sz="2400" kern="1200">
                          <a:solidFill>
                            <a:schemeClr val="tx1"/>
                          </a:solidFill>
                          <a:latin typeface="Constantia" pitchFamily="18" charset="0"/>
                          <a:ea typeface="宋体" charset="-122"/>
                        </a:defRPr>
                      </a:lvl3pPr>
                      <a:lvl4pPr marL="1600200" indent="-228600" algn="l" defTabSz="914400" rtl="0" eaLnBrk="0" latinLnBrk="0" hangingPunct="0">
                        <a:spcBef>
                          <a:spcPct val="20000"/>
                        </a:spcBef>
                        <a:buClr>
                          <a:srgbClr val="0BD0D9"/>
                        </a:buClr>
                        <a:buSzPct val="65000"/>
                        <a:buFont typeface="Wingdings 2" pitchFamily="18" charset="2"/>
                        <a:defRPr sz="2400" kern="1200">
                          <a:solidFill>
                            <a:schemeClr val="tx1"/>
                          </a:solidFill>
                          <a:latin typeface="Constantia" pitchFamily="18" charset="0"/>
                          <a:ea typeface="宋体" charset="-122"/>
                        </a:defRPr>
                      </a:lvl4pPr>
                      <a:lvl5pPr marL="2057400" indent="-228600" algn="l" defTabSz="914400" rtl="0" eaLnBrk="0" latinLnBrk="0" hangingPunct="0">
                        <a:spcBef>
                          <a:spcPct val="20000"/>
                        </a:spcBef>
                        <a:buClr>
                          <a:srgbClr val="10CF9B"/>
                        </a:buClr>
                        <a:buSzPct val="65000"/>
                        <a:buFont typeface="Wingdings 2" pitchFamily="18" charset="2"/>
                        <a:defRPr sz="2400" kern="1200">
                          <a:solidFill>
                            <a:schemeClr val="tx1"/>
                          </a:solidFill>
                          <a:latin typeface="Constantia" pitchFamily="18" charset="0"/>
                          <a:ea typeface="宋体" charset="-122"/>
                        </a:defRPr>
                      </a:lvl5pPr>
                      <a:lvl6pPr marL="25146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6pPr>
                      <a:lvl7pPr marL="29718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7pPr>
                      <a:lvl8pPr marL="34290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8pPr>
                      <a:lvl9pPr marL="38862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bg1"/>
                          </a:solidFill>
                          <a:effectLst>
                            <a:outerShdw blurRad="38100" dist="38100" dir="2700000" algn="tl">
                              <a:srgbClr val="000000"/>
                            </a:outerShdw>
                          </a:effectLst>
                          <a:latin typeface="Times New Roman" pitchFamily="18" charset="0"/>
                          <a:ea typeface="宋体" charset="-122"/>
                        </a:rPr>
                        <a:t>1100</a:t>
                      </a:r>
                    </a:p>
                  </a:txBody>
                  <a:tcPr marL="90000" marR="90000" marT="46800" marB="46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lnTlToBr>
                      <a:noFill/>
                    </a:lnTlToBr>
                    <a:lnBlToTr>
                      <a:noFill/>
                    </a:lnBlToTr>
                    <a:solidFill>
                      <a:srgbClr val="3333FF"/>
                    </a:solidFill>
                  </a:tcPr>
                </a:tc>
                <a:tc>
                  <a:txBody>
                    <a:bodyPr/>
                    <a:lstStyle>
                      <a:lvl1pPr marL="0" algn="l" defTabSz="914400" rtl="0" eaLnBrk="0" latinLnBrk="0" hangingPunct="0">
                        <a:spcBef>
                          <a:spcPct val="20000"/>
                        </a:spcBef>
                        <a:buClr>
                          <a:srgbClr val="0BD0D9"/>
                        </a:buClr>
                        <a:buSzPct val="95000"/>
                        <a:buFont typeface="Wingdings 2" pitchFamily="18" charset="2"/>
                        <a:defRPr sz="2400" kern="1200">
                          <a:solidFill>
                            <a:schemeClr val="tx1"/>
                          </a:solidFill>
                          <a:latin typeface="Constantia" pitchFamily="18" charset="0"/>
                          <a:ea typeface="宋体" charset="-122"/>
                        </a:defRPr>
                      </a:lvl1pPr>
                      <a:lvl2pPr marL="742950" indent="-285750" algn="l" defTabSz="914400" rtl="0" eaLnBrk="0" latinLnBrk="0" hangingPunct="0">
                        <a:spcBef>
                          <a:spcPct val="20000"/>
                        </a:spcBef>
                        <a:buClr>
                          <a:schemeClr val="accent1"/>
                        </a:buClr>
                        <a:buSzPct val="85000"/>
                        <a:buFont typeface="Wingdings 2" pitchFamily="18" charset="2"/>
                        <a:defRPr sz="2400" kern="1200">
                          <a:solidFill>
                            <a:schemeClr val="tx1"/>
                          </a:solidFill>
                          <a:latin typeface="Constantia" pitchFamily="18" charset="0"/>
                          <a:ea typeface="宋体" charset="-122"/>
                        </a:defRPr>
                      </a:lvl2pPr>
                      <a:lvl3pPr marL="1143000" indent="-228600" algn="l" defTabSz="914400" rtl="0" eaLnBrk="0" latinLnBrk="0" hangingPunct="0">
                        <a:spcBef>
                          <a:spcPct val="20000"/>
                        </a:spcBef>
                        <a:buClr>
                          <a:schemeClr val="accent2"/>
                        </a:buClr>
                        <a:buSzPct val="70000"/>
                        <a:buFont typeface="Wingdings 2" pitchFamily="18" charset="2"/>
                        <a:defRPr sz="2400" kern="1200">
                          <a:solidFill>
                            <a:schemeClr val="tx1"/>
                          </a:solidFill>
                          <a:latin typeface="Constantia" pitchFamily="18" charset="0"/>
                          <a:ea typeface="宋体" charset="-122"/>
                        </a:defRPr>
                      </a:lvl3pPr>
                      <a:lvl4pPr marL="1600200" indent="-228600" algn="l" defTabSz="914400" rtl="0" eaLnBrk="0" latinLnBrk="0" hangingPunct="0">
                        <a:spcBef>
                          <a:spcPct val="20000"/>
                        </a:spcBef>
                        <a:buClr>
                          <a:srgbClr val="0BD0D9"/>
                        </a:buClr>
                        <a:buSzPct val="65000"/>
                        <a:buFont typeface="Wingdings 2" pitchFamily="18" charset="2"/>
                        <a:defRPr sz="2400" kern="1200">
                          <a:solidFill>
                            <a:schemeClr val="tx1"/>
                          </a:solidFill>
                          <a:latin typeface="Constantia" pitchFamily="18" charset="0"/>
                          <a:ea typeface="宋体" charset="-122"/>
                        </a:defRPr>
                      </a:lvl4pPr>
                      <a:lvl5pPr marL="2057400" indent="-228600" algn="l" defTabSz="914400" rtl="0" eaLnBrk="0" latinLnBrk="0" hangingPunct="0">
                        <a:spcBef>
                          <a:spcPct val="20000"/>
                        </a:spcBef>
                        <a:buClr>
                          <a:srgbClr val="10CF9B"/>
                        </a:buClr>
                        <a:buSzPct val="65000"/>
                        <a:buFont typeface="Wingdings 2" pitchFamily="18" charset="2"/>
                        <a:defRPr sz="2400" kern="1200">
                          <a:solidFill>
                            <a:schemeClr val="tx1"/>
                          </a:solidFill>
                          <a:latin typeface="Constantia" pitchFamily="18" charset="0"/>
                          <a:ea typeface="宋体" charset="-122"/>
                        </a:defRPr>
                      </a:lvl5pPr>
                      <a:lvl6pPr marL="25146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6pPr>
                      <a:lvl7pPr marL="29718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7pPr>
                      <a:lvl8pPr marL="34290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8pPr>
                      <a:lvl9pPr marL="38862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bg1"/>
                          </a:solidFill>
                          <a:effectLst>
                            <a:outerShdw blurRad="38100" dist="38100" dir="2700000" algn="tl">
                              <a:srgbClr val="000000"/>
                            </a:outerShdw>
                          </a:effectLst>
                          <a:latin typeface="Times New Roman" pitchFamily="18" charset="0"/>
                          <a:ea typeface="宋体" charset="-122"/>
                        </a:rPr>
                        <a:t>1 </a:t>
                      </a:r>
                      <a:r>
                        <a:rPr kumimoji="1" lang="en-US" altLang="zh-CN" sz="2400" b="1" i="0" u="none" strike="noStrike" cap="none" normalizeH="0" baseline="0">
                          <a:ln>
                            <a:noFill/>
                          </a:ln>
                          <a:solidFill>
                            <a:srgbClr val="FFFF00"/>
                          </a:solidFill>
                          <a:effectLst>
                            <a:outerShdw blurRad="38100" dist="38100" dir="2700000" algn="tl">
                              <a:srgbClr val="000000"/>
                            </a:outerShdw>
                          </a:effectLst>
                          <a:latin typeface="Times New Roman" pitchFamily="18" charset="0"/>
                          <a:ea typeface="宋体" charset="-122"/>
                        </a:rPr>
                        <a:t>210</a:t>
                      </a:r>
                      <a:r>
                        <a:rPr kumimoji="1" lang="en-US" altLang="zh-CN" sz="2400" b="1" i="0" u="none" strike="noStrike" cap="none" normalizeH="0" baseline="0">
                          <a:ln>
                            <a:noFill/>
                          </a:ln>
                          <a:solidFill>
                            <a:schemeClr val="bg1"/>
                          </a:solidFill>
                          <a:effectLst>
                            <a:outerShdw blurRad="38100" dist="38100" dir="2700000" algn="tl">
                              <a:srgbClr val="000000"/>
                            </a:outerShdw>
                          </a:effectLst>
                          <a:latin typeface="Times New Roman" pitchFamily="18" charset="0"/>
                          <a:ea typeface="宋体" charset="-122"/>
                        </a:rPr>
                        <a:t> 000</a:t>
                      </a:r>
                    </a:p>
                  </a:txBody>
                  <a:tcPr marL="90000" marR="90000" marT="46800" marB="46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lnTlToBr>
                      <a:noFill/>
                    </a:lnTlToBr>
                    <a:lnBlToTr>
                      <a:noFill/>
                    </a:lnBlToTr>
                    <a:solidFill>
                      <a:srgbClr val="3333FF"/>
                    </a:solidFill>
                  </a:tcPr>
                </a:tc>
                <a:tc>
                  <a:txBody>
                    <a:bodyPr/>
                    <a:lstStyle>
                      <a:lvl1pPr marL="0" algn="l" defTabSz="914400" rtl="0" eaLnBrk="0" latinLnBrk="0" hangingPunct="0">
                        <a:spcBef>
                          <a:spcPct val="20000"/>
                        </a:spcBef>
                        <a:buClr>
                          <a:srgbClr val="0BD0D9"/>
                        </a:buClr>
                        <a:buSzPct val="95000"/>
                        <a:buFont typeface="Wingdings 2" pitchFamily="18" charset="2"/>
                        <a:defRPr sz="2400" kern="1200">
                          <a:solidFill>
                            <a:schemeClr val="tx1"/>
                          </a:solidFill>
                          <a:latin typeface="Constantia" pitchFamily="18" charset="0"/>
                          <a:ea typeface="宋体" charset="-122"/>
                        </a:defRPr>
                      </a:lvl1pPr>
                      <a:lvl2pPr marL="742950" indent="-285750" algn="l" defTabSz="914400" rtl="0" eaLnBrk="0" latinLnBrk="0" hangingPunct="0">
                        <a:spcBef>
                          <a:spcPct val="20000"/>
                        </a:spcBef>
                        <a:buClr>
                          <a:schemeClr val="accent1"/>
                        </a:buClr>
                        <a:buSzPct val="85000"/>
                        <a:buFont typeface="Wingdings 2" pitchFamily="18" charset="2"/>
                        <a:defRPr sz="2400" kern="1200">
                          <a:solidFill>
                            <a:schemeClr val="tx1"/>
                          </a:solidFill>
                          <a:latin typeface="Constantia" pitchFamily="18" charset="0"/>
                          <a:ea typeface="宋体" charset="-122"/>
                        </a:defRPr>
                      </a:lvl2pPr>
                      <a:lvl3pPr marL="1143000" indent="-228600" algn="l" defTabSz="914400" rtl="0" eaLnBrk="0" latinLnBrk="0" hangingPunct="0">
                        <a:spcBef>
                          <a:spcPct val="20000"/>
                        </a:spcBef>
                        <a:buClr>
                          <a:schemeClr val="accent2"/>
                        </a:buClr>
                        <a:buSzPct val="70000"/>
                        <a:buFont typeface="Wingdings 2" pitchFamily="18" charset="2"/>
                        <a:defRPr sz="2400" kern="1200">
                          <a:solidFill>
                            <a:schemeClr val="tx1"/>
                          </a:solidFill>
                          <a:latin typeface="Constantia" pitchFamily="18" charset="0"/>
                          <a:ea typeface="宋体" charset="-122"/>
                        </a:defRPr>
                      </a:lvl3pPr>
                      <a:lvl4pPr marL="1600200" indent="-228600" algn="l" defTabSz="914400" rtl="0" eaLnBrk="0" latinLnBrk="0" hangingPunct="0">
                        <a:spcBef>
                          <a:spcPct val="20000"/>
                        </a:spcBef>
                        <a:buClr>
                          <a:srgbClr val="0BD0D9"/>
                        </a:buClr>
                        <a:buSzPct val="65000"/>
                        <a:buFont typeface="Wingdings 2" pitchFamily="18" charset="2"/>
                        <a:defRPr sz="2400" kern="1200">
                          <a:solidFill>
                            <a:schemeClr val="tx1"/>
                          </a:solidFill>
                          <a:latin typeface="Constantia" pitchFamily="18" charset="0"/>
                          <a:ea typeface="宋体" charset="-122"/>
                        </a:defRPr>
                      </a:lvl4pPr>
                      <a:lvl5pPr marL="2057400" indent="-228600" algn="l" defTabSz="914400" rtl="0" eaLnBrk="0" latinLnBrk="0" hangingPunct="0">
                        <a:spcBef>
                          <a:spcPct val="20000"/>
                        </a:spcBef>
                        <a:buClr>
                          <a:srgbClr val="10CF9B"/>
                        </a:buClr>
                        <a:buSzPct val="65000"/>
                        <a:buFont typeface="Wingdings 2" pitchFamily="18" charset="2"/>
                        <a:defRPr sz="2400" kern="1200">
                          <a:solidFill>
                            <a:schemeClr val="tx1"/>
                          </a:solidFill>
                          <a:latin typeface="Constantia" pitchFamily="18" charset="0"/>
                          <a:ea typeface="宋体" charset="-122"/>
                        </a:defRPr>
                      </a:lvl5pPr>
                      <a:lvl6pPr marL="25146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6pPr>
                      <a:lvl7pPr marL="29718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7pPr>
                      <a:lvl8pPr marL="34290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8pPr>
                      <a:lvl9pPr marL="38862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bg1"/>
                          </a:solidFill>
                          <a:effectLst>
                            <a:outerShdw blurRad="38100" dist="38100" dir="2700000" algn="tl">
                              <a:srgbClr val="000000"/>
                            </a:outerShdw>
                          </a:effectLst>
                          <a:latin typeface="Times New Roman" pitchFamily="18" charset="0"/>
                          <a:ea typeface="宋体" charset="-122"/>
                        </a:rPr>
                        <a:t>210</a:t>
                      </a:r>
                    </a:p>
                  </a:txBody>
                  <a:tcPr marL="90000" marR="90000" marT="46800" marB="46800" anchor="ctr" horzOverflow="overflow">
                    <a:lnL w="12700" cap="flat" cmpd="sng" algn="ctr">
                      <a:solidFill>
                        <a:srgbClr val="FFFFFF"/>
                      </a:solidFill>
                      <a:prstDash val="solid"/>
                      <a:round/>
                      <a:headEnd type="none" w="med" len="med"/>
                      <a:tailEnd type="none" w="med" len="med"/>
                    </a:lnL>
                    <a:lnR>
                      <a:noFill/>
                    </a:lnR>
                    <a:lnT>
                      <a:noFill/>
                    </a:lnT>
                    <a:lnB>
                      <a:noFill/>
                    </a:lnB>
                    <a:lnTlToBr>
                      <a:noFill/>
                    </a:lnTlToBr>
                    <a:lnBlToTr>
                      <a:noFill/>
                    </a:lnBlToTr>
                    <a:solidFill>
                      <a:srgbClr val="3333FF"/>
                    </a:solidFill>
                  </a:tcPr>
                </a:tc>
                <a:extLst>
                  <a:ext uri="{0D108BD9-81ED-4DB2-BD59-A6C34878D82A}">
                    <a16:rowId xmlns:a16="http://schemas.microsoft.com/office/drawing/2014/main" val="10002"/>
                  </a:ext>
                </a:extLst>
              </a:tr>
              <a:tr h="527050">
                <a:tc>
                  <a:txBody>
                    <a:bodyPr/>
                    <a:lstStyle>
                      <a:lvl1pPr marL="0" algn="l" defTabSz="914400" rtl="0" eaLnBrk="0" latinLnBrk="0" hangingPunct="0">
                        <a:spcBef>
                          <a:spcPct val="20000"/>
                        </a:spcBef>
                        <a:buClr>
                          <a:srgbClr val="0BD0D9"/>
                        </a:buClr>
                        <a:buSzPct val="95000"/>
                        <a:buFont typeface="Wingdings 2" pitchFamily="18" charset="2"/>
                        <a:defRPr sz="2400" kern="1200">
                          <a:solidFill>
                            <a:schemeClr val="tx1"/>
                          </a:solidFill>
                          <a:latin typeface="Constantia" pitchFamily="18" charset="0"/>
                          <a:ea typeface="宋体" charset="-122"/>
                        </a:defRPr>
                      </a:lvl1pPr>
                      <a:lvl2pPr marL="742950" indent="-285750" algn="l" defTabSz="914400" rtl="0" eaLnBrk="0" latinLnBrk="0" hangingPunct="0">
                        <a:spcBef>
                          <a:spcPct val="20000"/>
                        </a:spcBef>
                        <a:buClr>
                          <a:schemeClr val="accent1"/>
                        </a:buClr>
                        <a:buSzPct val="85000"/>
                        <a:buFont typeface="Wingdings 2" pitchFamily="18" charset="2"/>
                        <a:defRPr sz="2400" kern="1200">
                          <a:solidFill>
                            <a:schemeClr val="tx1"/>
                          </a:solidFill>
                          <a:latin typeface="Constantia" pitchFamily="18" charset="0"/>
                          <a:ea typeface="宋体" charset="-122"/>
                        </a:defRPr>
                      </a:lvl2pPr>
                      <a:lvl3pPr marL="1143000" indent="-228600" algn="l" defTabSz="914400" rtl="0" eaLnBrk="0" latinLnBrk="0" hangingPunct="0">
                        <a:spcBef>
                          <a:spcPct val="20000"/>
                        </a:spcBef>
                        <a:buClr>
                          <a:schemeClr val="accent2"/>
                        </a:buClr>
                        <a:buSzPct val="70000"/>
                        <a:buFont typeface="Wingdings 2" pitchFamily="18" charset="2"/>
                        <a:defRPr sz="2400" kern="1200">
                          <a:solidFill>
                            <a:schemeClr val="tx1"/>
                          </a:solidFill>
                          <a:latin typeface="Constantia" pitchFamily="18" charset="0"/>
                          <a:ea typeface="宋体" charset="-122"/>
                        </a:defRPr>
                      </a:lvl3pPr>
                      <a:lvl4pPr marL="1600200" indent="-228600" algn="l" defTabSz="914400" rtl="0" eaLnBrk="0" latinLnBrk="0" hangingPunct="0">
                        <a:spcBef>
                          <a:spcPct val="20000"/>
                        </a:spcBef>
                        <a:buClr>
                          <a:srgbClr val="0BD0D9"/>
                        </a:buClr>
                        <a:buSzPct val="65000"/>
                        <a:buFont typeface="Wingdings 2" pitchFamily="18" charset="2"/>
                        <a:defRPr sz="2400" kern="1200">
                          <a:solidFill>
                            <a:schemeClr val="tx1"/>
                          </a:solidFill>
                          <a:latin typeface="Constantia" pitchFamily="18" charset="0"/>
                          <a:ea typeface="宋体" charset="-122"/>
                        </a:defRPr>
                      </a:lvl4pPr>
                      <a:lvl5pPr marL="2057400" indent="-228600" algn="l" defTabSz="914400" rtl="0" eaLnBrk="0" latinLnBrk="0" hangingPunct="0">
                        <a:spcBef>
                          <a:spcPct val="20000"/>
                        </a:spcBef>
                        <a:buClr>
                          <a:srgbClr val="10CF9B"/>
                        </a:buClr>
                        <a:buSzPct val="65000"/>
                        <a:buFont typeface="Wingdings 2" pitchFamily="18" charset="2"/>
                        <a:defRPr sz="2400" kern="1200">
                          <a:solidFill>
                            <a:schemeClr val="tx1"/>
                          </a:solidFill>
                          <a:latin typeface="Constantia" pitchFamily="18" charset="0"/>
                          <a:ea typeface="宋体" charset="-122"/>
                        </a:defRPr>
                      </a:lvl5pPr>
                      <a:lvl6pPr marL="25146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6pPr>
                      <a:lvl7pPr marL="29718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7pPr>
                      <a:lvl8pPr marL="34290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8pPr>
                      <a:lvl9pPr marL="38862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bg1"/>
                          </a:solidFill>
                          <a:effectLst>
                            <a:outerShdw blurRad="38100" dist="38100" dir="2700000" algn="tl">
                              <a:srgbClr val="000000"/>
                            </a:outerShdw>
                          </a:effectLst>
                          <a:latin typeface="Times New Roman" pitchFamily="18" charset="0"/>
                          <a:ea typeface="宋体" charset="-122"/>
                        </a:rPr>
                        <a:t>J</a:t>
                      </a:r>
                    </a:p>
                  </a:txBody>
                  <a:tcPr marL="90000" marR="90000" marT="46800" marB="46800" anchor="ctr" horzOverflow="overflow">
                    <a:lnL>
                      <a:noFill/>
                    </a:lnL>
                    <a:lnR w="12700" cap="flat" cmpd="sng" algn="ctr">
                      <a:solidFill>
                        <a:srgbClr val="FFFFFF"/>
                      </a:solidFill>
                      <a:prstDash val="solid"/>
                      <a:round/>
                      <a:headEnd type="none" w="med" len="med"/>
                      <a:tailEnd type="none" w="med" len="med"/>
                    </a:lnR>
                    <a:lnT>
                      <a:noFill/>
                    </a:lnT>
                    <a:lnB>
                      <a:noFill/>
                    </a:lnB>
                    <a:lnTlToBr>
                      <a:noFill/>
                    </a:lnTlToBr>
                    <a:lnBlToTr>
                      <a:noFill/>
                    </a:lnBlToTr>
                    <a:solidFill>
                      <a:srgbClr val="3333FF"/>
                    </a:solidFill>
                  </a:tcPr>
                </a:tc>
                <a:tc>
                  <a:txBody>
                    <a:bodyPr/>
                    <a:lstStyle>
                      <a:lvl1pPr marL="0" algn="l" defTabSz="914400" rtl="0" eaLnBrk="0" latinLnBrk="0" hangingPunct="0">
                        <a:spcBef>
                          <a:spcPct val="20000"/>
                        </a:spcBef>
                        <a:buClr>
                          <a:srgbClr val="0BD0D9"/>
                        </a:buClr>
                        <a:buSzPct val="95000"/>
                        <a:buFont typeface="Wingdings 2" pitchFamily="18" charset="2"/>
                        <a:defRPr sz="2400" kern="1200">
                          <a:solidFill>
                            <a:schemeClr val="tx1"/>
                          </a:solidFill>
                          <a:latin typeface="Constantia" pitchFamily="18" charset="0"/>
                          <a:ea typeface="宋体" charset="-122"/>
                        </a:defRPr>
                      </a:lvl1pPr>
                      <a:lvl2pPr marL="742950" indent="-285750" algn="l" defTabSz="914400" rtl="0" eaLnBrk="0" latinLnBrk="0" hangingPunct="0">
                        <a:spcBef>
                          <a:spcPct val="20000"/>
                        </a:spcBef>
                        <a:buClr>
                          <a:schemeClr val="accent1"/>
                        </a:buClr>
                        <a:buSzPct val="85000"/>
                        <a:buFont typeface="Wingdings 2" pitchFamily="18" charset="2"/>
                        <a:defRPr sz="2400" kern="1200">
                          <a:solidFill>
                            <a:schemeClr val="tx1"/>
                          </a:solidFill>
                          <a:latin typeface="Constantia" pitchFamily="18" charset="0"/>
                          <a:ea typeface="宋体" charset="-122"/>
                        </a:defRPr>
                      </a:lvl2pPr>
                      <a:lvl3pPr marL="1143000" indent="-228600" algn="l" defTabSz="914400" rtl="0" eaLnBrk="0" latinLnBrk="0" hangingPunct="0">
                        <a:spcBef>
                          <a:spcPct val="20000"/>
                        </a:spcBef>
                        <a:buClr>
                          <a:schemeClr val="accent2"/>
                        </a:buClr>
                        <a:buSzPct val="70000"/>
                        <a:buFont typeface="Wingdings 2" pitchFamily="18" charset="2"/>
                        <a:defRPr sz="2400" kern="1200">
                          <a:solidFill>
                            <a:schemeClr val="tx1"/>
                          </a:solidFill>
                          <a:latin typeface="Constantia" pitchFamily="18" charset="0"/>
                          <a:ea typeface="宋体" charset="-122"/>
                        </a:defRPr>
                      </a:lvl3pPr>
                      <a:lvl4pPr marL="1600200" indent="-228600" algn="l" defTabSz="914400" rtl="0" eaLnBrk="0" latinLnBrk="0" hangingPunct="0">
                        <a:spcBef>
                          <a:spcPct val="20000"/>
                        </a:spcBef>
                        <a:buClr>
                          <a:srgbClr val="0BD0D9"/>
                        </a:buClr>
                        <a:buSzPct val="65000"/>
                        <a:buFont typeface="Wingdings 2" pitchFamily="18" charset="2"/>
                        <a:defRPr sz="2400" kern="1200">
                          <a:solidFill>
                            <a:schemeClr val="tx1"/>
                          </a:solidFill>
                          <a:latin typeface="Constantia" pitchFamily="18" charset="0"/>
                          <a:ea typeface="宋体" charset="-122"/>
                        </a:defRPr>
                      </a:lvl4pPr>
                      <a:lvl5pPr marL="2057400" indent="-228600" algn="l" defTabSz="914400" rtl="0" eaLnBrk="0" latinLnBrk="0" hangingPunct="0">
                        <a:spcBef>
                          <a:spcPct val="20000"/>
                        </a:spcBef>
                        <a:buClr>
                          <a:srgbClr val="10CF9B"/>
                        </a:buClr>
                        <a:buSzPct val="65000"/>
                        <a:buFont typeface="Wingdings 2" pitchFamily="18" charset="2"/>
                        <a:defRPr sz="2400" kern="1200">
                          <a:solidFill>
                            <a:schemeClr val="tx1"/>
                          </a:solidFill>
                          <a:latin typeface="Constantia" pitchFamily="18" charset="0"/>
                          <a:ea typeface="宋体" charset="-122"/>
                        </a:defRPr>
                      </a:lvl5pPr>
                      <a:lvl6pPr marL="25146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6pPr>
                      <a:lvl7pPr marL="29718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7pPr>
                      <a:lvl8pPr marL="34290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8pPr>
                      <a:lvl9pPr marL="38862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bg1"/>
                          </a:solidFill>
                          <a:effectLst>
                            <a:outerShdw blurRad="38100" dist="38100" dir="2700000" algn="tl">
                              <a:srgbClr val="000000"/>
                            </a:outerShdw>
                          </a:effectLst>
                          <a:latin typeface="Times New Roman" pitchFamily="18" charset="0"/>
                          <a:ea typeface="宋体" charset="-122"/>
                        </a:rPr>
                        <a:t>1200</a:t>
                      </a:r>
                    </a:p>
                  </a:txBody>
                  <a:tcPr marL="90000" marR="90000" marT="46800" marB="46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lnTlToBr>
                      <a:noFill/>
                    </a:lnTlToBr>
                    <a:lnBlToTr>
                      <a:noFill/>
                    </a:lnBlToTr>
                    <a:solidFill>
                      <a:srgbClr val="3333FF"/>
                    </a:solidFill>
                  </a:tcPr>
                </a:tc>
                <a:tc>
                  <a:txBody>
                    <a:bodyPr/>
                    <a:lstStyle>
                      <a:lvl1pPr marL="0" algn="l" defTabSz="914400" rtl="0" eaLnBrk="0" latinLnBrk="0" hangingPunct="0">
                        <a:spcBef>
                          <a:spcPct val="20000"/>
                        </a:spcBef>
                        <a:buClr>
                          <a:srgbClr val="0BD0D9"/>
                        </a:buClr>
                        <a:buSzPct val="95000"/>
                        <a:buFont typeface="Wingdings 2" pitchFamily="18" charset="2"/>
                        <a:defRPr sz="2400" kern="1200">
                          <a:solidFill>
                            <a:schemeClr val="tx1"/>
                          </a:solidFill>
                          <a:latin typeface="Constantia" pitchFamily="18" charset="0"/>
                          <a:ea typeface="宋体" charset="-122"/>
                        </a:defRPr>
                      </a:lvl1pPr>
                      <a:lvl2pPr marL="742950" indent="-285750" algn="l" defTabSz="914400" rtl="0" eaLnBrk="0" latinLnBrk="0" hangingPunct="0">
                        <a:spcBef>
                          <a:spcPct val="20000"/>
                        </a:spcBef>
                        <a:buClr>
                          <a:schemeClr val="accent1"/>
                        </a:buClr>
                        <a:buSzPct val="85000"/>
                        <a:buFont typeface="Wingdings 2" pitchFamily="18" charset="2"/>
                        <a:defRPr sz="2400" kern="1200">
                          <a:solidFill>
                            <a:schemeClr val="tx1"/>
                          </a:solidFill>
                          <a:latin typeface="Constantia" pitchFamily="18" charset="0"/>
                          <a:ea typeface="宋体" charset="-122"/>
                        </a:defRPr>
                      </a:lvl2pPr>
                      <a:lvl3pPr marL="1143000" indent="-228600" algn="l" defTabSz="914400" rtl="0" eaLnBrk="0" latinLnBrk="0" hangingPunct="0">
                        <a:spcBef>
                          <a:spcPct val="20000"/>
                        </a:spcBef>
                        <a:buClr>
                          <a:schemeClr val="accent2"/>
                        </a:buClr>
                        <a:buSzPct val="70000"/>
                        <a:buFont typeface="Wingdings 2" pitchFamily="18" charset="2"/>
                        <a:defRPr sz="2400" kern="1200">
                          <a:solidFill>
                            <a:schemeClr val="tx1"/>
                          </a:solidFill>
                          <a:latin typeface="Constantia" pitchFamily="18" charset="0"/>
                          <a:ea typeface="宋体" charset="-122"/>
                        </a:defRPr>
                      </a:lvl3pPr>
                      <a:lvl4pPr marL="1600200" indent="-228600" algn="l" defTabSz="914400" rtl="0" eaLnBrk="0" latinLnBrk="0" hangingPunct="0">
                        <a:spcBef>
                          <a:spcPct val="20000"/>
                        </a:spcBef>
                        <a:buClr>
                          <a:srgbClr val="0BD0D9"/>
                        </a:buClr>
                        <a:buSzPct val="65000"/>
                        <a:buFont typeface="Wingdings 2" pitchFamily="18" charset="2"/>
                        <a:defRPr sz="2400" kern="1200">
                          <a:solidFill>
                            <a:schemeClr val="tx1"/>
                          </a:solidFill>
                          <a:latin typeface="Constantia" pitchFamily="18" charset="0"/>
                          <a:ea typeface="宋体" charset="-122"/>
                        </a:defRPr>
                      </a:lvl4pPr>
                      <a:lvl5pPr marL="2057400" indent="-228600" algn="l" defTabSz="914400" rtl="0" eaLnBrk="0" latinLnBrk="0" hangingPunct="0">
                        <a:spcBef>
                          <a:spcPct val="20000"/>
                        </a:spcBef>
                        <a:buClr>
                          <a:srgbClr val="10CF9B"/>
                        </a:buClr>
                        <a:buSzPct val="65000"/>
                        <a:buFont typeface="Wingdings 2" pitchFamily="18" charset="2"/>
                        <a:defRPr sz="2400" kern="1200">
                          <a:solidFill>
                            <a:schemeClr val="tx1"/>
                          </a:solidFill>
                          <a:latin typeface="Constantia" pitchFamily="18" charset="0"/>
                          <a:ea typeface="宋体" charset="-122"/>
                        </a:defRPr>
                      </a:lvl5pPr>
                      <a:lvl6pPr marL="25146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6pPr>
                      <a:lvl7pPr marL="29718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7pPr>
                      <a:lvl8pPr marL="34290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8pPr>
                      <a:lvl9pPr marL="38862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bg1"/>
                          </a:solidFill>
                          <a:effectLst>
                            <a:outerShdw blurRad="38100" dist="38100" dir="2700000" algn="tl">
                              <a:srgbClr val="000000"/>
                            </a:outerShdw>
                          </a:effectLst>
                          <a:latin typeface="Times New Roman" pitchFamily="18" charset="0"/>
                          <a:ea typeface="宋体" charset="-122"/>
                        </a:rPr>
                        <a:t>1 </a:t>
                      </a:r>
                      <a:r>
                        <a:rPr kumimoji="1" lang="en-US" altLang="zh-CN" sz="2400" b="1" i="0" u="none" strike="noStrike" cap="none" normalizeH="0" baseline="0">
                          <a:ln>
                            <a:noFill/>
                          </a:ln>
                          <a:solidFill>
                            <a:srgbClr val="FFFF00"/>
                          </a:solidFill>
                          <a:effectLst>
                            <a:outerShdw blurRad="38100" dist="38100" dir="2700000" algn="tl">
                              <a:srgbClr val="000000"/>
                            </a:outerShdw>
                          </a:effectLst>
                          <a:latin typeface="Times New Roman" pitchFamily="18" charset="0"/>
                          <a:ea typeface="宋体" charset="-122"/>
                        </a:rPr>
                        <a:t>440</a:t>
                      </a:r>
                      <a:r>
                        <a:rPr kumimoji="1" lang="en-US" altLang="zh-CN" sz="2400" b="1" i="0" u="none" strike="noStrike" cap="none" normalizeH="0" baseline="0">
                          <a:ln>
                            <a:noFill/>
                          </a:ln>
                          <a:solidFill>
                            <a:schemeClr val="bg1"/>
                          </a:solidFill>
                          <a:effectLst>
                            <a:outerShdw blurRad="38100" dist="38100" dir="2700000" algn="tl">
                              <a:srgbClr val="000000"/>
                            </a:outerShdw>
                          </a:effectLst>
                          <a:latin typeface="Times New Roman" pitchFamily="18" charset="0"/>
                          <a:ea typeface="宋体" charset="-122"/>
                        </a:rPr>
                        <a:t> 000</a:t>
                      </a:r>
                    </a:p>
                  </a:txBody>
                  <a:tcPr marL="90000" marR="90000" marT="46800" marB="46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lnTlToBr>
                      <a:noFill/>
                    </a:lnTlToBr>
                    <a:lnBlToTr>
                      <a:noFill/>
                    </a:lnBlToTr>
                    <a:solidFill>
                      <a:srgbClr val="3333FF"/>
                    </a:solidFill>
                  </a:tcPr>
                </a:tc>
                <a:tc>
                  <a:txBody>
                    <a:bodyPr/>
                    <a:lstStyle>
                      <a:lvl1pPr marL="0" algn="l" defTabSz="914400" rtl="0" eaLnBrk="0" latinLnBrk="0" hangingPunct="0">
                        <a:spcBef>
                          <a:spcPct val="20000"/>
                        </a:spcBef>
                        <a:buClr>
                          <a:srgbClr val="0BD0D9"/>
                        </a:buClr>
                        <a:buSzPct val="95000"/>
                        <a:buFont typeface="Wingdings 2" pitchFamily="18" charset="2"/>
                        <a:defRPr sz="2400" kern="1200">
                          <a:solidFill>
                            <a:schemeClr val="tx1"/>
                          </a:solidFill>
                          <a:latin typeface="Constantia" pitchFamily="18" charset="0"/>
                          <a:ea typeface="宋体" charset="-122"/>
                        </a:defRPr>
                      </a:lvl1pPr>
                      <a:lvl2pPr marL="742950" indent="-285750" algn="l" defTabSz="914400" rtl="0" eaLnBrk="0" latinLnBrk="0" hangingPunct="0">
                        <a:spcBef>
                          <a:spcPct val="20000"/>
                        </a:spcBef>
                        <a:buClr>
                          <a:schemeClr val="accent1"/>
                        </a:buClr>
                        <a:buSzPct val="85000"/>
                        <a:buFont typeface="Wingdings 2" pitchFamily="18" charset="2"/>
                        <a:defRPr sz="2400" kern="1200">
                          <a:solidFill>
                            <a:schemeClr val="tx1"/>
                          </a:solidFill>
                          <a:latin typeface="Constantia" pitchFamily="18" charset="0"/>
                          <a:ea typeface="宋体" charset="-122"/>
                        </a:defRPr>
                      </a:lvl2pPr>
                      <a:lvl3pPr marL="1143000" indent="-228600" algn="l" defTabSz="914400" rtl="0" eaLnBrk="0" latinLnBrk="0" hangingPunct="0">
                        <a:spcBef>
                          <a:spcPct val="20000"/>
                        </a:spcBef>
                        <a:buClr>
                          <a:schemeClr val="accent2"/>
                        </a:buClr>
                        <a:buSzPct val="70000"/>
                        <a:buFont typeface="Wingdings 2" pitchFamily="18" charset="2"/>
                        <a:defRPr sz="2400" kern="1200">
                          <a:solidFill>
                            <a:schemeClr val="tx1"/>
                          </a:solidFill>
                          <a:latin typeface="Constantia" pitchFamily="18" charset="0"/>
                          <a:ea typeface="宋体" charset="-122"/>
                        </a:defRPr>
                      </a:lvl3pPr>
                      <a:lvl4pPr marL="1600200" indent="-228600" algn="l" defTabSz="914400" rtl="0" eaLnBrk="0" latinLnBrk="0" hangingPunct="0">
                        <a:spcBef>
                          <a:spcPct val="20000"/>
                        </a:spcBef>
                        <a:buClr>
                          <a:srgbClr val="0BD0D9"/>
                        </a:buClr>
                        <a:buSzPct val="65000"/>
                        <a:buFont typeface="Wingdings 2" pitchFamily="18" charset="2"/>
                        <a:defRPr sz="2400" kern="1200">
                          <a:solidFill>
                            <a:schemeClr val="tx1"/>
                          </a:solidFill>
                          <a:latin typeface="Constantia" pitchFamily="18" charset="0"/>
                          <a:ea typeface="宋体" charset="-122"/>
                        </a:defRPr>
                      </a:lvl4pPr>
                      <a:lvl5pPr marL="2057400" indent="-228600" algn="l" defTabSz="914400" rtl="0" eaLnBrk="0" latinLnBrk="0" hangingPunct="0">
                        <a:spcBef>
                          <a:spcPct val="20000"/>
                        </a:spcBef>
                        <a:buClr>
                          <a:srgbClr val="10CF9B"/>
                        </a:buClr>
                        <a:buSzPct val="65000"/>
                        <a:buFont typeface="Wingdings 2" pitchFamily="18" charset="2"/>
                        <a:defRPr sz="2400" kern="1200">
                          <a:solidFill>
                            <a:schemeClr val="tx1"/>
                          </a:solidFill>
                          <a:latin typeface="Constantia" pitchFamily="18" charset="0"/>
                          <a:ea typeface="宋体" charset="-122"/>
                        </a:defRPr>
                      </a:lvl5pPr>
                      <a:lvl6pPr marL="25146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6pPr>
                      <a:lvl7pPr marL="29718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7pPr>
                      <a:lvl8pPr marL="34290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8pPr>
                      <a:lvl9pPr marL="38862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bg1"/>
                          </a:solidFill>
                          <a:effectLst>
                            <a:outerShdw blurRad="38100" dist="38100" dir="2700000" algn="tl">
                              <a:srgbClr val="000000"/>
                            </a:outerShdw>
                          </a:effectLst>
                          <a:latin typeface="Times New Roman" pitchFamily="18" charset="0"/>
                          <a:ea typeface="宋体" charset="-122"/>
                        </a:rPr>
                        <a:t>440</a:t>
                      </a:r>
                    </a:p>
                  </a:txBody>
                  <a:tcPr marL="90000" marR="90000" marT="46800" marB="46800" anchor="ctr" horzOverflow="overflow">
                    <a:lnL w="12700" cap="flat" cmpd="sng" algn="ctr">
                      <a:solidFill>
                        <a:srgbClr val="FFFFFF"/>
                      </a:solidFill>
                      <a:prstDash val="solid"/>
                      <a:round/>
                      <a:headEnd type="none" w="med" len="med"/>
                      <a:tailEnd type="none" w="med" len="med"/>
                    </a:lnL>
                    <a:lnR>
                      <a:noFill/>
                    </a:lnR>
                    <a:lnT>
                      <a:noFill/>
                    </a:lnT>
                    <a:lnB>
                      <a:noFill/>
                    </a:lnB>
                    <a:lnTlToBr>
                      <a:noFill/>
                    </a:lnTlToBr>
                    <a:lnBlToTr>
                      <a:noFill/>
                    </a:lnBlToTr>
                    <a:solidFill>
                      <a:srgbClr val="3333FF"/>
                    </a:solidFill>
                  </a:tcPr>
                </a:tc>
                <a:extLst>
                  <a:ext uri="{0D108BD9-81ED-4DB2-BD59-A6C34878D82A}">
                    <a16:rowId xmlns:a16="http://schemas.microsoft.com/office/drawing/2014/main" val="10003"/>
                  </a:ext>
                </a:extLst>
              </a:tr>
              <a:tr h="525463">
                <a:tc>
                  <a:txBody>
                    <a:bodyPr/>
                    <a:lstStyle>
                      <a:lvl1pPr marL="0" algn="l" defTabSz="914400" rtl="0" eaLnBrk="0" latinLnBrk="0" hangingPunct="0">
                        <a:spcBef>
                          <a:spcPct val="20000"/>
                        </a:spcBef>
                        <a:buClr>
                          <a:srgbClr val="0BD0D9"/>
                        </a:buClr>
                        <a:buSzPct val="95000"/>
                        <a:buFont typeface="Wingdings 2" pitchFamily="18" charset="2"/>
                        <a:defRPr sz="2400" kern="1200">
                          <a:solidFill>
                            <a:schemeClr val="tx1"/>
                          </a:solidFill>
                          <a:latin typeface="Constantia" pitchFamily="18" charset="0"/>
                          <a:ea typeface="宋体" charset="-122"/>
                        </a:defRPr>
                      </a:lvl1pPr>
                      <a:lvl2pPr marL="742950" indent="-285750" algn="l" defTabSz="914400" rtl="0" eaLnBrk="0" latinLnBrk="0" hangingPunct="0">
                        <a:spcBef>
                          <a:spcPct val="20000"/>
                        </a:spcBef>
                        <a:buClr>
                          <a:schemeClr val="accent1"/>
                        </a:buClr>
                        <a:buSzPct val="85000"/>
                        <a:buFont typeface="Wingdings 2" pitchFamily="18" charset="2"/>
                        <a:defRPr sz="2400" kern="1200">
                          <a:solidFill>
                            <a:schemeClr val="tx1"/>
                          </a:solidFill>
                          <a:latin typeface="Constantia" pitchFamily="18" charset="0"/>
                          <a:ea typeface="宋体" charset="-122"/>
                        </a:defRPr>
                      </a:lvl2pPr>
                      <a:lvl3pPr marL="1143000" indent="-228600" algn="l" defTabSz="914400" rtl="0" eaLnBrk="0" latinLnBrk="0" hangingPunct="0">
                        <a:spcBef>
                          <a:spcPct val="20000"/>
                        </a:spcBef>
                        <a:buClr>
                          <a:schemeClr val="accent2"/>
                        </a:buClr>
                        <a:buSzPct val="70000"/>
                        <a:buFont typeface="Wingdings 2" pitchFamily="18" charset="2"/>
                        <a:defRPr sz="2400" kern="1200">
                          <a:solidFill>
                            <a:schemeClr val="tx1"/>
                          </a:solidFill>
                          <a:latin typeface="Constantia" pitchFamily="18" charset="0"/>
                          <a:ea typeface="宋体" charset="-122"/>
                        </a:defRPr>
                      </a:lvl3pPr>
                      <a:lvl4pPr marL="1600200" indent="-228600" algn="l" defTabSz="914400" rtl="0" eaLnBrk="0" latinLnBrk="0" hangingPunct="0">
                        <a:spcBef>
                          <a:spcPct val="20000"/>
                        </a:spcBef>
                        <a:buClr>
                          <a:srgbClr val="0BD0D9"/>
                        </a:buClr>
                        <a:buSzPct val="65000"/>
                        <a:buFont typeface="Wingdings 2" pitchFamily="18" charset="2"/>
                        <a:defRPr sz="2400" kern="1200">
                          <a:solidFill>
                            <a:schemeClr val="tx1"/>
                          </a:solidFill>
                          <a:latin typeface="Constantia" pitchFamily="18" charset="0"/>
                          <a:ea typeface="宋体" charset="-122"/>
                        </a:defRPr>
                      </a:lvl4pPr>
                      <a:lvl5pPr marL="2057400" indent="-228600" algn="l" defTabSz="914400" rtl="0" eaLnBrk="0" latinLnBrk="0" hangingPunct="0">
                        <a:spcBef>
                          <a:spcPct val="20000"/>
                        </a:spcBef>
                        <a:buClr>
                          <a:srgbClr val="10CF9B"/>
                        </a:buClr>
                        <a:buSzPct val="65000"/>
                        <a:buFont typeface="Wingdings 2" pitchFamily="18" charset="2"/>
                        <a:defRPr sz="2400" kern="1200">
                          <a:solidFill>
                            <a:schemeClr val="tx1"/>
                          </a:solidFill>
                          <a:latin typeface="Constantia" pitchFamily="18" charset="0"/>
                          <a:ea typeface="宋体" charset="-122"/>
                        </a:defRPr>
                      </a:lvl5pPr>
                      <a:lvl6pPr marL="25146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6pPr>
                      <a:lvl7pPr marL="29718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7pPr>
                      <a:lvl8pPr marL="34290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8pPr>
                      <a:lvl9pPr marL="38862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bg1"/>
                          </a:solidFill>
                          <a:effectLst>
                            <a:outerShdw blurRad="38100" dist="38100" dir="2700000" algn="tl">
                              <a:srgbClr val="000000"/>
                            </a:outerShdw>
                          </a:effectLst>
                          <a:latin typeface="Times New Roman" pitchFamily="18" charset="0"/>
                          <a:ea typeface="宋体" charset="-122"/>
                        </a:rPr>
                        <a:t>I0</a:t>
                      </a:r>
                    </a:p>
                  </a:txBody>
                  <a:tcPr marL="90000" marR="90000" marT="46800" marB="46800" anchor="ctr" horzOverflow="overflow">
                    <a:lnL>
                      <a:noFill/>
                    </a:lnL>
                    <a:lnR w="12700" cap="flat" cmpd="sng" algn="ctr">
                      <a:solidFill>
                        <a:srgbClr val="FFFFFF"/>
                      </a:solidFill>
                      <a:prstDash val="solid"/>
                      <a:round/>
                      <a:headEnd type="none" w="med" len="med"/>
                      <a:tailEnd type="none" w="med" len="med"/>
                    </a:lnR>
                    <a:lnT>
                      <a:noFill/>
                    </a:lnT>
                    <a:lnB>
                      <a:noFill/>
                    </a:lnB>
                    <a:lnTlToBr>
                      <a:noFill/>
                    </a:lnTlToBr>
                    <a:lnBlToTr>
                      <a:noFill/>
                    </a:lnBlToTr>
                    <a:solidFill>
                      <a:srgbClr val="3333FF"/>
                    </a:solidFill>
                  </a:tcPr>
                </a:tc>
                <a:tc>
                  <a:txBody>
                    <a:bodyPr/>
                    <a:lstStyle>
                      <a:lvl1pPr marL="0" algn="l" defTabSz="914400" rtl="0" eaLnBrk="0" latinLnBrk="0" hangingPunct="0">
                        <a:spcBef>
                          <a:spcPct val="20000"/>
                        </a:spcBef>
                        <a:buClr>
                          <a:srgbClr val="0BD0D9"/>
                        </a:buClr>
                        <a:buSzPct val="95000"/>
                        <a:buFont typeface="Wingdings 2" pitchFamily="18" charset="2"/>
                        <a:defRPr sz="2400" kern="1200">
                          <a:solidFill>
                            <a:schemeClr val="tx1"/>
                          </a:solidFill>
                          <a:latin typeface="Constantia" pitchFamily="18" charset="0"/>
                          <a:ea typeface="宋体" charset="-122"/>
                        </a:defRPr>
                      </a:lvl1pPr>
                      <a:lvl2pPr marL="742950" indent="-285750" algn="l" defTabSz="914400" rtl="0" eaLnBrk="0" latinLnBrk="0" hangingPunct="0">
                        <a:spcBef>
                          <a:spcPct val="20000"/>
                        </a:spcBef>
                        <a:buClr>
                          <a:schemeClr val="accent1"/>
                        </a:buClr>
                        <a:buSzPct val="85000"/>
                        <a:buFont typeface="Wingdings 2" pitchFamily="18" charset="2"/>
                        <a:defRPr sz="2400" kern="1200">
                          <a:solidFill>
                            <a:schemeClr val="tx1"/>
                          </a:solidFill>
                          <a:latin typeface="Constantia" pitchFamily="18" charset="0"/>
                          <a:ea typeface="宋体" charset="-122"/>
                        </a:defRPr>
                      </a:lvl2pPr>
                      <a:lvl3pPr marL="1143000" indent="-228600" algn="l" defTabSz="914400" rtl="0" eaLnBrk="0" latinLnBrk="0" hangingPunct="0">
                        <a:spcBef>
                          <a:spcPct val="20000"/>
                        </a:spcBef>
                        <a:buClr>
                          <a:schemeClr val="accent2"/>
                        </a:buClr>
                        <a:buSzPct val="70000"/>
                        <a:buFont typeface="Wingdings 2" pitchFamily="18" charset="2"/>
                        <a:defRPr sz="2400" kern="1200">
                          <a:solidFill>
                            <a:schemeClr val="tx1"/>
                          </a:solidFill>
                          <a:latin typeface="Constantia" pitchFamily="18" charset="0"/>
                          <a:ea typeface="宋体" charset="-122"/>
                        </a:defRPr>
                      </a:lvl3pPr>
                      <a:lvl4pPr marL="1600200" indent="-228600" algn="l" defTabSz="914400" rtl="0" eaLnBrk="0" latinLnBrk="0" hangingPunct="0">
                        <a:spcBef>
                          <a:spcPct val="20000"/>
                        </a:spcBef>
                        <a:buClr>
                          <a:srgbClr val="0BD0D9"/>
                        </a:buClr>
                        <a:buSzPct val="65000"/>
                        <a:buFont typeface="Wingdings 2" pitchFamily="18" charset="2"/>
                        <a:defRPr sz="2400" kern="1200">
                          <a:solidFill>
                            <a:schemeClr val="tx1"/>
                          </a:solidFill>
                          <a:latin typeface="Constantia" pitchFamily="18" charset="0"/>
                          <a:ea typeface="宋体" charset="-122"/>
                        </a:defRPr>
                      </a:lvl4pPr>
                      <a:lvl5pPr marL="2057400" indent="-228600" algn="l" defTabSz="914400" rtl="0" eaLnBrk="0" latinLnBrk="0" hangingPunct="0">
                        <a:spcBef>
                          <a:spcPct val="20000"/>
                        </a:spcBef>
                        <a:buClr>
                          <a:srgbClr val="10CF9B"/>
                        </a:buClr>
                        <a:buSzPct val="65000"/>
                        <a:buFont typeface="Wingdings 2" pitchFamily="18" charset="2"/>
                        <a:defRPr sz="2400" kern="1200">
                          <a:solidFill>
                            <a:schemeClr val="tx1"/>
                          </a:solidFill>
                          <a:latin typeface="Constantia" pitchFamily="18" charset="0"/>
                          <a:ea typeface="宋体" charset="-122"/>
                        </a:defRPr>
                      </a:lvl5pPr>
                      <a:lvl6pPr marL="25146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6pPr>
                      <a:lvl7pPr marL="29718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7pPr>
                      <a:lvl8pPr marL="34290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8pPr>
                      <a:lvl9pPr marL="38862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bg1"/>
                          </a:solidFill>
                          <a:effectLst>
                            <a:outerShdw blurRad="38100" dist="38100" dir="2700000" algn="tl">
                              <a:srgbClr val="000000"/>
                            </a:outerShdw>
                          </a:effectLst>
                          <a:latin typeface="Times New Roman" pitchFamily="18" charset="0"/>
                          <a:ea typeface="宋体" charset="-122"/>
                        </a:rPr>
                        <a:t>1160</a:t>
                      </a:r>
                    </a:p>
                  </a:txBody>
                  <a:tcPr marL="90000" marR="90000" marT="46800" marB="46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lnTlToBr>
                      <a:noFill/>
                    </a:lnTlToBr>
                    <a:lnBlToTr>
                      <a:noFill/>
                    </a:lnBlToTr>
                    <a:solidFill>
                      <a:srgbClr val="3333FF"/>
                    </a:solidFill>
                  </a:tcPr>
                </a:tc>
                <a:tc>
                  <a:txBody>
                    <a:bodyPr/>
                    <a:lstStyle>
                      <a:lvl1pPr marL="0" algn="l" defTabSz="914400" rtl="0" eaLnBrk="0" latinLnBrk="0" hangingPunct="0">
                        <a:spcBef>
                          <a:spcPct val="20000"/>
                        </a:spcBef>
                        <a:buClr>
                          <a:srgbClr val="0BD0D9"/>
                        </a:buClr>
                        <a:buSzPct val="95000"/>
                        <a:buFont typeface="Wingdings 2" pitchFamily="18" charset="2"/>
                        <a:defRPr sz="2400" kern="1200">
                          <a:solidFill>
                            <a:schemeClr val="tx1"/>
                          </a:solidFill>
                          <a:latin typeface="Constantia" pitchFamily="18" charset="0"/>
                          <a:ea typeface="宋体" charset="-122"/>
                        </a:defRPr>
                      </a:lvl1pPr>
                      <a:lvl2pPr marL="742950" indent="-285750" algn="l" defTabSz="914400" rtl="0" eaLnBrk="0" latinLnBrk="0" hangingPunct="0">
                        <a:spcBef>
                          <a:spcPct val="20000"/>
                        </a:spcBef>
                        <a:buClr>
                          <a:schemeClr val="accent1"/>
                        </a:buClr>
                        <a:buSzPct val="85000"/>
                        <a:buFont typeface="Wingdings 2" pitchFamily="18" charset="2"/>
                        <a:defRPr sz="2400" kern="1200">
                          <a:solidFill>
                            <a:schemeClr val="tx1"/>
                          </a:solidFill>
                          <a:latin typeface="Constantia" pitchFamily="18" charset="0"/>
                          <a:ea typeface="宋体" charset="-122"/>
                        </a:defRPr>
                      </a:lvl2pPr>
                      <a:lvl3pPr marL="1143000" indent="-228600" algn="l" defTabSz="914400" rtl="0" eaLnBrk="0" latinLnBrk="0" hangingPunct="0">
                        <a:spcBef>
                          <a:spcPct val="20000"/>
                        </a:spcBef>
                        <a:buClr>
                          <a:schemeClr val="accent2"/>
                        </a:buClr>
                        <a:buSzPct val="70000"/>
                        <a:buFont typeface="Wingdings 2" pitchFamily="18" charset="2"/>
                        <a:defRPr sz="2400" kern="1200">
                          <a:solidFill>
                            <a:schemeClr val="tx1"/>
                          </a:solidFill>
                          <a:latin typeface="Constantia" pitchFamily="18" charset="0"/>
                          <a:ea typeface="宋体" charset="-122"/>
                        </a:defRPr>
                      </a:lvl3pPr>
                      <a:lvl4pPr marL="1600200" indent="-228600" algn="l" defTabSz="914400" rtl="0" eaLnBrk="0" latinLnBrk="0" hangingPunct="0">
                        <a:spcBef>
                          <a:spcPct val="20000"/>
                        </a:spcBef>
                        <a:buClr>
                          <a:srgbClr val="0BD0D9"/>
                        </a:buClr>
                        <a:buSzPct val="65000"/>
                        <a:buFont typeface="Wingdings 2" pitchFamily="18" charset="2"/>
                        <a:defRPr sz="2400" kern="1200">
                          <a:solidFill>
                            <a:schemeClr val="tx1"/>
                          </a:solidFill>
                          <a:latin typeface="Constantia" pitchFamily="18" charset="0"/>
                          <a:ea typeface="宋体" charset="-122"/>
                        </a:defRPr>
                      </a:lvl4pPr>
                      <a:lvl5pPr marL="2057400" indent="-228600" algn="l" defTabSz="914400" rtl="0" eaLnBrk="0" latinLnBrk="0" hangingPunct="0">
                        <a:spcBef>
                          <a:spcPct val="20000"/>
                        </a:spcBef>
                        <a:buClr>
                          <a:srgbClr val="10CF9B"/>
                        </a:buClr>
                        <a:buSzPct val="65000"/>
                        <a:buFont typeface="Wingdings 2" pitchFamily="18" charset="2"/>
                        <a:defRPr sz="2400" kern="1200">
                          <a:solidFill>
                            <a:schemeClr val="tx1"/>
                          </a:solidFill>
                          <a:latin typeface="Constantia" pitchFamily="18" charset="0"/>
                          <a:ea typeface="宋体" charset="-122"/>
                        </a:defRPr>
                      </a:lvl5pPr>
                      <a:lvl6pPr marL="25146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6pPr>
                      <a:lvl7pPr marL="29718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7pPr>
                      <a:lvl8pPr marL="34290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8pPr>
                      <a:lvl9pPr marL="38862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bg1"/>
                          </a:solidFill>
                          <a:effectLst>
                            <a:outerShdw blurRad="38100" dist="38100" dir="2700000" algn="tl">
                              <a:srgbClr val="000000"/>
                            </a:outerShdw>
                          </a:effectLst>
                          <a:latin typeface="Times New Roman" pitchFamily="18" charset="0"/>
                          <a:ea typeface="宋体" charset="-122"/>
                        </a:rPr>
                        <a:t>1 </a:t>
                      </a:r>
                      <a:r>
                        <a:rPr kumimoji="1" lang="en-US" altLang="zh-CN" sz="2400" b="1" i="0" u="none" strike="noStrike" cap="none" normalizeH="0" baseline="0">
                          <a:ln>
                            <a:noFill/>
                          </a:ln>
                          <a:solidFill>
                            <a:srgbClr val="FFFF00"/>
                          </a:solidFill>
                          <a:effectLst>
                            <a:outerShdw blurRad="38100" dist="38100" dir="2700000" algn="tl">
                              <a:srgbClr val="000000"/>
                            </a:outerShdw>
                          </a:effectLst>
                          <a:latin typeface="Times New Roman" pitchFamily="18" charset="0"/>
                          <a:ea typeface="宋体" charset="-122"/>
                        </a:rPr>
                        <a:t>370</a:t>
                      </a:r>
                      <a:r>
                        <a:rPr kumimoji="1" lang="en-US" altLang="zh-CN" sz="2400" b="1" i="0" u="none" strike="noStrike" cap="none" normalizeH="0" baseline="0">
                          <a:ln>
                            <a:noFill/>
                          </a:ln>
                          <a:solidFill>
                            <a:schemeClr val="bg1"/>
                          </a:solidFill>
                          <a:effectLst>
                            <a:outerShdw blurRad="38100" dist="38100" dir="2700000" algn="tl">
                              <a:srgbClr val="000000"/>
                            </a:outerShdw>
                          </a:effectLst>
                          <a:latin typeface="Times New Roman" pitchFamily="18" charset="0"/>
                          <a:ea typeface="宋体" charset="-122"/>
                        </a:rPr>
                        <a:t> 400</a:t>
                      </a:r>
                    </a:p>
                  </a:txBody>
                  <a:tcPr marL="90000" marR="90000" marT="46800" marB="46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lnTlToBr>
                      <a:noFill/>
                    </a:lnTlToBr>
                    <a:lnBlToTr>
                      <a:noFill/>
                    </a:lnBlToTr>
                    <a:solidFill>
                      <a:srgbClr val="3333FF"/>
                    </a:solidFill>
                  </a:tcPr>
                </a:tc>
                <a:tc>
                  <a:txBody>
                    <a:bodyPr/>
                    <a:lstStyle>
                      <a:lvl1pPr marL="0" algn="l" defTabSz="914400" rtl="0" eaLnBrk="0" latinLnBrk="0" hangingPunct="0">
                        <a:spcBef>
                          <a:spcPct val="20000"/>
                        </a:spcBef>
                        <a:buClr>
                          <a:srgbClr val="0BD0D9"/>
                        </a:buClr>
                        <a:buSzPct val="95000"/>
                        <a:buFont typeface="Wingdings 2" pitchFamily="18" charset="2"/>
                        <a:defRPr sz="2400" kern="1200">
                          <a:solidFill>
                            <a:schemeClr val="tx1"/>
                          </a:solidFill>
                          <a:latin typeface="Constantia" pitchFamily="18" charset="0"/>
                          <a:ea typeface="宋体" charset="-122"/>
                        </a:defRPr>
                      </a:lvl1pPr>
                      <a:lvl2pPr marL="742950" indent="-285750" algn="l" defTabSz="914400" rtl="0" eaLnBrk="0" latinLnBrk="0" hangingPunct="0">
                        <a:spcBef>
                          <a:spcPct val="20000"/>
                        </a:spcBef>
                        <a:buClr>
                          <a:schemeClr val="accent1"/>
                        </a:buClr>
                        <a:buSzPct val="85000"/>
                        <a:buFont typeface="Wingdings 2" pitchFamily="18" charset="2"/>
                        <a:defRPr sz="2400" kern="1200">
                          <a:solidFill>
                            <a:schemeClr val="tx1"/>
                          </a:solidFill>
                          <a:latin typeface="Constantia" pitchFamily="18" charset="0"/>
                          <a:ea typeface="宋体" charset="-122"/>
                        </a:defRPr>
                      </a:lvl2pPr>
                      <a:lvl3pPr marL="1143000" indent="-228600" algn="l" defTabSz="914400" rtl="0" eaLnBrk="0" latinLnBrk="0" hangingPunct="0">
                        <a:spcBef>
                          <a:spcPct val="20000"/>
                        </a:spcBef>
                        <a:buClr>
                          <a:schemeClr val="accent2"/>
                        </a:buClr>
                        <a:buSzPct val="70000"/>
                        <a:buFont typeface="Wingdings 2" pitchFamily="18" charset="2"/>
                        <a:defRPr sz="2400" kern="1200">
                          <a:solidFill>
                            <a:schemeClr val="tx1"/>
                          </a:solidFill>
                          <a:latin typeface="Constantia" pitchFamily="18" charset="0"/>
                          <a:ea typeface="宋体" charset="-122"/>
                        </a:defRPr>
                      </a:lvl3pPr>
                      <a:lvl4pPr marL="1600200" indent="-228600" algn="l" defTabSz="914400" rtl="0" eaLnBrk="0" latinLnBrk="0" hangingPunct="0">
                        <a:spcBef>
                          <a:spcPct val="20000"/>
                        </a:spcBef>
                        <a:buClr>
                          <a:srgbClr val="0BD0D9"/>
                        </a:buClr>
                        <a:buSzPct val="65000"/>
                        <a:buFont typeface="Wingdings 2" pitchFamily="18" charset="2"/>
                        <a:defRPr sz="2400" kern="1200">
                          <a:solidFill>
                            <a:schemeClr val="tx1"/>
                          </a:solidFill>
                          <a:latin typeface="Constantia" pitchFamily="18" charset="0"/>
                          <a:ea typeface="宋体" charset="-122"/>
                        </a:defRPr>
                      </a:lvl4pPr>
                      <a:lvl5pPr marL="2057400" indent="-228600" algn="l" defTabSz="914400" rtl="0" eaLnBrk="0" latinLnBrk="0" hangingPunct="0">
                        <a:spcBef>
                          <a:spcPct val="20000"/>
                        </a:spcBef>
                        <a:buClr>
                          <a:srgbClr val="10CF9B"/>
                        </a:buClr>
                        <a:buSzPct val="65000"/>
                        <a:buFont typeface="Wingdings 2" pitchFamily="18" charset="2"/>
                        <a:defRPr sz="2400" kern="1200">
                          <a:solidFill>
                            <a:schemeClr val="tx1"/>
                          </a:solidFill>
                          <a:latin typeface="Constantia" pitchFamily="18" charset="0"/>
                          <a:ea typeface="宋体" charset="-122"/>
                        </a:defRPr>
                      </a:lvl5pPr>
                      <a:lvl6pPr marL="25146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6pPr>
                      <a:lvl7pPr marL="29718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7pPr>
                      <a:lvl8pPr marL="34290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8pPr>
                      <a:lvl9pPr marL="38862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bg1"/>
                          </a:solidFill>
                          <a:effectLst>
                            <a:outerShdw blurRad="38100" dist="38100" dir="2700000" algn="tl">
                              <a:srgbClr val="000000"/>
                            </a:outerShdw>
                          </a:effectLst>
                          <a:latin typeface="Times New Roman" pitchFamily="18" charset="0"/>
                          <a:ea typeface="宋体" charset="-122"/>
                        </a:rPr>
                        <a:t>370</a:t>
                      </a:r>
                    </a:p>
                  </a:txBody>
                  <a:tcPr marL="90000" marR="90000" marT="46800" marB="46800" anchor="ctr" horzOverflow="overflow">
                    <a:lnL w="12700" cap="flat" cmpd="sng" algn="ctr">
                      <a:solidFill>
                        <a:srgbClr val="FFFFFF"/>
                      </a:solidFill>
                      <a:prstDash val="solid"/>
                      <a:round/>
                      <a:headEnd type="none" w="med" len="med"/>
                      <a:tailEnd type="none" w="med" len="med"/>
                    </a:lnL>
                    <a:lnR>
                      <a:noFill/>
                    </a:lnR>
                    <a:lnT>
                      <a:noFill/>
                    </a:lnT>
                    <a:lnB>
                      <a:noFill/>
                    </a:lnB>
                    <a:lnTlToBr>
                      <a:noFill/>
                    </a:lnTlToBr>
                    <a:lnBlToTr>
                      <a:noFill/>
                    </a:lnBlToTr>
                    <a:solidFill>
                      <a:srgbClr val="3333FF"/>
                    </a:solidFill>
                  </a:tcPr>
                </a:tc>
                <a:extLst>
                  <a:ext uri="{0D108BD9-81ED-4DB2-BD59-A6C34878D82A}">
                    <a16:rowId xmlns:a16="http://schemas.microsoft.com/office/drawing/2014/main" val="10004"/>
                  </a:ext>
                </a:extLst>
              </a:tr>
              <a:tr h="525463">
                <a:tc>
                  <a:txBody>
                    <a:bodyPr/>
                    <a:lstStyle>
                      <a:lvl1pPr marL="0" algn="l" defTabSz="914400" rtl="0" eaLnBrk="0" latinLnBrk="0" hangingPunct="0">
                        <a:spcBef>
                          <a:spcPct val="20000"/>
                        </a:spcBef>
                        <a:buClr>
                          <a:srgbClr val="0BD0D9"/>
                        </a:buClr>
                        <a:buSzPct val="95000"/>
                        <a:buFont typeface="Wingdings 2" pitchFamily="18" charset="2"/>
                        <a:defRPr sz="2400" kern="1200">
                          <a:solidFill>
                            <a:schemeClr val="tx1"/>
                          </a:solidFill>
                          <a:latin typeface="Constantia" pitchFamily="18" charset="0"/>
                          <a:ea typeface="宋体" charset="-122"/>
                        </a:defRPr>
                      </a:lvl1pPr>
                      <a:lvl2pPr marL="742950" indent="-285750" algn="l" defTabSz="914400" rtl="0" eaLnBrk="0" latinLnBrk="0" hangingPunct="0">
                        <a:spcBef>
                          <a:spcPct val="20000"/>
                        </a:spcBef>
                        <a:buClr>
                          <a:schemeClr val="accent1"/>
                        </a:buClr>
                        <a:buSzPct val="85000"/>
                        <a:buFont typeface="Wingdings 2" pitchFamily="18" charset="2"/>
                        <a:defRPr sz="2400" kern="1200">
                          <a:solidFill>
                            <a:schemeClr val="tx1"/>
                          </a:solidFill>
                          <a:latin typeface="Constantia" pitchFamily="18" charset="0"/>
                          <a:ea typeface="宋体" charset="-122"/>
                        </a:defRPr>
                      </a:lvl2pPr>
                      <a:lvl3pPr marL="1143000" indent="-228600" algn="l" defTabSz="914400" rtl="0" eaLnBrk="0" latinLnBrk="0" hangingPunct="0">
                        <a:spcBef>
                          <a:spcPct val="20000"/>
                        </a:spcBef>
                        <a:buClr>
                          <a:schemeClr val="accent2"/>
                        </a:buClr>
                        <a:buSzPct val="70000"/>
                        <a:buFont typeface="Wingdings 2" pitchFamily="18" charset="2"/>
                        <a:defRPr sz="2400" kern="1200">
                          <a:solidFill>
                            <a:schemeClr val="tx1"/>
                          </a:solidFill>
                          <a:latin typeface="Constantia" pitchFamily="18" charset="0"/>
                          <a:ea typeface="宋体" charset="-122"/>
                        </a:defRPr>
                      </a:lvl3pPr>
                      <a:lvl4pPr marL="1600200" indent="-228600" algn="l" defTabSz="914400" rtl="0" eaLnBrk="0" latinLnBrk="0" hangingPunct="0">
                        <a:spcBef>
                          <a:spcPct val="20000"/>
                        </a:spcBef>
                        <a:buClr>
                          <a:srgbClr val="0BD0D9"/>
                        </a:buClr>
                        <a:buSzPct val="65000"/>
                        <a:buFont typeface="Wingdings 2" pitchFamily="18" charset="2"/>
                        <a:defRPr sz="2400" kern="1200">
                          <a:solidFill>
                            <a:schemeClr val="tx1"/>
                          </a:solidFill>
                          <a:latin typeface="Constantia" pitchFamily="18" charset="0"/>
                          <a:ea typeface="宋体" charset="-122"/>
                        </a:defRPr>
                      </a:lvl4pPr>
                      <a:lvl5pPr marL="2057400" indent="-228600" algn="l" defTabSz="914400" rtl="0" eaLnBrk="0" latinLnBrk="0" hangingPunct="0">
                        <a:spcBef>
                          <a:spcPct val="20000"/>
                        </a:spcBef>
                        <a:buClr>
                          <a:srgbClr val="10CF9B"/>
                        </a:buClr>
                        <a:buSzPct val="65000"/>
                        <a:buFont typeface="Wingdings 2" pitchFamily="18" charset="2"/>
                        <a:defRPr sz="2400" kern="1200">
                          <a:solidFill>
                            <a:schemeClr val="tx1"/>
                          </a:solidFill>
                          <a:latin typeface="Constantia" pitchFamily="18" charset="0"/>
                          <a:ea typeface="宋体" charset="-122"/>
                        </a:defRPr>
                      </a:lvl5pPr>
                      <a:lvl6pPr marL="25146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6pPr>
                      <a:lvl7pPr marL="29718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7pPr>
                      <a:lvl8pPr marL="34290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8pPr>
                      <a:lvl9pPr marL="38862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bg1"/>
                          </a:solidFill>
                          <a:effectLst>
                            <a:outerShdw blurRad="38100" dist="38100" dir="2700000" algn="tl">
                              <a:srgbClr val="000000"/>
                            </a:outerShdw>
                          </a:effectLst>
                          <a:latin typeface="Times New Roman" pitchFamily="18" charset="0"/>
                          <a:ea typeface="宋体" charset="-122"/>
                        </a:rPr>
                        <a:t>P1</a:t>
                      </a:r>
                    </a:p>
                  </a:txBody>
                  <a:tcPr marL="90000" marR="90000" marT="46800" marB="46800" anchor="ctr" horzOverflow="overflow">
                    <a:lnL>
                      <a:noFill/>
                    </a:lnL>
                    <a:lnR w="12700" cap="flat" cmpd="sng" algn="ctr">
                      <a:solidFill>
                        <a:srgbClr val="FFFFFF"/>
                      </a:solidFill>
                      <a:prstDash val="solid"/>
                      <a:round/>
                      <a:headEnd type="none" w="med" len="med"/>
                      <a:tailEnd type="none" w="med" len="med"/>
                    </a:lnR>
                    <a:lnT>
                      <a:noFill/>
                    </a:lnT>
                    <a:lnB>
                      <a:noFill/>
                    </a:lnB>
                    <a:lnTlToBr>
                      <a:noFill/>
                    </a:lnTlToBr>
                    <a:lnBlToTr>
                      <a:noFill/>
                    </a:lnBlToTr>
                    <a:solidFill>
                      <a:srgbClr val="3333FF"/>
                    </a:solidFill>
                  </a:tcPr>
                </a:tc>
                <a:tc>
                  <a:txBody>
                    <a:bodyPr/>
                    <a:lstStyle>
                      <a:lvl1pPr marL="0" algn="l" defTabSz="914400" rtl="0" eaLnBrk="0" latinLnBrk="0" hangingPunct="0">
                        <a:spcBef>
                          <a:spcPct val="20000"/>
                        </a:spcBef>
                        <a:buClr>
                          <a:srgbClr val="0BD0D9"/>
                        </a:buClr>
                        <a:buSzPct val="95000"/>
                        <a:buFont typeface="Wingdings 2" pitchFamily="18" charset="2"/>
                        <a:defRPr sz="2400" kern="1200">
                          <a:solidFill>
                            <a:schemeClr val="tx1"/>
                          </a:solidFill>
                          <a:latin typeface="Constantia" pitchFamily="18" charset="0"/>
                          <a:ea typeface="宋体" charset="-122"/>
                        </a:defRPr>
                      </a:lvl1pPr>
                      <a:lvl2pPr marL="742950" indent="-285750" algn="l" defTabSz="914400" rtl="0" eaLnBrk="0" latinLnBrk="0" hangingPunct="0">
                        <a:spcBef>
                          <a:spcPct val="20000"/>
                        </a:spcBef>
                        <a:buClr>
                          <a:schemeClr val="accent1"/>
                        </a:buClr>
                        <a:buSzPct val="85000"/>
                        <a:buFont typeface="Wingdings 2" pitchFamily="18" charset="2"/>
                        <a:defRPr sz="2400" kern="1200">
                          <a:solidFill>
                            <a:schemeClr val="tx1"/>
                          </a:solidFill>
                          <a:latin typeface="Constantia" pitchFamily="18" charset="0"/>
                          <a:ea typeface="宋体" charset="-122"/>
                        </a:defRPr>
                      </a:lvl2pPr>
                      <a:lvl3pPr marL="1143000" indent="-228600" algn="l" defTabSz="914400" rtl="0" eaLnBrk="0" latinLnBrk="0" hangingPunct="0">
                        <a:spcBef>
                          <a:spcPct val="20000"/>
                        </a:spcBef>
                        <a:buClr>
                          <a:schemeClr val="accent2"/>
                        </a:buClr>
                        <a:buSzPct val="70000"/>
                        <a:buFont typeface="Wingdings 2" pitchFamily="18" charset="2"/>
                        <a:defRPr sz="2400" kern="1200">
                          <a:solidFill>
                            <a:schemeClr val="tx1"/>
                          </a:solidFill>
                          <a:latin typeface="Constantia" pitchFamily="18" charset="0"/>
                          <a:ea typeface="宋体" charset="-122"/>
                        </a:defRPr>
                      </a:lvl3pPr>
                      <a:lvl4pPr marL="1600200" indent="-228600" algn="l" defTabSz="914400" rtl="0" eaLnBrk="0" latinLnBrk="0" hangingPunct="0">
                        <a:spcBef>
                          <a:spcPct val="20000"/>
                        </a:spcBef>
                        <a:buClr>
                          <a:srgbClr val="0BD0D9"/>
                        </a:buClr>
                        <a:buSzPct val="65000"/>
                        <a:buFont typeface="Wingdings 2" pitchFamily="18" charset="2"/>
                        <a:defRPr sz="2400" kern="1200">
                          <a:solidFill>
                            <a:schemeClr val="tx1"/>
                          </a:solidFill>
                          <a:latin typeface="Constantia" pitchFamily="18" charset="0"/>
                          <a:ea typeface="宋体" charset="-122"/>
                        </a:defRPr>
                      </a:lvl4pPr>
                      <a:lvl5pPr marL="2057400" indent="-228600" algn="l" defTabSz="914400" rtl="0" eaLnBrk="0" latinLnBrk="0" hangingPunct="0">
                        <a:spcBef>
                          <a:spcPct val="20000"/>
                        </a:spcBef>
                        <a:buClr>
                          <a:srgbClr val="10CF9B"/>
                        </a:buClr>
                        <a:buSzPct val="65000"/>
                        <a:buFont typeface="Wingdings 2" pitchFamily="18" charset="2"/>
                        <a:defRPr sz="2400" kern="1200">
                          <a:solidFill>
                            <a:schemeClr val="tx1"/>
                          </a:solidFill>
                          <a:latin typeface="Constantia" pitchFamily="18" charset="0"/>
                          <a:ea typeface="宋体" charset="-122"/>
                        </a:defRPr>
                      </a:lvl5pPr>
                      <a:lvl6pPr marL="25146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6pPr>
                      <a:lvl7pPr marL="29718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7pPr>
                      <a:lvl8pPr marL="34290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8pPr>
                      <a:lvl9pPr marL="38862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bg1"/>
                          </a:solidFill>
                          <a:effectLst>
                            <a:outerShdw blurRad="38100" dist="38100" dir="2700000" algn="tl">
                              <a:srgbClr val="000000"/>
                            </a:outerShdw>
                          </a:effectLst>
                          <a:latin typeface="Times New Roman" pitchFamily="18" charset="0"/>
                          <a:ea typeface="宋体" charset="-122"/>
                        </a:rPr>
                        <a:t>2061</a:t>
                      </a:r>
                    </a:p>
                  </a:txBody>
                  <a:tcPr marL="90000" marR="90000" marT="46800" marB="46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lnTlToBr>
                      <a:noFill/>
                    </a:lnTlToBr>
                    <a:lnBlToTr>
                      <a:noFill/>
                    </a:lnBlToTr>
                    <a:solidFill>
                      <a:srgbClr val="3333FF"/>
                    </a:solidFill>
                  </a:tcPr>
                </a:tc>
                <a:tc>
                  <a:txBody>
                    <a:bodyPr/>
                    <a:lstStyle>
                      <a:lvl1pPr marL="0" algn="l" defTabSz="914400" rtl="0" eaLnBrk="0" latinLnBrk="0" hangingPunct="0">
                        <a:spcBef>
                          <a:spcPct val="20000"/>
                        </a:spcBef>
                        <a:buClr>
                          <a:srgbClr val="0BD0D9"/>
                        </a:buClr>
                        <a:buSzPct val="95000"/>
                        <a:buFont typeface="Wingdings 2" pitchFamily="18" charset="2"/>
                        <a:defRPr sz="2400" kern="1200">
                          <a:solidFill>
                            <a:schemeClr val="tx1"/>
                          </a:solidFill>
                          <a:latin typeface="Constantia" pitchFamily="18" charset="0"/>
                          <a:ea typeface="宋体" charset="-122"/>
                        </a:defRPr>
                      </a:lvl1pPr>
                      <a:lvl2pPr marL="742950" indent="-285750" algn="l" defTabSz="914400" rtl="0" eaLnBrk="0" latinLnBrk="0" hangingPunct="0">
                        <a:spcBef>
                          <a:spcPct val="20000"/>
                        </a:spcBef>
                        <a:buClr>
                          <a:schemeClr val="accent1"/>
                        </a:buClr>
                        <a:buSzPct val="85000"/>
                        <a:buFont typeface="Wingdings 2" pitchFamily="18" charset="2"/>
                        <a:defRPr sz="2400" kern="1200">
                          <a:solidFill>
                            <a:schemeClr val="tx1"/>
                          </a:solidFill>
                          <a:latin typeface="Constantia" pitchFamily="18" charset="0"/>
                          <a:ea typeface="宋体" charset="-122"/>
                        </a:defRPr>
                      </a:lvl2pPr>
                      <a:lvl3pPr marL="1143000" indent="-228600" algn="l" defTabSz="914400" rtl="0" eaLnBrk="0" latinLnBrk="0" hangingPunct="0">
                        <a:spcBef>
                          <a:spcPct val="20000"/>
                        </a:spcBef>
                        <a:buClr>
                          <a:schemeClr val="accent2"/>
                        </a:buClr>
                        <a:buSzPct val="70000"/>
                        <a:buFont typeface="Wingdings 2" pitchFamily="18" charset="2"/>
                        <a:defRPr sz="2400" kern="1200">
                          <a:solidFill>
                            <a:schemeClr val="tx1"/>
                          </a:solidFill>
                          <a:latin typeface="Constantia" pitchFamily="18" charset="0"/>
                          <a:ea typeface="宋体" charset="-122"/>
                        </a:defRPr>
                      </a:lvl3pPr>
                      <a:lvl4pPr marL="1600200" indent="-228600" algn="l" defTabSz="914400" rtl="0" eaLnBrk="0" latinLnBrk="0" hangingPunct="0">
                        <a:spcBef>
                          <a:spcPct val="20000"/>
                        </a:spcBef>
                        <a:buClr>
                          <a:srgbClr val="0BD0D9"/>
                        </a:buClr>
                        <a:buSzPct val="65000"/>
                        <a:buFont typeface="Wingdings 2" pitchFamily="18" charset="2"/>
                        <a:defRPr sz="2400" kern="1200">
                          <a:solidFill>
                            <a:schemeClr val="tx1"/>
                          </a:solidFill>
                          <a:latin typeface="Constantia" pitchFamily="18" charset="0"/>
                          <a:ea typeface="宋体" charset="-122"/>
                        </a:defRPr>
                      </a:lvl4pPr>
                      <a:lvl5pPr marL="2057400" indent="-228600" algn="l" defTabSz="914400" rtl="0" eaLnBrk="0" latinLnBrk="0" hangingPunct="0">
                        <a:spcBef>
                          <a:spcPct val="20000"/>
                        </a:spcBef>
                        <a:buClr>
                          <a:srgbClr val="10CF9B"/>
                        </a:buClr>
                        <a:buSzPct val="65000"/>
                        <a:buFont typeface="Wingdings 2" pitchFamily="18" charset="2"/>
                        <a:defRPr sz="2400" kern="1200">
                          <a:solidFill>
                            <a:schemeClr val="tx1"/>
                          </a:solidFill>
                          <a:latin typeface="Constantia" pitchFamily="18" charset="0"/>
                          <a:ea typeface="宋体" charset="-122"/>
                        </a:defRPr>
                      </a:lvl5pPr>
                      <a:lvl6pPr marL="25146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6pPr>
                      <a:lvl7pPr marL="29718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7pPr>
                      <a:lvl8pPr marL="34290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8pPr>
                      <a:lvl9pPr marL="38862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bg1"/>
                          </a:solidFill>
                          <a:effectLst>
                            <a:outerShdw blurRad="38100" dist="38100" dir="2700000" algn="tl">
                              <a:srgbClr val="000000"/>
                            </a:outerShdw>
                          </a:effectLst>
                          <a:latin typeface="Times New Roman" pitchFamily="18" charset="0"/>
                          <a:ea typeface="宋体" charset="-122"/>
                        </a:rPr>
                        <a:t>4 </a:t>
                      </a:r>
                      <a:r>
                        <a:rPr kumimoji="1" lang="en-US" altLang="zh-CN" sz="2400" b="1" i="0" u="none" strike="noStrike" cap="none" normalizeH="0" baseline="0">
                          <a:ln>
                            <a:noFill/>
                          </a:ln>
                          <a:solidFill>
                            <a:srgbClr val="FFFF00"/>
                          </a:solidFill>
                          <a:effectLst>
                            <a:outerShdw blurRad="38100" dist="38100" dir="2700000" algn="tl">
                              <a:srgbClr val="000000"/>
                            </a:outerShdw>
                          </a:effectLst>
                          <a:latin typeface="Times New Roman" pitchFamily="18" charset="0"/>
                          <a:ea typeface="宋体" charset="-122"/>
                        </a:rPr>
                        <a:t>310</a:t>
                      </a:r>
                      <a:r>
                        <a:rPr kumimoji="1" lang="en-US" altLang="zh-CN" sz="2400" b="1" i="0" u="none" strike="noStrike" cap="none" normalizeH="0" baseline="0">
                          <a:ln>
                            <a:noFill/>
                          </a:ln>
                          <a:solidFill>
                            <a:schemeClr val="bg1"/>
                          </a:solidFill>
                          <a:effectLst>
                            <a:outerShdw blurRad="38100" dist="38100" dir="2700000" algn="tl">
                              <a:srgbClr val="000000"/>
                            </a:outerShdw>
                          </a:effectLst>
                          <a:latin typeface="Times New Roman" pitchFamily="18" charset="0"/>
                          <a:ea typeface="宋体" charset="-122"/>
                        </a:rPr>
                        <a:t> 541</a:t>
                      </a:r>
                    </a:p>
                  </a:txBody>
                  <a:tcPr marL="90000" marR="90000" marT="46800" marB="46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lnTlToBr>
                      <a:noFill/>
                    </a:lnTlToBr>
                    <a:lnBlToTr>
                      <a:noFill/>
                    </a:lnBlToTr>
                    <a:solidFill>
                      <a:srgbClr val="3333FF"/>
                    </a:solidFill>
                  </a:tcPr>
                </a:tc>
                <a:tc>
                  <a:txBody>
                    <a:bodyPr/>
                    <a:lstStyle>
                      <a:lvl1pPr marL="0" algn="l" defTabSz="914400" rtl="0" eaLnBrk="0" latinLnBrk="0" hangingPunct="0">
                        <a:spcBef>
                          <a:spcPct val="20000"/>
                        </a:spcBef>
                        <a:buClr>
                          <a:srgbClr val="0BD0D9"/>
                        </a:buClr>
                        <a:buSzPct val="95000"/>
                        <a:buFont typeface="Wingdings 2" pitchFamily="18" charset="2"/>
                        <a:defRPr sz="2400" kern="1200">
                          <a:solidFill>
                            <a:schemeClr val="tx1"/>
                          </a:solidFill>
                          <a:latin typeface="Constantia" pitchFamily="18" charset="0"/>
                          <a:ea typeface="宋体" charset="-122"/>
                        </a:defRPr>
                      </a:lvl1pPr>
                      <a:lvl2pPr marL="742950" indent="-285750" algn="l" defTabSz="914400" rtl="0" eaLnBrk="0" latinLnBrk="0" hangingPunct="0">
                        <a:spcBef>
                          <a:spcPct val="20000"/>
                        </a:spcBef>
                        <a:buClr>
                          <a:schemeClr val="accent1"/>
                        </a:buClr>
                        <a:buSzPct val="85000"/>
                        <a:buFont typeface="Wingdings 2" pitchFamily="18" charset="2"/>
                        <a:defRPr sz="2400" kern="1200">
                          <a:solidFill>
                            <a:schemeClr val="tx1"/>
                          </a:solidFill>
                          <a:latin typeface="Constantia" pitchFamily="18" charset="0"/>
                          <a:ea typeface="宋体" charset="-122"/>
                        </a:defRPr>
                      </a:lvl2pPr>
                      <a:lvl3pPr marL="1143000" indent="-228600" algn="l" defTabSz="914400" rtl="0" eaLnBrk="0" latinLnBrk="0" hangingPunct="0">
                        <a:spcBef>
                          <a:spcPct val="20000"/>
                        </a:spcBef>
                        <a:buClr>
                          <a:schemeClr val="accent2"/>
                        </a:buClr>
                        <a:buSzPct val="70000"/>
                        <a:buFont typeface="Wingdings 2" pitchFamily="18" charset="2"/>
                        <a:defRPr sz="2400" kern="1200">
                          <a:solidFill>
                            <a:schemeClr val="tx1"/>
                          </a:solidFill>
                          <a:latin typeface="Constantia" pitchFamily="18" charset="0"/>
                          <a:ea typeface="宋体" charset="-122"/>
                        </a:defRPr>
                      </a:lvl3pPr>
                      <a:lvl4pPr marL="1600200" indent="-228600" algn="l" defTabSz="914400" rtl="0" eaLnBrk="0" latinLnBrk="0" hangingPunct="0">
                        <a:spcBef>
                          <a:spcPct val="20000"/>
                        </a:spcBef>
                        <a:buClr>
                          <a:srgbClr val="0BD0D9"/>
                        </a:buClr>
                        <a:buSzPct val="65000"/>
                        <a:buFont typeface="Wingdings 2" pitchFamily="18" charset="2"/>
                        <a:defRPr sz="2400" kern="1200">
                          <a:solidFill>
                            <a:schemeClr val="tx1"/>
                          </a:solidFill>
                          <a:latin typeface="Constantia" pitchFamily="18" charset="0"/>
                          <a:ea typeface="宋体" charset="-122"/>
                        </a:defRPr>
                      </a:lvl4pPr>
                      <a:lvl5pPr marL="2057400" indent="-228600" algn="l" defTabSz="914400" rtl="0" eaLnBrk="0" latinLnBrk="0" hangingPunct="0">
                        <a:spcBef>
                          <a:spcPct val="20000"/>
                        </a:spcBef>
                        <a:buClr>
                          <a:srgbClr val="10CF9B"/>
                        </a:buClr>
                        <a:buSzPct val="65000"/>
                        <a:buFont typeface="Wingdings 2" pitchFamily="18" charset="2"/>
                        <a:defRPr sz="2400" kern="1200">
                          <a:solidFill>
                            <a:schemeClr val="tx1"/>
                          </a:solidFill>
                          <a:latin typeface="Constantia" pitchFamily="18" charset="0"/>
                          <a:ea typeface="宋体" charset="-122"/>
                        </a:defRPr>
                      </a:lvl5pPr>
                      <a:lvl6pPr marL="25146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6pPr>
                      <a:lvl7pPr marL="29718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7pPr>
                      <a:lvl8pPr marL="34290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8pPr>
                      <a:lvl9pPr marL="38862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bg1"/>
                          </a:solidFill>
                          <a:effectLst>
                            <a:outerShdw blurRad="38100" dist="38100" dir="2700000" algn="tl">
                              <a:srgbClr val="000000"/>
                            </a:outerShdw>
                          </a:effectLst>
                          <a:latin typeface="Times New Roman" pitchFamily="18" charset="0"/>
                          <a:ea typeface="宋体" charset="-122"/>
                        </a:rPr>
                        <a:t>310</a:t>
                      </a:r>
                    </a:p>
                  </a:txBody>
                  <a:tcPr marL="90000" marR="90000" marT="46800" marB="46800" anchor="ctr" horzOverflow="overflow">
                    <a:lnL w="12700" cap="flat" cmpd="sng" algn="ctr">
                      <a:solidFill>
                        <a:srgbClr val="FFFFFF"/>
                      </a:solidFill>
                      <a:prstDash val="solid"/>
                      <a:round/>
                      <a:headEnd type="none" w="med" len="med"/>
                      <a:tailEnd type="none" w="med" len="med"/>
                    </a:lnL>
                    <a:lnR>
                      <a:noFill/>
                    </a:lnR>
                    <a:lnT>
                      <a:noFill/>
                    </a:lnT>
                    <a:lnB>
                      <a:noFill/>
                    </a:lnB>
                    <a:lnTlToBr>
                      <a:noFill/>
                    </a:lnTlToBr>
                    <a:lnBlToTr>
                      <a:noFill/>
                    </a:lnBlToTr>
                    <a:solidFill>
                      <a:srgbClr val="3333FF"/>
                    </a:solidFill>
                  </a:tcPr>
                </a:tc>
                <a:extLst>
                  <a:ext uri="{0D108BD9-81ED-4DB2-BD59-A6C34878D82A}">
                    <a16:rowId xmlns:a16="http://schemas.microsoft.com/office/drawing/2014/main" val="10005"/>
                  </a:ext>
                </a:extLst>
              </a:tr>
              <a:tr h="527050">
                <a:tc>
                  <a:txBody>
                    <a:bodyPr/>
                    <a:lstStyle>
                      <a:lvl1pPr marL="0" algn="l" defTabSz="914400" rtl="0" eaLnBrk="0" latinLnBrk="0" hangingPunct="0">
                        <a:spcBef>
                          <a:spcPct val="20000"/>
                        </a:spcBef>
                        <a:buClr>
                          <a:srgbClr val="0BD0D9"/>
                        </a:buClr>
                        <a:buSzPct val="95000"/>
                        <a:buFont typeface="Wingdings 2" pitchFamily="18" charset="2"/>
                        <a:defRPr sz="2400" kern="1200">
                          <a:solidFill>
                            <a:schemeClr val="tx1"/>
                          </a:solidFill>
                          <a:latin typeface="Constantia" pitchFamily="18" charset="0"/>
                          <a:ea typeface="宋体" charset="-122"/>
                        </a:defRPr>
                      </a:lvl1pPr>
                      <a:lvl2pPr marL="742950" indent="-285750" algn="l" defTabSz="914400" rtl="0" eaLnBrk="0" latinLnBrk="0" hangingPunct="0">
                        <a:spcBef>
                          <a:spcPct val="20000"/>
                        </a:spcBef>
                        <a:buClr>
                          <a:schemeClr val="accent1"/>
                        </a:buClr>
                        <a:buSzPct val="85000"/>
                        <a:buFont typeface="Wingdings 2" pitchFamily="18" charset="2"/>
                        <a:defRPr sz="2400" kern="1200">
                          <a:solidFill>
                            <a:schemeClr val="tx1"/>
                          </a:solidFill>
                          <a:latin typeface="Constantia" pitchFamily="18" charset="0"/>
                          <a:ea typeface="宋体" charset="-122"/>
                        </a:defRPr>
                      </a:lvl2pPr>
                      <a:lvl3pPr marL="1143000" indent="-228600" algn="l" defTabSz="914400" rtl="0" eaLnBrk="0" latinLnBrk="0" hangingPunct="0">
                        <a:spcBef>
                          <a:spcPct val="20000"/>
                        </a:spcBef>
                        <a:buClr>
                          <a:schemeClr val="accent2"/>
                        </a:buClr>
                        <a:buSzPct val="70000"/>
                        <a:buFont typeface="Wingdings 2" pitchFamily="18" charset="2"/>
                        <a:defRPr sz="2400" kern="1200">
                          <a:solidFill>
                            <a:schemeClr val="tx1"/>
                          </a:solidFill>
                          <a:latin typeface="Constantia" pitchFamily="18" charset="0"/>
                          <a:ea typeface="宋体" charset="-122"/>
                        </a:defRPr>
                      </a:lvl3pPr>
                      <a:lvl4pPr marL="1600200" indent="-228600" algn="l" defTabSz="914400" rtl="0" eaLnBrk="0" latinLnBrk="0" hangingPunct="0">
                        <a:spcBef>
                          <a:spcPct val="20000"/>
                        </a:spcBef>
                        <a:buClr>
                          <a:srgbClr val="0BD0D9"/>
                        </a:buClr>
                        <a:buSzPct val="65000"/>
                        <a:buFont typeface="Wingdings 2" pitchFamily="18" charset="2"/>
                        <a:defRPr sz="2400" kern="1200">
                          <a:solidFill>
                            <a:schemeClr val="tx1"/>
                          </a:solidFill>
                          <a:latin typeface="Constantia" pitchFamily="18" charset="0"/>
                          <a:ea typeface="宋体" charset="-122"/>
                        </a:defRPr>
                      </a:lvl4pPr>
                      <a:lvl5pPr marL="2057400" indent="-228600" algn="l" defTabSz="914400" rtl="0" eaLnBrk="0" latinLnBrk="0" hangingPunct="0">
                        <a:spcBef>
                          <a:spcPct val="20000"/>
                        </a:spcBef>
                        <a:buClr>
                          <a:srgbClr val="10CF9B"/>
                        </a:buClr>
                        <a:buSzPct val="65000"/>
                        <a:buFont typeface="Wingdings 2" pitchFamily="18" charset="2"/>
                        <a:defRPr sz="2400" kern="1200">
                          <a:solidFill>
                            <a:schemeClr val="tx1"/>
                          </a:solidFill>
                          <a:latin typeface="Constantia" pitchFamily="18" charset="0"/>
                          <a:ea typeface="宋体" charset="-122"/>
                        </a:defRPr>
                      </a:lvl5pPr>
                      <a:lvl6pPr marL="25146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6pPr>
                      <a:lvl7pPr marL="29718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7pPr>
                      <a:lvl8pPr marL="34290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8pPr>
                      <a:lvl9pPr marL="38862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bg1"/>
                          </a:solidFill>
                          <a:effectLst>
                            <a:outerShdw blurRad="38100" dist="38100" dir="2700000" algn="tl">
                              <a:srgbClr val="000000"/>
                            </a:outerShdw>
                          </a:effectLst>
                          <a:latin typeface="Times New Roman" pitchFamily="18" charset="0"/>
                          <a:ea typeface="宋体" charset="-122"/>
                        </a:rPr>
                        <a:t>P2</a:t>
                      </a:r>
                    </a:p>
                  </a:txBody>
                  <a:tcPr marL="90000" marR="90000" marT="46800" marB="46800" anchor="ctr" horzOverflow="overflow">
                    <a:lnL>
                      <a:noFill/>
                    </a:lnL>
                    <a:lnR w="12700" cap="flat" cmpd="sng" algn="ctr">
                      <a:solidFill>
                        <a:srgbClr val="FFFFFF"/>
                      </a:solidFill>
                      <a:prstDash val="solid"/>
                      <a:round/>
                      <a:headEnd type="none" w="med" len="med"/>
                      <a:tailEnd type="none" w="med" len="med"/>
                    </a:lnR>
                    <a:lnT>
                      <a:noFill/>
                    </a:lnT>
                    <a:lnB>
                      <a:noFill/>
                    </a:lnB>
                    <a:lnTlToBr>
                      <a:noFill/>
                    </a:lnTlToBr>
                    <a:lnBlToTr>
                      <a:noFill/>
                    </a:lnBlToTr>
                    <a:solidFill>
                      <a:srgbClr val="3333FF"/>
                    </a:solidFill>
                  </a:tcPr>
                </a:tc>
                <a:tc>
                  <a:txBody>
                    <a:bodyPr/>
                    <a:lstStyle>
                      <a:lvl1pPr marL="0" algn="l" defTabSz="914400" rtl="0" eaLnBrk="0" latinLnBrk="0" hangingPunct="0">
                        <a:spcBef>
                          <a:spcPct val="20000"/>
                        </a:spcBef>
                        <a:buClr>
                          <a:srgbClr val="0BD0D9"/>
                        </a:buClr>
                        <a:buSzPct val="95000"/>
                        <a:buFont typeface="Wingdings 2" pitchFamily="18" charset="2"/>
                        <a:defRPr sz="2400" kern="1200">
                          <a:solidFill>
                            <a:schemeClr val="tx1"/>
                          </a:solidFill>
                          <a:latin typeface="Constantia" pitchFamily="18" charset="0"/>
                          <a:ea typeface="宋体" charset="-122"/>
                        </a:defRPr>
                      </a:lvl1pPr>
                      <a:lvl2pPr marL="742950" indent="-285750" algn="l" defTabSz="914400" rtl="0" eaLnBrk="0" latinLnBrk="0" hangingPunct="0">
                        <a:spcBef>
                          <a:spcPct val="20000"/>
                        </a:spcBef>
                        <a:buClr>
                          <a:schemeClr val="accent1"/>
                        </a:buClr>
                        <a:buSzPct val="85000"/>
                        <a:buFont typeface="Wingdings 2" pitchFamily="18" charset="2"/>
                        <a:defRPr sz="2400" kern="1200">
                          <a:solidFill>
                            <a:schemeClr val="tx1"/>
                          </a:solidFill>
                          <a:latin typeface="Constantia" pitchFamily="18" charset="0"/>
                          <a:ea typeface="宋体" charset="-122"/>
                        </a:defRPr>
                      </a:lvl2pPr>
                      <a:lvl3pPr marL="1143000" indent="-228600" algn="l" defTabSz="914400" rtl="0" eaLnBrk="0" latinLnBrk="0" hangingPunct="0">
                        <a:spcBef>
                          <a:spcPct val="20000"/>
                        </a:spcBef>
                        <a:buClr>
                          <a:schemeClr val="accent2"/>
                        </a:buClr>
                        <a:buSzPct val="70000"/>
                        <a:buFont typeface="Wingdings 2" pitchFamily="18" charset="2"/>
                        <a:defRPr sz="2400" kern="1200">
                          <a:solidFill>
                            <a:schemeClr val="tx1"/>
                          </a:solidFill>
                          <a:latin typeface="Constantia" pitchFamily="18" charset="0"/>
                          <a:ea typeface="宋体" charset="-122"/>
                        </a:defRPr>
                      </a:lvl3pPr>
                      <a:lvl4pPr marL="1600200" indent="-228600" algn="l" defTabSz="914400" rtl="0" eaLnBrk="0" latinLnBrk="0" hangingPunct="0">
                        <a:spcBef>
                          <a:spcPct val="20000"/>
                        </a:spcBef>
                        <a:buClr>
                          <a:srgbClr val="0BD0D9"/>
                        </a:buClr>
                        <a:buSzPct val="65000"/>
                        <a:buFont typeface="Wingdings 2" pitchFamily="18" charset="2"/>
                        <a:defRPr sz="2400" kern="1200">
                          <a:solidFill>
                            <a:schemeClr val="tx1"/>
                          </a:solidFill>
                          <a:latin typeface="Constantia" pitchFamily="18" charset="0"/>
                          <a:ea typeface="宋体" charset="-122"/>
                        </a:defRPr>
                      </a:lvl4pPr>
                      <a:lvl5pPr marL="2057400" indent="-228600" algn="l" defTabSz="914400" rtl="0" eaLnBrk="0" latinLnBrk="0" hangingPunct="0">
                        <a:spcBef>
                          <a:spcPct val="20000"/>
                        </a:spcBef>
                        <a:buClr>
                          <a:srgbClr val="10CF9B"/>
                        </a:buClr>
                        <a:buSzPct val="65000"/>
                        <a:buFont typeface="Wingdings 2" pitchFamily="18" charset="2"/>
                        <a:defRPr sz="2400" kern="1200">
                          <a:solidFill>
                            <a:schemeClr val="tx1"/>
                          </a:solidFill>
                          <a:latin typeface="Constantia" pitchFamily="18" charset="0"/>
                          <a:ea typeface="宋体" charset="-122"/>
                        </a:defRPr>
                      </a:lvl5pPr>
                      <a:lvl6pPr marL="25146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6pPr>
                      <a:lvl7pPr marL="29718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7pPr>
                      <a:lvl8pPr marL="34290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8pPr>
                      <a:lvl9pPr marL="38862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bg1"/>
                          </a:solidFill>
                          <a:effectLst>
                            <a:outerShdw blurRad="38100" dist="38100" dir="2700000" algn="tl">
                              <a:srgbClr val="000000"/>
                            </a:outerShdw>
                          </a:effectLst>
                          <a:latin typeface="Times New Roman" pitchFamily="18" charset="0"/>
                          <a:ea typeface="宋体" charset="-122"/>
                        </a:rPr>
                        <a:t>2062</a:t>
                      </a:r>
                    </a:p>
                  </a:txBody>
                  <a:tcPr marL="90000" marR="90000" marT="46800" marB="46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lnTlToBr>
                      <a:noFill/>
                    </a:lnTlToBr>
                    <a:lnBlToTr>
                      <a:noFill/>
                    </a:lnBlToTr>
                    <a:solidFill>
                      <a:srgbClr val="3333FF"/>
                    </a:solidFill>
                  </a:tcPr>
                </a:tc>
                <a:tc>
                  <a:txBody>
                    <a:bodyPr/>
                    <a:lstStyle>
                      <a:lvl1pPr marL="0" algn="l" defTabSz="914400" rtl="0" eaLnBrk="0" latinLnBrk="0" hangingPunct="0">
                        <a:spcBef>
                          <a:spcPct val="20000"/>
                        </a:spcBef>
                        <a:buClr>
                          <a:srgbClr val="0BD0D9"/>
                        </a:buClr>
                        <a:buSzPct val="95000"/>
                        <a:buFont typeface="Wingdings 2" pitchFamily="18" charset="2"/>
                        <a:defRPr sz="2400" kern="1200">
                          <a:solidFill>
                            <a:schemeClr val="tx1"/>
                          </a:solidFill>
                          <a:latin typeface="Constantia" pitchFamily="18" charset="0"/>
                          <a:ea typeface="宋体" charset="-122"/>
                        </a:defRPr>
                      </a:lvl1pPr>
                      <a:lvl2pPr marL="742950" indent="-285750" algn="l" defTabSz="914400" rtl="0" eaLnBrk="0" latinLnBrk="0" hangingPunct="0">
                        <a:spcBef>
                          <a:spcPct val="20000"/>
                        </a:spcBef>
                        <a:buClr>
                          <a:schemeClr val="accent1"/>
                        </a:buClr>
                        <a:buSzPct val="85000"/>
                        <a:buFont typeface="Wingdings 2" pitchFamily="18" charset="2"/>
                        <a:defRPr sz="2400" kern="1200">
                          <a:solidFill>
                            <a:schemeClr val="tx1"/>
                          </a:solidFill>
                          <a:latin typeface="Constantia" pitchFamily="18" charset="0"/>
                          <a:ea typeface="宋体" charset="-122"/>
                        </a:defRPr>
                      </a:lvl2pPr>
                      <a:lvl3pPr marL="1143000" indent="-228600" algn="l" defTabSz="914400" rtl="0" eaLnBrk="0" latinLnBrk="0" hangingPunct="0">
                        <a:spcBef>
                          <a:spcPct val="20000"/>
                        </a:spcBef>
                        <a:buClr>
                          <a:schemeClr val="accent2"/>
                        </a:buClr>
                        <a:buSzPct val="70000"/>
                        <a:buFont typeface="Wingdings 2" pitchFamily="18" charset="2"/>
                        <a:defRPr sz="2400" kern="1200">
                          <a:solidFill>
                            <a:schemeClr val="tx1"/>
                          </a:solidFill>
                          <a:latin typeface="Constantia" pitchFamily="18" charset="0"/>
                          <a:ea typeface="宋体" charset="-122"/>
                        </a:defRPr>
                      </a:lvl3pPr>
                      <a:lvl4pPr marL="1600200" indent="-228600" algn="l" defTabSz="914400" rtl="0" eaLnBrk="0" latinLnBrk="0" hangingPunct="0">
                        <a:spcBef>
                          <a:spcPct val="20000"/>
                        </a:spcBef>
                        <a:buClr>
                          <a:srgbClr val="0BD0D9"/>
                        </a:buClr>
                        <a:buSzPct val="65000"/>
                        <a:buFont typeface="Wingdings 2" pitchFamily="18" charset="2"/>
                        <a:defRPr sz="2400" kern="1200">
                          <a:solidFill>
                            <a:schemeClr val="tx1"/>
                          </a:solidFill>
                          <a:latin typeface="Constantia" pitchFamily="18" charset="0"/>
                          <a:ea typeface="宋体" charset="-122"/>
                        </a:defRPr>
                      </a:lvl4pPr>
                      <a:lvl5pPr marL="2057400" indent="-228600" algn="l" defTabSz="914400" rtl="0" eaLnBrk="0" latinLnBrk="0" hangingPunct="0">
                        <a:spcBef>
                          <a:spcPct val="20000"/>
                        </a:spcBef>
                        <a:buClr>
                          <a:srgbClr val="10CF9B"/>
                        </a:buClr>
                        <a:buSzPct val="65000"/>
                        <a:buFont typeface="Wingdings 2" pitchFamily="18" charset="2"/>
                        <a:defRPr sz="2400" kern="1200">
                          <a:solidFill>
                            <a:schemeClr val="tx1"/>
                          </a:solidFill>
                          <a:latin typeface="Constantia" pitchFamily="18" charset="0"/>
                          <a:ea typeface="宋体" charset="-122"/>
                        </a:defRPr>
                      </a:lvl5pPr>
                      <a:lvl6pPr marL="25146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6pPr>
                      <a:lvl7pPr marL="29718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7pPr>
                      <a:lvl8pPr marL="34290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8pPr>
                      <a:lvl9pPr marL="38862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bg1"/>
                          </a:solidFill>
                          <a:effectLst>
                            <a:outerShdw blurRad="38100" dist="38100" dir="2700000" algn="tl">
                              <a:srgbClr val="000000"/>
                            </a:outerShdw>
                          </a:effectLst>
                          <a:latin typeface="Times New Roman" pitchFamily="18" charset="0"/>
                          <a:ea typeface="宋体" charset="-122"/>
                        </a:rPr>
                        <a:t>4 </a:t>
                      </a:r>
                      <a:r>
                        <a:rPr kumimoji="1" lang="en-US" altLang="zh-CN" sz="2400" b="1" i="0" u="none" strike="noStrike" cap="none" normalizeH="0" baseline="0">
                          <a:ln>
                            <a:noFill/>
                          </a:ln>
                          <a:solidFill>
                            <a:srgbClr val="FFFF00"/>
                          </a:solidFill>
                          <a:effectLst>
                            <a:outerShdw blurRad="38100" dist="38100" dir="2700000" algn="tl">
                              <a:srgbClr val="000000"/>
                            </a:outerShdw>
                          </a:effectLst>
                          <a:latin typeface="Times New Roman" pitchFamily="18" charset="0"/>
                          <a:ea typeface="宋体" charset="-122"/>
                        </a:rPr>
                        <a:t>314</a:t>
                      </a:r>
                      <a:r>
                        <a:rPr kumimoji="1" lang="en-US" altLang="zh-CN" sz="2400" b="1" i="0" u="none" strike="noStrike" cap="none" normalizeH="0" baseline="0">
                          <a:ln>
                            <a:noFill/>
                          </a:ln>
                          <a:solidFill>
                            <a:schemeClr val="bg1"/>
                          </a:solidFill>
                          <a:effectLst>
                            <a:outerShdw blurRad="38100" dist="38100" dir="2700000" algn="tl">
                              <a:srgbClr val="000000"/>
                            </a:outerShdw>
                          </a:effectLst>
                          <a:latin typeface="Times New Roman" pitchFamily="18" charset="0"/>
                          <a:ea typeface="宋体" charset="-122"/>
                        </a:rPr>
                        <a:t> 704</a:t>
                      </a:r>
                    </a:p>
                  </a:txBody>
                  <a:tcPr marL="90000" marR="90000" marT="46800" marB="46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lnTlToBr>
                      <a:noFill/>
                    </a:lnTlToBr>
                    <a:lnBlToTr>
                      <a:noFill/>
                    </a:lnBlToTr>
                    <a:solidFill>
                      <a:srgbClr val="3333FF"/>
                    </a:solidFill>
                  </a:tcPr>
                </a:tc>
                <a:tc>
                  <a:txBody>
                    <a:bodyPr/>
                    <a:lstStyle>
                      <a:lvl1pPr marL="0" algn="l" defTabSz="914400" rtl="0" eaLnBrk="0" latinLnBrk="0" hangingPunct="0">
                        <a:spcBef>
                          <a:spcPct val="20000"/>
                        </a:spcBef>
                        <a:buClr>
                          <a:srgbClr val="0BD0D9"/>
                        </a:buClr>
                        <a:buSzPct val="95000"/>
                        <a:buFont typeface="Wingdings 2" pitchFamily="18" charset="2"/>
                        <a:defRPr sz="2400" kern="1200">
                          <a:solidFill>
                            <a:schemeClr val="tx1"/>
                          </a:solidFill>
                          <a:latin typeface="Constantia" pitchFamily="18" charset="0"/>
                          <a:ea typeface="宋体" charset="-122"/>
                        </a:defRPr>
                      </a:lvl1pPr>
                      <a:lvl2pPr marL="742950" indent="-285750" algn="l" defTabSz="914400" rtl="0" eaLnBrk="0" latinLnBrk="0" hangingPunct="0">
                        <a:spcBef>
                          <a:spcPct val="20000"/>
                        </a:spcBef>
                        <a:buClr>
                          <a:schemeClr val="accent1"/>
                        </a:buClr>
                        <a:buSzPct val="85000"/>
                        <a:buFont typeface="Wingdings 2" pitchFamily="18" charset="2"/>
                        <a:defRPr sz="2400" kern="1200">
                          <a:solidFill>
                            <a:schemeClr val="tx1"/>
                          </a:solidFill>
                          <a:latin typeface="Constantia" pitchFamily="18" charset="0"/>
                          <a:ea typeface="宋体" charset="-122"/>
                        </a:defRPr>
                      </a:lvl2pPr>
                      <a:lvl3pPr marL="1143000" indent="-228600" algn="l" defTabSz="914400" rtl="0" eaLnBrk="0" latinLnBrk="0" hangingPunct="0">
                        <a:spcBef>
                          <a:spcPct val="20000"/>
                        </a:spcBef>
                        <a:buClr>
                          <a:schemeClr val="accent2"/>
                        </a:buClr>
                        <a:buSzPct val="70000"/>
                        <a:buFont typeface="Wingdings 2" pitchFamily="18" charset="2"/>
                        <a:defRPr sz="2400" kern="1200">
                          <a:solidFill>
                            <a:schemeClr val="tx1"/>
                          </a:solidFill>
                          <a:latin typeface="Constantia" pitchFamily="18" charset="0"/>
                          <a:ea typeface="宋体" charset="-122"/>
                        </a:defRPr>
                      </a:lvl3pPr>
                      <a:lvl4pPr marL="1600200" indent="-228600" algn="l" defTabSz="914400" rtl="0" eaLnBrk="0" latinLnBrk="0" hangingPunct="0">
                        <a:spcBef>
                          <a:spcPct val="20000"/>
                        </a:spcBef>
                        <a:buClr>
                          <a:srgbClr val="0BD0D9"/>
                        </a:buClr>
                        <a:buSzPct val="65000"/>
                        <a:buFont typeface="Wingdings 2" pitchFamily="18" charset="2"/>
                        <a:defRPr sz="2400" kern="1200">
                          <a:solidFill>
                            <a:schemeClr val="tx1"/>
                          </a:solidFill>
                          <a:latin typeface="Constantia" pitchFamily="18" charset="0"/>
                          <a:ea typeface="宋体" charset="-122"/>
                        </a:defRPr>
                      </a:lvl4pPr>
                      <a:lvl5pPr marL="2057400" indent="-228600" algn="l" defTabSz="914400" rtl="0" eaLnBrk="0" latinLnBrk="0" hangingPunct="0">
                        <a:spcBef>
                          <a:spcPct val="20000"/>
                        </a:spcBef>
                        <a:buClr>
                          <a:srgbClr val="10CF9B"/>
                        </a:buClr>
                        <a:buSzPct val="65000"/>
                        <a:buFont typeface="Wingdings 2" pitchFamily="18" charset="2"/>
                        <a:defRPr sz="2400" kern="1200">
                          <a:solidFill>
                            <a:schemeClr val="tx1"/>
                          </a:solidFill>
                          <a:latin typeface="Constantia" pitchFamily="18" charset="0"/>
                          <a:ea typeface="宋体" charset="-122"/>
                        </a:defRPr>
                      </a:lvl5pPr>
                      <a:lvl6pPr marL="25146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6pPr>
                      <a:lvl7pPr marL="29718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7pPr>
                      <a:lvl8pPr marL="34290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8pPr>
                      <a:lvl9pPr marL="38862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bg1"/>
                          </a:solidFill>
                          <a:effectLst>
                            <a:outerShdw blurRad="38100" dist="38100" dir="2700000" algn="tl">
                              <a:srgbClr val="000000"/>
                            </a:outerShdw>
                          </a:effectLst>
                          <a:latin typeface="Times New Roman" pitchFamily="18" charset="0"/>
                          <a:ea typeface="宋体" charset="-122"/>
                        </a:rPr>
                        <a:t>314</a:t>
                      </a:r>
                    </a:p>
                  </a:txBody>
                  <a:tcPr marL="90000" marR="90000" marT="46800" marB="46800" anchor="ctr" horzOverflow="overflow">
                    <a:lnL w="12700" cap="flat" cmpd="sng" algn="ctr">
                      <a:solidFill>
                        <a:srgbClr val="FFFFFF"/>
                      </a:solidFill>
                      <a:prstDash val="solid"/>
                      <a:round/>
                      <a:headEnd type="none" w="med" len="med"/>
                      <a:tailEnd type="none" w="med" len="med"/>
                    </a:lnL>
                    <a:lnR>
                      <a:noFill/>
                    </a:lnR>
                    <a:lnT>
                      <a:noFill/>
                    </a:lnT>
                    <a:lnB>
                      <a:noFill/>
                    </a:lnB>
                    <a:lnTlToBr>
                      <a:noFill/>
                    </a:lnTlToBr>
                    <a:lnBlToTr>
                      <a:noFill/>
                    </a:lnBlToTr>
                    <a:solidFill>
                      <a:srgbClr val="3333FF"/>
                    </a:solidFill>
                  </a:tcPr>
                </a:tc>
                <a:extLst>
                  <a:ext uri="{0D108BD9-81ED-4DB2-BD59-A6C34878D82A}">
                    <a16:rowId xmlns:a16="http://schemas.microsoft.com/office/drawing/2014/main" val="10006"/>
                  </a:ext>
                </a:extLst>
              </a:tr>
              <a:tr h="525463">
                <a:tc>
                  <a:txBody>
                    <a:bodyPr/>
                    <a:lstStyle>
                      <a:lvl1pPr marL="0" algn="l" defTabSz="914400" rtl="0" eaLnBrk="0" latinLnBrk="0" hangingPunct="0">
                        <a:spcBef>
                          <a:spcPct val="20000"/>
                        </a:spcBef>
                        <a:buClr>
                          <a:srgbClr val="0BD0D9"/>
                        </a:buClr>
                        <a:buSzPct val="95000"/>
                        <a:buFont typeface="Wingdings 2" pitchFamily="18" charset="2"/>
                        <a:defRPr sz="2400" kern="1200">
                          <a:solidFill>
                            <a:schemeClr val="tx1"/>
                          </a:solidFill>
                          <a:latin typeface="Constantia" pitchFamily="18" charset="0"/>
                          <a:ea typeface="宋体" charset="-122"/>
                        </a:defRPr>
                      </a:lvl1pPr>
                      <a:lvl2pPr marL="742950" indent="-285750" algn="l" defTabSz="914400" rtl="0" eaLnBrk="0" latinLnBrk="0" hangingPunct="0">
                        <a:spcBef>
                          <a:spcPct val="20000"/>
                        </a:spcBef>
                        <a:buClr>
                          <a:schemeClr val="accent1"/>
                        </a:buClr>
                        <a:buSzPct val="85000"/>
                        <a:buFont typeface="Wingdings 2" pitchFamily="18" charset="2"/>
                        <a:defRPr sz="2400" kern="1200">
                          <a:solidFill>
                            <a:schemeClr val="tx1"/>
                          </a:solidFill>
                          <a:latin typeface="Constantia" pitchFamily="18" charset="0"/>
                          <a:ea typeface="宋体" charset="-122"/>
                        </a:defRPr>
                      </a:lvl2pPr>
                      <a:lvl3pPr marL="1143000" indent="-228600" algn="l" defTabSz="914400" rtl="0" eaLnBrk="0" latinLnBrk="0" hangingPunct="0">
                        <a:spcBef>
                          <a:spcPct val="20000"/>
                        </a:spcBef>
                        <a:buClr>
                          <a:schemeClr val="accent2"/>
                        </a:buClr>
                        <a:buSzPct val="70000"/>
                        <a:buFont typeface="Wingdings 2" pitchFamily="18" charset="2"/>
                        <a:defRPr sz="2400" kern="1200">
                          <a:solidFill>
                            <a:schemeClr val="tx1"/>
                          </a:solidFill>
                          <a:latin typeface="Constantia" pitchFamily="18" charset="0"/>
                          <a:ea typeface="宋体" charset="-122"/>
                        </a:defRPr>
                      </a:lvl3pPr>
                      <a:lvl4pPr marL="1600200" indent="-228600" algn="l" defTabSz="914400" rtl="0" eaLnBrk="0" latinLnBrk="0" hangingPunct="0">
                        <a:spcBef>
                          <a:spcPct val="20000"/>
                        </a:spcBef>
                        <a:buClr>
                          <a:srgbClr val="0BD0D9"/>
                        </a:buClr>
                        <a:buSzPct val="65000"/>
                        <a:buFont typeface="Wingdings 2" pitchFamily="18" charset="2"/>
                        <a:defRPr sz="2400" kern="1200">
                          <a:solidFill>
                            <a:schemeClr val="tx1"/>
                          </a:solidFill>
                          <a:latin typeface="Constantia" pitchFamily="18" charset="0"/>
                          <a:ea typeface="宋体" charset="-122"/>
                        </a:defRPr>
                      </a:lvl4pPr>
                      <a:lvl5pPr marL="2057400" indent="-228600" algn="l" defTabSz="914400" rtl="0" eaLnBrk="0" latinLnBrk="0" hangingPunct="0">
                        <a:spcBef>
                          <a:spcPct val="20000"/>
                        </a:spcBef>
                        <a:buClr>
                          <a:srgbClr val="10CF9B"/>
                        </a:buClr>
                        <a:buSzPct val="65000"/>
                        <a:buFont typeface="Wingdings 2" pitchFamily="18" charset="2"/>
                        <a:defRPr sz="2400" kern="1200">
                          <a:solidFill>
                            <a:schemeClr val="tx1"/>
                          </a:solidFill>
                          <a:latin typeface="Constantia" pitchFamily="18" charset="0"/>
                          <a:ea typeface="宋体" charset="-122"/>
                        </a:defRPr>
                      </a:lvl5pPr>
                      <a:lvl6pPr marL="25146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6pPr>
                      <a:lvl7pPr marL="29718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7pPr>
                      <a:lvl8pPr marL="34290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8pPr>
                      <a:lvl9pPr marL="38862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bg1"/>
                          </a:solidFill>
                          <a:effectLst>
                            <a:outerShdw blurRad="38100" dist="38100" dir="2700000" algn="tl">
                              <a:srgbClr val="000000"/>
                            </a:outerShdw>
                          </a:effectLst>
                          <a:latin typeface="Times New Roman" pitchFamily="18" charset="0"/>
                          <a:ea typeface="宋体" charset="-122"/>
                        </a:rPr>
                        <a:t>Q1</a:t>
                      </a:r>
                    </a:p>
                  </a:txBody>
                  <a:tcPr marL="90000" marR="90000" marT="46800" marB="46800" anchor="ctr" horzOverflow="overflow">
                    <a:lnL>
                      <a:noFill/>
                    </a:lnL>
                    <a:lnR w="12700" cap="flat" cmpd="sng" algn="ctr">
                      <a:solidFill>
                        <a:srgbClr val="FFFFFF"/>
                      </a:solidFill>
                      <a:prstDash val="solid"/>
                      <a:round/>
                      <a:headEnd type="none" w="med" len="med"/>
                      <a:tailEnd type="none" w="med" len="med"/>
                    </a:lnR>
                    <a:lnT>
                      <a:noFill/>
                    </a:lnT>
                    <a:lnB>
                      <a:noFill/>
                    </a:lnB>
                    <a:lnTlToBr>
                      <a:noFill/>
                    </a:lnTlToBr>
                    <a:lnBlToTr>
                      <a:noFill/>
                    </a:lnBlToTr>
                    <a:solidFill>
                      <a:srgbClr val="3333FF"/>
                    </a:solidFill>
                  </a:tcPr>
                </a:tc>
                <a:tc>
                  <a:txBody>
                    <a:bodyPr/>
                    <a:lstStyle>
                      <a:lvl1pPr marL="0" algn="l" defTabSz="914400" rtl="0" eaLnBrk="0" latinLnBrk="0" hangingPunct="0">
                        <a:spcBef>
                          <a:spcPct val="20000"/>
                        </a:spcBef>
                        <a:buClr>
                          <a:srgbClr val="0BD0D9"/>
                        </a:buClr>
                        <a:buSzPct val="95000"/>
                        <a:buFont typeface="Wingdings 2" pitchFamily="18" charset="2"/>
                        <a:defRPr sz="2400" kern="1200">
                          <a:solidFill>
                            <a:schemeClr val="tx1"/>
                          </a:solidFill>
                          <a:latin typeface="Constantia" pitchFamily="18" charset="0"/>
                          <a:ea typeface="宋体" charset="-122"/>
                        </a:defRPr>
                      </a:lvl1pPr>
                      <a:lvl2pPr marL="742950" indent="-285750" algn="l" defTabSz="914400" rtl="0" eaLnBrk="0" latinLnBrk="0" hangingPunct="0">
                        <a:spcBef>
                          <a:spcPct val="20000"/>
                        </a:spcBef>
                        <a:buClr>
                          <a:schemeClr val="accent1"/>
                        </a:buClr>
                        <a:buSzPct val="85000"/>
                        <a:buFont typeface="Wingdings 2" pitchFamily="18" charset="2"/>
                        <a:defRPr sz="2400" kern="1200">
                          <a:solidFill>
                            <a:schemeClr val="tx1"/>
                          </a:solidFill>
                          <a:latin typeface="Constantia" pitchFamily="18" charset="0"/>
                          <a:ea typeface="宋体" charset="-122"/>
                        </a:defRPr>
                      </a:lvl2pPr>
                      <a:lvl3pPr marL="1143000" indent="-228600" algn="l" defTabSz="914400" rtl="0" eaLnBrk="0" latinLnBrk="0" hangingPunct="0">
                        <a:spcBef>
                          <a:spcPct val="20000"/>
                        </a:spcBef>
                        <a:buClr>
                          <a:schemeClr val="accent2"/>
                        </a:buClr>
                        <a:buSzPct val="70000"/>
                        <a:buFont typeface="Wingdings 2" pitchFamily="18" charset="2"/>
                        <a:defRPr sz="2400" kern="1200">
                          <a:solidFill>
                            <a:schemeClr val="tx1"/>
                          </a:solidFill>
                          <a:latin typeface="Constantia" pitchFamily="18" charset="0"/>
                          <a:ea typeface="宋体" charset="-122"/>
                        </a:defRPr>
                      </a:lvl3pPr>
                      <a:lvl4pPr marL="1600200" indent="-228600" algn="l" defTabSz="914400" rtl="0" eaLnBrk="0" latinLnBrk="0" hangingPunct="0">
                        <a:spcBef>
                          <a:spcPct val="20000"/>
                        </a:spcBef>
                        <a:buClr>
                          <a:srgbClr val="0BD0D9"/>
                        </a:buClr>
                        <a:buSzPct val="65000"/>
                        <a:buFont typeface="Wingdings 2" pitchFamily="18" charset="2"/>
                        <a:defRPr sz="2400" kern="1200">
                          <a:solidFill>
                            <a:schemeClr val="tx1"/>
                          </a:solidFill>
                          <a:latin typeface="Constantia" pitchFamily="18" charset="0"/>
                          <a:ea typeface="宋体" charset="-122"/>
                        </a:defRPr>
                      </a:lvl4pPr>
                      <a:lvl5pPr marL="2057400" indent="-228600" algn="l" defTabSz="914400" rtl="0" eaLnBrk="0" latinLnBrk="0" hangingPunct="0">
                        <a:spcBef>
                          <a:spcPct val="20000"/>
                        </a:spcBef>
                        <a:buClr>
                          <a:srgbClr val="10CF9B"/>
                        </a:buClr>
                        <a:buSzPct val="65000"/>
                        <a:buFont typeface="Wingdings 2" pitchFamily="18" charset="2"/>
                        <a:defRPr sz="2400" kern="1200">
                          <a:solidFill>
                            <a:schemeClr val="tx1"/>
                          </a:solidFill>
                          <a:latin typeface="Constantia" pitchFamily="18" charset="0"/>
                          <a:ea typeface="宋体" charset="-122"/>
                        </a:defRPr>
                      </a:lvl5pPr>
                      <a:lvl6pPr marL="25146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6pPr>
                      <a:lvl7pPr marL="29718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7pPr>
                      <a:lvl8pPr marL="34290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8pPr>
                      <a:lvl9pPr marL="38862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bg1"/>
                          </a:solidFill>
                          <a:effectLst>
                            <a:outerShdw blurRad="38100" dist="38100" dir="2700000" algn="tl">
                              <a:srgbClr val="000000"/>
                            </a:outerShdw>
                          </a:effectLst>
                          <a:latin typeface="Times New Roman" pitchFamily="18" charset="0"/>
                          <a:ea typeface="宋体" charset="-122"/>
                        </a:rPr>
                        <a:t>2161</a:t>
                      </a:r>
                    </a:p>
                  </a:txBody>
                  <a:tcPr marL="90000" marR="90000" marT="46800" marB="46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lnTlToBr>
                      <a:noFill/>
                    </a:lnTlToBr>
                    <a:lnBlToTr>
                      <a:noFill/>
                    </a:lnBlToTr>
                    <a:solidFill>
                      <a:srgbClr val="3333FF"/>
                    </a:solidFill>
                  </a:tcPr>
                </a:tc>
                <a:tc>
                  <a:txBody>
                    <a:bodyPr/>
                    <a:lstStyle>
                      <a:lvl1pPr marL="0" algn="l" defTabSz="914400" rtl="0" eaLnBrk="0" latinLnBrk="0" hangingPunct="0">
                        <a:spcBef>
                          <a:spcPct val="20000"/>
                        </a:spcBef>
                        <a:buClr>
                          <a:srgbClr val="0BD0D9"/>
                        </a:buClr>
                        <a:buSzPct val="95000"/>
                        <a:buFont typeface="Wingdings 2" pitchFamily="18" charset="2"/>
                        <a:defRPr sz="2400" kern="1200">
                          <a:solidFill>
                            <a:schemeClr val="tx1"/>
                          </a:solidFill>
                          <a:latin typeface="Constantia" pitchFamily="18" charset="0"/>
                          <a:ea typeface="宋体" charset="-122"/>
                        </a:defRPr>
                      </a:lvl1pPr>
                      <a:lvl2pPr marL="742950" indent="-285750" algn="l" defTabSz="914400" rtl="0" eaLnBrk="0" latinLnBrk="0" hangingPunct="0">
                        <a:spcBef>
                          <a:spcPct val="20000"/>
                        </a:spcBef>
                        <a:buClr>
                          <a:schemeClr val="accent1"/>
                        </a:buClr>
                        <a:buSzPct val="85000"/>
                        <a:buFont typeface="Wingdings 2" pitchFamily="18" charset="2"/>
                        <a:defRPr sz="2400" kern="1200">
                          <a:solidFill>
                            <a:schemeClr val="tx1"/>
                          </a:solidFill>
                          <a:latin typeface="Constantia" pitchFamily="18" charset="0"/>
                          <a:ea typeface="宋体" charset="-122"/>
                        </a:defRPr>
                      </a:lvl2pPr>
                      <a:lvl3pPr marL="1143000" indent="-228600" algn="l" defTabSz="914400" rtl="0" eaLnBrk="0" latinLnBrk="0" hangingPunct="0">
                        <a:spcBef>
                          <a:spcPct val="20000"/>
                        </a:spcBef>
                        <a:buClr>
                          <a:schemeClr val="accent2"/>
                        </a:buClr>
                        <a:buSzPct val="70000"/>
                        <a:buFont typeface="Wingdings 2" pitchFamily="18" charset="2"/>
                        <a:defRPr sz="2400" kern="1200">
                          <a:solidFill>
                            <a:schemeClr val="tx1"/>
                          </a:solidFill>
                          <a:latin typeface="Constantia" pitchFamily="18" charset="0"/>
                          <a:ea typeface="宋体" charset="-122"/>
                        </a:defRPr>
                      </a:lvl3pPr>
                      <a:lvl4pPr marL="1600200" indent="-228600" algn="l" defTabSz="914400" rtl="0" eaLnBrk="0" latinLnBrk="0" hangingPunct="0">
                        <a:spcBef>
                          <a:spcPct val="20000"/>
                        </a:spcBef>
                        <a:buClr>
                          <a:srgbClr val="0BD0D9"/>
                        </a:buClr>
                        <a:buSzPct val="65000"/>
                        <a:buFont typeface="Wingdings 2" pitchFamily="18" charset="2"/>
                        <a:defRPr sz="2400" kern="1200">
                          <a:solidFill>
                            <a:schemeClr val="tx1"/>
                          </a:solidFill>
                          <a:latin typeface="Constantia" pitchFamily="18" charset="0"/>
                          <a:ea typeface="宋体" charset="-122"/>
                        </a:defRPr>
                      </a:lvl4pPr>
                      <a:lvl5pPr marL="2057400" indent="-228600" algn="l" defTabSz="914400" rtl="0" eaLnBrk="0" latinLnBrk="0" hangingPunct="0">
                        <a:spcBef>
                          <a:spcPct val="20000"/>
                        </a:spcBef>
                        <a:buClr>
                          <a:srgbClr val="10CF9B"/>
                        </a:buClr>
                        <a:buSzPct val="65000"/>
                        <a:buFont typeface="Wingdings 2" pitchFamily="18" charset="2"/>
                        <a:defRPr sz="2400" kern="1200">
                          <a:solidFill>
                            <a:schemeClr val="tx1"/>
                          </a:solidFill>
                          <a:latin typeface="Constantia" pitchFamily="18" charset="0"/>
                          <a:ea typeface="宋体" charset="-122"/>
                        </a:defRPr>
                      </a:lvl5pPr>
                      <a:lvl6pPr marL="25146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6pPr>
                      <a:lvl7pPr marL="29718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7pPr>
                      <a:lvl8pPr marL="34290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8pPr>
                      <a:lvl9pPr marL="38862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bg1"/>
                          </a:solidFill>
                          <a:effectLst>
                            <a:outerShdw blurRad="38100" dist="38100" dir="2700000" algn="tl">
                              <a:srgbClr val="000000"/>
                            </a:outerShdw>
                          </a:effectLst>
                          <a:latin typeface="Times New Roman" pitchFamily="18" charset="0"/>
                          <a:ea typeface="宋体" charset="-122"/>
                        </a:rPr>
                        <a:t>4 </a:t>
                      </a:r>
                      <a:r>
                        <a:rPr kumimoji="1" lang="en-US" altLang="zh-CN" sz="2400" b="1" i="0" u="none" strike="noStrike" cap="none" normalizeH="0" baseline="0">
                          <a:ln>
                            <a:noFill/>
                          </a:ln>
                          <a:solidFill>
                            <a:srgbClr val="FFFF00"/>
                          </a:solidFill>
                          <a:effectLst>
                            <a:outerShdw blurRad="38100" dist="38100" dir="2700000" algn="tl">
                              <a:srgbClr val="000000"/>
                            </a:outerShdw>
                          </a:effectLst>
                          <a:latin typeface="Times New Roman" pitchFamily="18" charset="0"/>
                          <a:ea typeface="宋体" charset="-122"/>
                        </a:rPr>
                        <a:t>734</a:t>
                      </a:r>
                      <a:r>
                        <a:rPr kumimoji="1" lang="en-US" altLang="zh-CN" sz="2400" b="1" i="0" u="none" strike="noStrike" cap="none" normalizeH="0" baseline="0">
                          <a:ln>
                            <a:noFill/>
                          </a:ln>
                          <a:solidFill>
                            <a:schemeClr val="bg1"/>
                          </a:solidFill>
                          <a:effectLst>
                            <a:outerShdw blurRad="38100" dist="38100" dir="2700000" algn="tl">
                              <a:srgbClr val="000000"/>
                            </a:outerShdw>
                          </a:effectLst>
                          <a:latin typeface="Times New Roman" pitchFamily="18" charset="0"/>
                          <a:ea typeface="宋体" charset="-122"/>
                        </a:rPr>
                        <a:t> 741</a:t>
                      </a:r>
                    </a:p>
                  </a:txBody>
                  <a:tcPr marL="90000" marR="90000" marT="46800" marB="46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lnTlToBr>
                      <a:noFill/>
                    </a:lnTlToBr>
                    <a:lnBlToTr>
                      <a:noFill/>
                    </a:lnBlToTr>
                    <a:solidFill>
                      <a:srgbClr val="3333FF"/>
                    </a:solidFill>
                  </a:tcPr>
                </a:tc>
                <a:tc>
                  <a:txBody>
                    <a:bodyPr/>
                    <a:lstStyle>
                      <a:lvl1pPr marL="0" algn="l" defTabSz="914400" rtl="0" eaLnBrk="0" latinLnBrk="0" hangingPunct="0">
                        <a:spcBef>
                          <a:spcPct val="20000"/>
                        </a:spcBef>
                        <a:buClr>
                          <a:srgbClr val="0BD0D9"/>
                        </a:buClr>
                        <a:buSzPct val="95000"/>
                        <a:buFont typeface="Wingdings 2" pitchFamily="18" charset="2"/>
                        <a:defRPr sz="2400" kern="1200">
                          <a:solidFill>
                            <a:schemeClr val="tx1"/>
                          </a:solidFill>
                          <a:latin typeface="Constantia" pitchFamily="18" charset="0"/>
                          <a:ea typeface="宋体" charset="-122"/>
                        </a:defRPr>
                      </a:lvl1pPr>
                      <a:lvl2pPr marL="742950" indent="-285750" algn="l" defTabSz="914400" rtl="0" eaLnBrk="0" latinLnBrk="0" hangingPunct="0">
                        <a:spcBef>
                          <a:spcPct val="20000"/>
                        </a:spcBef>
                        <a:buClr>
                          <a:schemeClr val="accent1"/>
                        </a:buClr>
                        <a:buSzPct val="85000"/>
                        <a:buFont typeface="Wingdings 2" pitchFamily="18" charset="2"/>
                        <a:defRPr sz="2400" kern="1200">
                          <a:solidFill>
                            <a:schemeClr val="tx1"/>
                          </a:solidFill>
                          <a:latin typeface="Constantia" pitchFamily="18" charset="0"/>
                          <a:ea typeface="宋体" charset="-122"/>
                        </a:defRPr>
                      </a:lvl2pPr>
                      <a:lvl3pPr marL="1143000" indent="-228600" algn="l" defTabSz="914400" rtl="0" eaLnBrk="0" latinLnBrk="0" hangingPunct="0">
                        <a:spcBef>
                          <a:spcPct val="20000"/>
                        </a:spcBef>
                        <a:buClr>
                          <a:schemeClr val="accent2"/>
                        </a:buClr>
                        <a:buSzPct val="70000"/>
                        <a:buFont typeface="Wingdings 2" pitchFamily="18" charset="2"/>
                        <a:defRPr sz="2400" kern="1200">
                          <a:solidFill>
                            <a:schemeClr val="tx1"/>
                          </a:solidFill>
                          <a:latin typeface="Constantia" pitchFamily="18" charset="0"/>
                          <a:ea typeface="宋体" charset="-122"/>
                        </a:defRPr>
                      </a:lvl3pPr>
                      <a:lvl4pPr marL="1600200" indent="-228600" algn="l" defTabSz="914400" rtl="0" eaLnBrk="0" latinLnBrk="0" hangingPunct="0">
                        <a:spcBef>
                          <a:spcPct val="20000"/>
                        </a:spcBef>
                        <a:buClr>
                          <a:srgbClr val="0BD0D9"/>
                        </a:buClr>
                        <a:buSzPct val="65000"/>
                        <a:buFont typeface="Wingdings 2" pitchFamily="18" charset="2"/>
                        <a:defRPr sz="2400" kern="1200">
                          <a:solidFill>
                            <a:schemeClr val="tx1"/>
                          </a:solidFill>
                          <a:latin typeface="Constantia" pitchFamily="18" charset="0"/>
                          <a:ea typeface="宋体" charset="-122"/>
                        </a:defRPr>
                      </a:lvl4pPr>
                      <a:lvl5pPr marL="2057400" indent="-228600" algn="l" defTabSz="914400" rtl="0" eaLnBrk="0" latinLnBrk="0" hangingPunct="0">
                        <a:spcBef>
                          <a:spcPct val="20000"/>
                        </a:spcBef>
                        <a:buClr>
                          <a:srgbClr val="10CF9B"/>
                        </a:buClr>
                        <a:buSzPct val="65000"/>
                        <a:buFont typeface="Wingdings 2" pitchFamily="18" charset="2"/>
                        <a:defRPr sz="2400" kern="1200">
                          <a:solidFill>
                            <a:schemeClr val="tx1"/>
                          </a:solidFill>
                          <a:latin typeface="Constantia" pitchFamily="18" charset="0"/>
                          <a:ea typeface="宋体" charset="-122"/>
                        </a:defRPr>
                      </a:lvl5pPr>
                      <a:lvl6pPr marL="25146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6pPr>
                      <a:lvl7pPr marL="29718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7pPr>
                      <a:lvl8pPr marL="34290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8pPr>
                      <a:lvl9pPr marL="38862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bg1"/>
                          </a:solidFill>
                          <a:effectLst>
                            <a:outerShdw blurRad="38100" dist="38100" dir="2700000" algn="tl">
                              <a:srgbClr val="000000"/>
                            </a:outerShdw>
                          </a:effectLst>
                          <a:latin typeface="Times New Roman" pitchFamily="18" charset="0"/>
                          <a:ea typeface="宋体" charset="-122"/>
                        </a:rPr>
                        <a:t>734</a:t>
                      </a:r>
                    </a:p>
                  </a:txBody>
                  <a:tcPr marL="90000" marR="90000" marT="46800" marB="46800" anchor="ctr" horzOverflow="overflow">
                    <a:lnL w="12700" cap="flat" cmpd="sng" algn="ctr">
                      <a:solidFill>
                        <a:srgbClr val="FFFFFF"/>
                      </a:solidFill>
                      <a:prstDash val="solid"/>
                      <a:round/>
                      <a:headEnd type="none" w="med" len="med"/>
                      <a:tailEnd type="none" w="med" len="med"/>
                    </a:lnL>
                    <a:lnR>
                      <a:noFill/>
                    </a:lnR>
                    <a:lnT>
                      <a:noFill/>
                    </a:lnT>
                    <a:lnB>
                      <a:noFill/>
                    </a:lnB>
                    <a:lnTlToBr>
                      <a:noFill/>
                    </a:lnTlToBr>
                    <a:lnBlToTr>
                      <a:noFill/>
                    </a:lnBlToTr>
                    <a:solidFill>
                      <a:srgbClr val="3333FF"/>
                    </a:solidFill>
                  </a:tcPr>
                </a:tc>
                <a:extLst>
                  <a:ext uri="{0D108BD9-81ED-4DB2-BD59-A6C34878D82A}">
                    <a16:rowId xmlns:a16="http://schemas.microsoft.com/office/drawing/2014/main" val="10007"/>
                  </a:ext>
                </a:extLst>
              </a:tr>
              <a:tr h="525463">
                <a:tc>
                  <a:txBody>
                    <a:bodyPr/>
                    <a:lstStyle>
                      <a:lvl1pPr marL="0" algn="l" defTabSz="914400" rtl="0" eaLnBrk="0" latinLnBrk="0" hangingPunct="0">
                        <a:spcBef>
                          <a:spcPct val="20000"/>
                        </a:spcBef>
                        <a:buClr>
                          <a:srgbClr val="0BD0D9"/>
                        </a:buClr>
                        <a:buSzPct val="95000"/>
                        <a:buFont typeface="Wingdings 2" pitchFamily="18" charset="2"/>
                        <a:defRPr sz="2400" kern="1200">
                          <a:solidFill>
                            <a:schemeClr val="tx1"/>
                          </a:solidFill>
                          <a:latin typeface="Constantia" pitchFamily="18" charset="0"/>
                          <a:ea typeface="宋体" charset="-122"/>
                        </a:defRPr>
                      </a:lvl1pPr>
                      <a:lvl2pPr marL="742950" indent="-285750" algn="l" defTabSz="914400" rtl="0" eaLnBrk="0" latinLnBrk="0" hangingPunct="0">
                        <a:spcBef>
                          <a:spcPct val="20000"/>
                        </a:spcBef>
                        <a:buClr>
                          <a:schemeClr val="accent1"/>
                        </a:buClr>
                        <a:buSzPct val="85000"/>
                        <a:buFont typeface="Wingdings 2" pitchFamily="18" charset="2"/>
                        <a:defRPr sz="2400" kern="1200">
                          <a:solidFill>
                            <a:schemeClr val="tx1"/>
                          </a:solidFill>
                          <a:latin typeface="Constantia" pitchFamily="18" charset="0"/>
                          <a:ea typeface="宋体" charset="-122"/>
                        </a:defRPr>
                      </a:lvl2pPr>
                      <a:lvl3pPr marL="1143000" indent="-228600" algn="l" defTabSz="914400" rtl="0" eaLnBrk="0" latinLnBrk="0" hangingPunct="0">
                        <a:spcBef>
                          <a:spcPct val="20000"/>
                        </a:spcBef>
                        <a:buClr>
                          <a:schemeClr val="accent2"/>
                        </a:buClr>
                        <a:buSzPct val="70000"/>
                        <a:buFont typeface="Wingdings 2" pitchFamily="18" charset="2"/>
                        <a:defRPr sz="2400" kern="1200">
                          <a:solidFill>
                            <a:schemeClr val="tx1"/>
                          </a:solidFill>
                          <a:latin typeface="Constantia" pitchFamily="18" charset="0"/>
                          <a:ea typeface="宋体" charset="-122"/>
                        </a:defRPr>
                      </a:lvl3pPr>
                      <a:lvl4pPr marL="1600200" indent="-228600" algn="l" defTabSz="914400" rtl="0" eaLnBrk="0" latinLnBrk="0" hangingPunct="0">
                        <a:spcBef>
                          <a:spcPct val="20000"/>
                        </a:spcBef>
                        <a:buClr>
                          <a:srgbClr val="0BD0D9"/>
                        </a:buClr>
                        <a:buSzPct val="65000"/>
                        <a:buFont typeface="Wingdings 2" pitchFamily="18" charset="2"/>
                        <a:defRPr sz="2400" kern="1200">
                          <a:solidFill>
                            <a:schemeClr val="tx1"/>
                          </a:solidFill>
                          <a:latin typeface="Constantia" pitchFamily="18" charset="0"/>
                          <a:ea typeface="宋体" charset="-122"/>
                        </a:defRPr>
                      </a:lvl4pPr>
                      <a:lvl5pPr marL="2057400" indent="-228600" algn="l" defTabSz="914400" rtl="0" eaLnBrk="0" latinLnBrk="0" hangingPunct="0">
                        <a:spcBef>
                          <a:spcPct val="20000"/>
                        </a:spcBef>
                        <a:buClr>
                          <a:srgbClr val="10CF9B"/>
                        </a:buClr>
                        <a:buSzPct val="65000"/>
                        <a:buFont typeface="Wingdings 2" pitchFamily="18" charset="2"/>
                        <a:defRPr sz="2400" kern="1200">
                          <a:solidFill>
                            <a:schemeClr val="tx1"/>
                          </a:solidFill>
                          <a:latin typeface="Constantia" pitchFamily="18" charset="0"/>
                          <a:ea typeface="宋体" charset="-122"/>
                        </a:defRPr>
                      </a:lvl5pPr>
                      <a:lvl6pPr marL="25146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6pPr>
                      <a:lvl7pPr marL="29718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7pPr>
                      <a:lvl8pPr marL="34290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8pPr>
                      <a:lvl9pPr marL="38862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bg1"/>
                          </a:solidFill>
                          <a:effectLst>
                            <a:outerShdw blurRad="38100" dist="38100" dir="2700000" algn="tl">
                              <a:srgbClr val="000000"/>
                            </a:outerShdw>
                          </a:effectLst>
                          <a:latin typeface="Times New Roman" pitchFamily="18" charset="0"/>
                          <a:ea typeface="宋体" charset="-122"/>
                        </a:rPr>
                        <a:t>Q2</a:t>
                      </a:r>
                    </a:p>
                  </a:txBody>
                  <a:tcPr marL="90000" marR="90000" marT="46800" marB="46800" anchor="ctr" horzOverflow="overflow">
                    <a:lnL>
                      <a:noFill/>
                    </a:lnL>
                    <a:lnR w="12700" cap="flat" cmpd="sng" algn="ctr">
                      <a:solidFill>
                        <a:srgbClr val="FFFFFF"/>
                      </a:solidFill>
                      <a:prstDash val="solid"/>
                      <a:round/>
                      <a:headEnd type="none" w="med" len="med"/>
                      <a:tailEnd type="none" w="med" len="med"/>
                    </a:lnR>
                    <a:lnT>
                      <a:noFill/>
                    </a:lnT>
                    <a:lnB>
                      <a:noFill/>
                    </a:lnB>
                    <a:lnTlToBr>
                      <a:noFill/>
                    </a:lnTlToBr>
                    <a:lnBlToTr>
                      <a:noFill/>
                    </a:lnBlToTr>
                    <a:solidFill>
                      <a:srgbClr val="3333FF"/>
                    </a:solidFill>
                  </a:tcPr>
                </a:tc>
                <a:tc>
                  <a:txBody>
                    <a:bodyPr/>
                    <a:lstStyle>
                      <a:lvl1pPr marL="0" algn="l" defTabSz="914400" rtl="0" eaLnBrk="0" latinLnBrk="0" hangingPunct="0">
                        <a:spcBef>
                          <a:spcPct val="20000"/>
                        </a:spcBef>
                        <a:buClr>
                          <a:srgbClr val="0BD0D9"/>
                        </a:buClr>
                        <a:buSzPct val="95000"/>
                        <a:buFont typeface="Wingdings 2" pitchFamily="18" charset="2"/>
                        <a:defRPr sz="2400" kern="1200">
                          <a:solidFill>
                            <a:schemeClr val="tx1"/>
                          </a:solidFill>
                          <a:latin typeface="Constantia" pitchFamily="18" charset="0"/>
                          <a:ea typeface="宋体" charset="-122"/>
                        </a:defRPr>
                      </a:lvl1pPr>
                      <a:lvl2pPr marL="742950" indent="-285750" algn="l" defTabSz="914400" rtl="0" eaLnBrk="0" latinLnBrk="0" hangingPunct="0">
                        <a:spcBef>
                          <a:spcPct val="20000"/>
                        </a:spcBef>
                        <a:buClr>
                          <a:schemeClr val="accent1"/>
                        </a:buClr>
                        <a:buSzPct val="85000"/>
                        <a:buFont typeface="Wingdings 2" pitchFamily="18" charset="2"/>
                        <a:defRPr sz="2400" kern="1200">
                          <a:solidFill>
                            <a:schemeClr val="tx1"/>
                          </a:solidFill>
                          <a:latin typeface="Constantia" pitchFamily="18" charset="0"/>
                          <a:ea typeface="宋体" charset="-122"/>
                        </a:defRPr>
                      </a:lvl2pPr>
                      <a:lvl3pPr marL="1143000" indent="-228600" algn="l" defTabSz="914400" rtl="0" eaLnBrk="0" latinLnBrk="0" hangingPunct="0">
                        <a:spcBef>
                          <a:spcPct val="20000"/>
                        </a:spcBef>
                        <a:buClr>
                          <a:schemeClr val="accent2"/>
                        </a:buClr>
                        <a:buSzPct val="70000"/>
                        <a:buFont typeface="Wingdings 2" pitchFamily="18" charset="2"/>
                        <a:defRPr sz="2400" kern="1200">
                          <a:solidFill>
                            <a:schemeClr val="tx1"/>
                          </a:solidFill>
                          <a:latin typeface="Constantia" pitchFamily="18" charset="0"/>
                          <a:ea typeface="宋体" charset="-122"/>
                        </a:defRPr>
                      </a:lvl3pPr>
                      <a:lvl4pPr marL="1600200" indent="-228600" algn="l" defTabSz="914400" rtl="0" eaLnBrk="0" latinLnBrk="0" hangingPunct="0">
                        <a:spcBef>
                          <a:spcPct val="20000"/>
                        </a:spcBef>
                        <a:buClr>
                          <a:srgbClr val="0BD0D9"/>
                        </a:buClr>
                        <a:buSzPct val="65000"/>
                        <a:buFont typeface="Wingdings 2" pitchFamily="18" charset="2"/>
                        <a:defRPr sz="2400" kern="1200">
                          <a:solidFill>
                            <a:schemeClr val="tx1"/>
                          </a:solidFill>
                          <a:latin typeface="Constantia" pitchFamily="18" charset="0"/>
                          <a:ea typeface="宋体" charset="-122"/>
                        </a:defRPr>
                      </a:lvl4pPr>
                      <a:lvl5pPr marL="2057400" indent="-228600" algn="l" defTabSz="914400" rtl="0" eaLnBrk="0" latinLnBrk="0" hangingPunct="0">
                        <a:spcBef>
                          <a:spcPct val="20000"/>
                        </a:spcBef>
                        <a:buClr>
                          <a:srgbClr val="10CF9B"/>
                        </a:buClr>
                        <a:buSzPct val="65000"/>
                        <a:buFont typeface="Wingdings 2" pitchFamily="18" charset="2"/>
                        <a:defRPr sz="2400" kern="1200">
                          <a:solidFill>
                            <a:schemeClr val="tx1"/>
                          </a:solidFill>
                          <a:latin typeface="Constantia" pitchFamily="18" charset="0"/>
                          <a:ea typeface="宋体" charset="-122"/>
                        </a:defRPr>
                      </a:lvl5pPr>
                      <a:lvl6pPr marL="25146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6pPr>
                      <a:lvl7pPr marL="29718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7pPr>
                      <a:lvl8pPr marL="34290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8pPr>
                      <a:lvl9pPr marL="38862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bg1"/>
                          </a:solidFill>
                          <a:effectLst>
                            <a:outerShdw blurRad="38100" dist="38100" dir="2700000" algn="tl">
                              <a:srgbClr val="000000"/>
                            </a:outerShdw>
                          </a:effectLst>
                          <a:latin typeface="Times New Roman" pitchFamily="18" charset="0"/>
                          <a:ea typeface="宋体" charset="-122"/>
                        </a:rPr>
                        <a:t>2162</a:t>
                      </a:r>
                    </a:p>
                  </a:txBody>
                  <a:tcPr marL="90000" marR="90000" marT="46800" marB="46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lnTlToBr>
                      <a:noFill/>
                    </a:lnTlToBr>
                    <a:lnBlToTr>
                      <a:noFill/>
                    </a:lnBlToTr>
                    <a:solidFill>
                      <a:srgbClr val="3333FF"/>
                    </a:solidFill>
                  </a:tcPr>
                </a:tc>
                <a:tc>
                  <a:txBody>
                    <a:bodyPr/>
                    <a:lstStyle>
                      <a:lvl1pPr marL="0" algn="l" defTabSz="914400" rtl="0" eaLnBrk="0" latinLnBrk="0" hangingPunct="0">
                        <a:spcBef>
                          <a:spcPct val="20000"/>
                        </a:spcBef>
                        <a:buClr>
                          <a:srgbClr val="0BD0D9"/>
                        </a:buClr>
                        <a:buSzPct val="95000"/>
                        <a:buFont typeface="Wingdings 2" pitchFamily="18" charset="2"/>
                        <a:defRPr sz="2400" kern="1200">
                          <a:solidFill>
                            <a:schemeClr val="tx1"/>
                          </a:solidFill>
                          <a:latin typeface="Constantia" pitchFamily="18" charset="0"/>
                          <a:ea typeface="宋体" charset="-122"/>
                        </a:defRPr>
                      </a:lvl1pPr>
                      <a:lvl2pPr marL="742950" indent="-285750" algn="l" defTabSz="914400" rtl="0" eaLnBrk="0" latinLnBrk="0" hangingPunct="0">
                        <a:spcBef>
                          <a:spcPct val="20000"/>
                        </a:spcBef>
                        <a:buClr>
                          <a:schemeClr val="accent1"/>
                        </a:buClr>
                        <a:buSzPct val="85000"/>
                        <a:buFont typeface="Wingdings 2" pitchFamily="18" charset="2"/>
                        <a:defRPr sz="2400" kern="1200">
                          <a:solidFill>
                            <a:schemeClr val="tx1"/>
                          </a:solidFill>
                          <a:latin typeface="Constantia" pitchFamily="18" charset="0"/>
                          <a:ea typeface="宋体" charset="-122"/>
                        </a:defRPr>
                      </a:lvl2pPr>
                      <a:lvl3pPr marL="1143000" indent="-228600" algn="l" defTabSz="914400" rtl="0" eaLnBrk="0" latinLnBrk="0" hangingPunct="0">
                        <a:spcBef>
                          <a:spcPct val="20000"/>
                        </a:spcBef>
                        <a:buClr>
                          <a:schemeClr val="accent2"/>
                        </a:buClr>
                        <a:buSzPct val="70000"/>
                        <a:buFont typeface="Wingdings 2" pitchFamily="18" charset="2"/>
                        <a:defRPr sz="2400" kern="1200">
                          <a:solidFill>
                            <a:schemeClr val="tx1"/>
                          </a:solidFill>
                          <a:latin typeface="Constantia" pitchFamily="18" charset="0"/>
                          <a:ea typeface="宋体" charset="-122"/>
                        </a:defRPr>
                      </a:lvl3pPr>
                      <a:lvl4pPr marL="1600200" indent="-228600" algn="l" defTabSz="914400" rtl="0" eaLnBrk="0" latinLnBrk="0" hangingPunct="0">
                        <a:spcBef>
                          <a:spcPct val="20000"/>
                        </a:spcBef>
                        <a:buClr>
                          <a:srgbClr val="0BD0D9"/>
                        </a:buClr>
                        <a:buSzPct val="65000"/>
                        <a:buFont typeface="Wingdings 2" pitchFamily="18" charset="2"/>
                        <a:defRPr sz="2400" kern="1200">
                          <a:solidFill>
                            <a:schemeClr val="tx1"/>
                          </a:solidFill>
                          <a:latin typeface="Constantia" pitchFamily="18" charset="0"/>
                          <a:ea typeface="宋体" charset="-122"/>
                        </a:defRPr>
                      </a:lvl4pPr>
                      <a:lvl5pPr marL="2057400" indent="-228600" algn="l" defTabSz="914400" rtl="0" eaLnBrk="0" latinLnBrk="0" hangingPunct="0">
                        <a:spcBef>
                          <a:spcPct val="20000"/>
                        </a:spcBef>
                        <a:buClr>
                          <a:srgbClr val="10CF9B"/>
                        </a:buClr>
                        <a:buSzPct val="65000"/>
                        <a:buFont typeface="Wingdings 2" pitchFamily="18" charset="2"/>
                        <a:defRPr sz="2400" kern="1200">
                          <a:solidFill>
                            <a:schemeClr val="tx1"/>
                          </a:solidFill>
                          <a:latin typeface="Constantia" pitchFamily="18" charset="0"/>
                          <a:ea typeface="宋体" charset="-122"/>
                        </a:defRPr>
                      </a:lvl5pPr>
                      <a:lvl6pPr marL="25146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6pPr>
                      <a:lvl7pPr marL="29718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7pPr>
                      <a:lvl8pPr marL="34290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8pPr>
                      <a:lvl9pPr marL="38862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bg1"/>
                          </a:solidFill>
                          <a:effectLst>
                            <a:outerShdw blurRad="38100" dist="38100" dir="2700000" algn="tl">
                              <a:srgbClr val="000000"/>
                            </a:outerShdw>
                          </a:effectLst>
                          <a:latin typeface="Times New Roman" pitchFamily="18" charset="0"/>
                          <a:ea typeface="宋体" charset="-122"/>
                        </a:rPr>
                        <a:t>4 </a:t>
                      </a:r>
                      <a:r>
                        <a:rPr kumimoji="1" lang="en-US" altLang="zh-CN" sz="2400" b="1" i="0" u="none" strike="noStrike" cap="none" normalizeH="0" baseline="0">
                          <a:ln>
                            <a:noFill/>
                          </a:ln>
                          <a:solidFill>
                            <a:srgbClr val="FFFF00"/>
                          </a:solidFill>
                          <a:effectLst>
                            <a:outerShdw blurRad="38100" dist="38100" dir="2700000" algn="tl">
                              <a:srgbClr val="000000"/>
                            </a:outerShdw>
                          </a:effectLst>
                          <a:latin typeface="Times New Roman" pitchFamily="18" charset="0"/>
                          <a:ea typeface="宋体" charset="-122"/>
                        </a:rPr>
                        <a:t>741</a:t>
                      </a:r>
                      <a:r>
                        <a:rPr kumimoji="1" lang="en-US" altLang="zh-CN" sz="2400" b="1" i="0" u="none" strike="noStrike" cap="none" normalizeH="0" baseline="0">
                          <a:ln>
                            <a:noFill/>
                          </a:ln>
                          <a:solidFill>
                            <a:schemeClr val="bg1"/>
                          </a:solidFill>
                          <a:effectLst>
                            <a:outerShdw blurRad="38100" dist="38100" dir="2700000" algn="tl">
                              <a:srgbClr val="000000"/>
                            </a:outerShdw>
                          </a:effectLst>
                          <a:latin typeface="Times New Roman" pitchFamily="18" charset="0"/>
                          <a:ea typeface="宋体" charset="-122"/>
                        </a:rPr>
                        <a:t> 304</a:t>
                      </a:r>
                    </a:p>
                  </a:txBody>
                  <a:tcPr marL="90000" marR="90000" marT="46800" marB="46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lnTlToBr>
                      <a:noFill/>
                    </a:lnTlToBr>
                    <a:lnBlToTr>
                      <a:noFill/>
                    </a:lnBlToTr>
                    <a:solidFill>
                      <a:srgbClr val="3333FF"/>
                    </a:solidFill>
                  </a:tcPr>
                </a:tc>
                <a:tc>
                  <a:txBody>
                    <a:bodyPr/>
                    <a:lstStyle>
                      <a:lvl1pPr marL="0" algn="l" defTabSz="914400" rtl="0" eaLnBrk="0" latinLnBrk="0" hangingPunct="0">
                        <a:spcBef>
                          <a:spcPct val="20000"/>
                        </a:spcBef>
                        <a:buClr>
                          <a:srgbClr val="0BD0D9"/>
                        </a:buClr>
                        <a:buSzPct val="95000"/>
                        <a:buFont typeface="Wingdings 2" pitchFamily="18" charset="2"/>
                        <a:defRPr sz="2400" kern="1200">
                          <a:solidFill>
                            <a:schemeClr val="tx1"/>
                          </a:solidFill>
                          <a:latin typeface="Constantia" pitchFamily="18" charset="0"/>
                          <a:ea typeface="宋体" charset="-122"/>
                        </a:defRPr>
                      </a:lvl1pPr>
                      <a:lvl2pPr marL="742950" indent="-285750" algn="l" defTabSz="914400" rtl="0" eaLnBrk="0" latinLnBrk="0" hangingPunct="0">
                        <a:spcBef>
                          <a:spcPct val="20000"/>
                        </a:spcBef>
                        <a:buClr>
                          <a:schemeClr val="accent1"/>
                        </a:buClr>
                        <a:buSzPct val="85000"/>
                        <a:buFont typeface="Wingdings 2" pitchFamily="18" charset="2"/>
                        <a:defRPr sz="2400" kern="1200">
                          <a:solidFill>
                            <a:schemeClr val="tx1"/>
                          </a:solidFill>
                          <a:latin typeface="Constantia" pitchFamily="18" charset="0"/>
                          <a:ea typeface="宋体" charset="-122"/>
                        </a:defRPr>
                      </a:lvl2pPr>
                      <a:lvl3pPr marL="1143000" indent="-228600" algn="l" defTabSz="914400" rtl="0" eaLnBrk="0" latinLnBrk="0" hangingPunct="0">
                        <a:spcBef>
                          <a:spcPct val="20000"/>
                        </a:spcBef>
                        <a:buClr>
                          <a:schemeClr val="accent2"/>
                        </a:buClr>
                        <a:buSzPct val="70000"/>
                        <a:buFont typeface="Wingdings 2" pitchFamily="18" charset="2"/>
                        <a:defRPr sz="2400" kern="1200">
                          <a:solidFill>
                            <a:schemeClr val="tx1"/>
                          </a:solidFill>
                          <a:latin typeface="Constantia" pitchFamily="18" charset="0"/>
                          <a:ea typeface="宋体" charset="-122"/>
                        </a:defRPr>
                      </a:lvl3pPr>
                      <a:lvl4pPr marL="1600200" indent="-228600" algn="l" defTabSz="914400" rtl="0" eaLnBrk="0" latinLnBrk="0" hangingPunct="0">
                        <a:spcBef>
                          <a:spcPct val="20000"/>
                        </a:spcBef>
                        <a:buClr>
                          <a:srgbClr val="0BD0D9"/>
                        </a:buClr>
                        <a:buSzPct val="65000"/>
                        <a:buFont typeface="Wingdings 2" pitchFamily="18" charset="2"/>
                        <a:defRPr sz="2400" kern="1200">
                          <a:solidFill>
                            <a:schemeClr val="tx1"/>
                          </a:solidFill>
                          <a:latin typeface="Constantia" pitchFamily="18" charset="0"/>
                          <a:ea typeface="宋体" charset="-122"/>
                        </a:defRPr>
                      </a:lvl4pPr>
                      <a:lvl5pPr marL="2057400" indent="-228600" algn="l" defTabSz="914400" rtl="0" eaLnBrk="0" latinLnBrk="0" hangingPunct="0">
                        <a:spcBef>
                          <a:spcPct val="20000"/>
                        </a:spcBef>
                        <a:buClr>
                          <a:srgbClr val="10CF9B"/>
                        </a:buClr>
                        <a:buSzPct val="65000"/>
                        <a:buFont typeface="Wingdings 2" pitchFamily="18" charset="2"/>
                        <a:defRPr sz="2400" kern="1200">
                          <a:solidFill>
                            <a:schemeClr val="tx1"/>
                          </a:solidFill>
                          <a:latin typeface="Constantia" pitchFamily="18" charset="0"/>
                          <a:ea typeface="宋体" charset="-122"/>
                        </a:defRPr>
                      </a:lvl5pPr>
                      <a:lvl6pPr marL="25146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6pPr>
                      <a:lvl7pPr marL="29718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7pPr>
                      <a:lvl8pPr marL="34290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8pPr>
                      <a:lvl9pPr marL="38862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bg1"/>
                          </a:solidFill>
                          <a:effectLst>
                            <a:outerShdw blurRad="38100" dist="38100" dir="2700000" algn="tl">
                              <a:srgbClr val="000000"/>
                            </a:outerShdw>
                          </a:effectLst>
                          <a:latin typeface="Times New Roman" pitchFamily="18" charset="0"/>
                          <a:ea typeface="宋体" charset="-122"/>
                        </a:rPr>
                        <a:t>741</a:t>
                      </a:r>
                    </a:p>
                  </a:txBody>
                  <a:tcPr marL="90000" marR="90000" marT="46800" marB="46800" anchor="ctr" horzOverflow="overflow">
                    <a:lnL w="12700" cap="flat" cmpd="sng" algn="ctr">
                      <a:solidFill>
                        <a:srgbClr val="FFFFFF"/>
                      </a:solidFill>
                      <a:prstDash val="solid"/>
                      <a:round/>
                      <a:headEnd type="none" w="med" len="med"/>
                      <a:tailEnd type="none" w="med" len="med"/>
                    </a:lnL>
                    <a:lnR>
                      <a:noFill/>
                    </a:lnR>
                    <a:lnT>
                      <a:noFill/>
                    </a:lnT>
                    <a:lnB>
                      <a:noFill/>
                    </a:lnB>
                    <a:lnTlToBr>
                      <a:noFill/>
                    </a:lnTlToBr>
                    <a:lnBlToTr>
                      <a:noFill/>
                    </a:lnBlToTr>
                    <a:solidFill>
                      <a:srgbClr val="3333FF"/>
                    </a:solidFill>
                  </a:tcPr>
                </a:tc>
                <a:extLst>
                  <a:ext uri="{0D108BD9-81ED-4DB2-BD59-A6C34878D82A}">
                    <a16:rowId xmlns:a16="http://schemas.microsoft.com/office/drawing/2014/main" val="10008"/>
                  </a:ext>
                </a:extLst>
              </a:tr>
              <a:tr h="473075">
                <a:tc>
                  <a:txBody>
                    <a:bodyPr/>
                    <a:lstStyle>
                      <a:lvl1pPr marL="0" algn="l" defTabSz="914400" rtl="0" eaLnBrk="0" latinLnBrk="0" hangingPunct="0">
                        <a:spcBef>
                          <a:spcPct val="20000"/>
                        </a:spcBef>
                        <a:buClr>
                          <a:srgbClr val="0BD0D9"/>
                        </a:buClr>
                        <a:buSzPct val="95000"/>
                        <a:buFont typeface="Wingdings 2" pitchFamily="18" charset="2"/>
                        <a:defRPr sz="2400" kern="1200">
                          <a:solidFill>
                            <a:schemeClr val="tx1"/>
                          </a:solidFill>
                          <a:latin typeface="Constantia" pitchFamily="18" charset="0"/>
                          <a:ea typeface="宋体" charset="-122"/>
                        </a:defRPr>
                      </a:lvl1pPr>
                      <a:lvl2pPr marL="742950" indent="-285750" algn="l" defTabSz="914400" rtl="0" eaLnBrk="0" latinLnBrk="0" hangingPunct="0">
                        <a:spcBef>
                          <a:spcPct val="20000"/>
                        </a:spcBef>
                        <a:buClr>
                          <a:schemeClr val="accent1"/>
                        </a:buClr>
                        <a:buSzPct val="85000"/>
                        <a:buFont typeface="Wingdings 2" pitchFamily="18" charset="2"/>
                        <a:defRPr sz="2400" kern="1200">
                          <a:solidFill>
                            <a:schemeClr val="tx1"/>
                          </a:solidFill>
                          <a:latin typeface="Constantia" pitchFamily="18" charset="0"/>
                          <a:ea typeface="宋体" charset="-122"/>
                        </a:defRPr>
                      </a:lvl2pPr>
                      <a:lvl3pPr marL="1143000" indent="-228600" algn="l" defTabSz="914400" rtl="0" eaLnBrk="0" latinLnBrk="0" hangingPunct="0">
                        <a:spcBef>
                          <a:spcPct val="20000"/>
                        </a:spcBef>
                        <a:buClr>
                          <a:schemeClr val="accent2"/>
                        </a:buClr>
                        <a:buSzPct val="70000"/>
                        <a:buFont typeface="Wingdings 2" pitchFamily="18" charset="2"/>
                        <a:defRPr sz="2400" kern="1200">
                          <a:solidFill>
                            <a:schemeClr val="tx1"/>
                          </a:solidFill>
                          <a:latin typeface="Constantia" pitchFamily="18" charset="0"/>
                          <a:ea typeface="宋体" charset="-122"/>
                        </a:defRPr>
                      </a:lvl3pPr>
                      <a:lvl4pPr marL="1600200" indent="-228600" algn="l" defTabSz="914400" rtl="0" eaLnBrk="0" latinLnBrk="0" hangingPunct="0">
                        <a:spcBef>
                          <a:spcPct val="20000"/>
                        </a:spcBef>
                        <a:buClr>
                          <a:srgbClr val="0BD0D9"/>
                        </a:buClr>
                        <a:buSzPct val="65000"/>
                        <a:buFont typeface="Wingdings 2" pitchFamily="18" charset="2"/>
                        <a:defRPr sz="2400" kern="1200">
                          <a:solidFill>
                            <a:schemeClr val="tx1"/>
                          </a:solidFill>
                          <a:latin typeface="Constantia" pitchFamily="18" charset="0"/>
                          <a:ea typeface="宋体" charset="-122"/>
                        </a:defRPr>
                      </a:lvl4pPr>
                      <a:lvl5pPr marL="2057400" indent="-228600" algn="l" defTabSz="914400" rtl="0" eaLnBrk="0" latinLnBrk="0" hangingPunct="0">
                        <a:spcBef>
                          <a:spcPct val="20000"/>
                        </a:spcBef>
                        <a:buClr>
                          <a:srgbClr val="10CF9B"/>
                        </a:buClr>
                        <a:buSzPct val="65000"/>
                        <a:buFont typeface="Wingdings 2" pitchFamily="18" charset="2"/>
                        <a:defRPr sz="2400" kern="1200">
                          <a:solidFill>
                            <a:schemeClr val="tx1"/>
                          </a:solidFill>
                          <a:latin typeface="Constantia" pitchFamily="18" charset="0"/>
                          <a:ea typeface="宋体" charset="-122"/>
                        </a:defRPr>
                      </a:lvl5pPr>
                      <a:lvl6pPr marL="25146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6pPr>
                      <a:lvl7pPr marL="29718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7pPr>
                      <a:lvl8pPr marL="34290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8pPr>
                      <a:lvl9pPr marL="38862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bg1"/>
                          </a:solidFill>
                          <a:effectLst>
                            <a:outerShdw blurRad="38100" dist="38100" dir="2700000" algn="tl">
                              <a:srgbClr val="000000"/>
                            </a:outerShdw>
                          </a:effectLst>
                          <a:latin typeface="Times New Roman" pitchFamily="18" charset="0"/>
                          <a:ea typeface="宋体" charset="-122"/>
                        </a:rPr>
                        <a:t>Q3</a:t>
                      </a:r>
                    </a:p>
                  </a:txBody>
                  <a:tcPr marL="90000" marR="90000" marT="46800" marB="46800" anchor="ctr" horzOverflow="overflow">
                    <a:lnL>
                      <a:noFill/>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lnTlToBr>
                      <a:noFill/>
                    </a:lnTlToBr>
                    <a:lnBlToTr>
                      <a:noFill/>
                    </a:lnBlToTr>
                    <a:solidFill>
                      <a:srgbClr val="3333FF"/>
                    </a:solidFill>
                  </a:tcPr>
                </a:tc>
                <a:tc>
                  <a:txBody>
                    <a:bodyPr/>
                    <a:lstStyle>
                      <a:lvl1pPr marL="0" algn="l" defTabSz="914400" rtl="0" eaLnBrk="0" latinLnBrk="0" hangingPunct="0">
                        <a:spcBef>
                          <a:spcPct val="20000"/>
                        </a:spcBef>
                        <a:buClr>
                          <a:srgbClr val="0BD0D9"/>
                        </a:buClr>
                        <a:buSzPct val="95000"/>
                        <a:buFont typeface="Wingdings 2" pitchFamily="18" charset="2"/>
                        <a:defRPr sz="2400" kern="1200">
                          <a:solidFill>
                            <a:schemeClr val="tx1"/>
                          </a:solidFill>
                          <a:latin typeface="Constantia" pitchFamily="18" charset="0"/>
                          <a:ea typeface="宋体" charset="-122"/>
                        </a:defRPr>
                      </a:lvl1pPr>
                      <a:lvl2pPr marL="742950" indent="-285750" algn="l" defTabSz="914400" rtl="0" eaLnBrk="0" latinLnBrk="0" hangingPunct="0">
                        <a:spcBef>
                          <a:spcPct val="20000"/>
                        </a:spcBef>
                        <a:buClr>
                          <a:schemeClr val="accent1"/>
                        </a:buClr>
                        <a:buSzPct val="85000"/>
                        <a:buFont typeface="Wingdings 2" pitchFamily="18" charset="2"/>
                        <a:defRPr sz="2400" kern="1200">
                          <a:solidFill>
                            <a:schemeClr val="tx1"/>
                          </a:solidFill>
                          <a:latin typeface="Constantia" pitchFamily="18" charset="0"/>
                          <a:ea typeface="宋体" charset="-122"/>
                        </a:defRPr>
                      </a:lvl2pPr>
                      <a:lvl3pPr marL="1143000" indent="-228600" algn="l" defTabSz="914400" rtl="0" eaLnBrk="0" latinLnBrk="0" hangingPunct="0">
                        <a:spcBef>
                          <a:spcPct val="20000"/>
                        </a:spcBef>
                        <a:buClr>
                          <a:schemeClr val="accent2"/>
                        </a:buClr>
                        <a:buSzPct val="70000"/>
                        <a:buFont typeface="Wingdings 2" pitchFamily="18" charset="2"/>
                        <a:defRPr sz="2400" kern="1200">
                          <a:solidFill>
                            <a:schemeClr val="tx1"/>
                          </a:solidFill>
                          <a:latin typeface="Constantia" pitchFamily="18" charset="0"/>
                          <a:ea typeface="宋体" charset="-122"/>
                        </a:defRPr>
                      </a:lvl3pPr>
                      <a:lvl4pPr marL="1600200" indent="-228600" algn="l" defTabSz="914400" rtl="0" eaLnBrk="0" latinLnBrk="0" hangingPunct="0">
                        <a:spcBef>
                          <a:spcPct val="20000"/>
                        </a:spcBef>
                        <a:buClr>
                          <a:srgbClr val="0BD0D9"/>
                        </a:buClr>
                        <a:buSzPct val="65000"/>
                        <a:buFont typeface="Wingdings 2" pitchFamily="18" charset="2"/>
                        <a:defRPr sz="2400" kern="1200">
                          <a:solidFill>
                            <a:schemeClr val="tx1"/>
                          </a:solidFill>
                          <a:latin typeface="Constantia" pitchFamily="18" charset="0"/>
                          <a:ea typeface="宋体" charset="-122"/>
                        </a:defRPr>
                      </a:lvl4pPr>
                      <a:lvl5pPr marL="2057400" indent="-228600" algn="l" defTabSz="914400" rtl="0" eaLnBrk="0" latinLnBrk="0" hangingPunct="0">
                        <a:spcBef>
                          <a:spcPct val="20000"/>
                        </a:spcBef>
                        <a:buClr>
                          <a:srgbClr val="10CF9B"/>
                        </a:buClr>
                        <a:buSzPct val="65000"/>
                        <a:buFont typeface="Wingdings 2" pitchFamily="18" charset="2"/>
                        <a:defRPr sz="2400" kern="1200">
                          <a:solidFill>
                            <a:schemeClr val="tx1"/>
                          </a:solidFill>
                          <a:latin typeface="Constantia" pitchFamily="18" charset="0"/>
                          <a:ea typeface="宋体" charset="-122"/>
                        </a:defRPr>
                      </a:lvl5pPr>
                      <a:lvl6pPr marL="25146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6pPr>
                      <a:lvl7pPr marL="29718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7pPr>
                      <a:lvl8pPr marL="34290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8pPr>
                      <a:lvl9pPr marL="38862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bg1"/>
                          </a:solidFill>
                          <a:effectLst>
                            <a:outerShdw blurRad="38100" dist="38100" dir="2700000" algn="tl">
                              <a:srgbClr val="000000"/>
                            </a:outerShdw>
                          </a:effectLst>
                          <a:latin typeface="Times New Roman" pitchFamily="18" charset="0"/>
                          <a:ea typeface="宋体" charset="-122"/>
                        </a:rPr>
                        <a:t>2163</a:t>
                      </a:r>
                    </a:p>
                  </a:txBody>
                  <a:tcPr marL="90000" marR="90000" marT="46800" marB="46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lnTlToBr>
                      <a:noFill/>
                    </a:lnTlToBr>
                    <a:lnBlToTr>
                      <a:noFill/>
                    </a:lnBlToTr>
                    <a:solidFill>
                      <a:srgbClr val="3333FF"/>
                    </a:solidFill>
                  </a:tcPr>
                </a:tc>
                <a:tc>
                  <a:txBody>
                    <a:bodyPr/>
                    <a:lstStyle>
                      <a:lvl1pPr marL="0" algn="l" defTabSz="914400" rtl="0" eaLnBrk="0" latinLnBrk="0" hangingPunct="0">
                        <a:spcBef>
                          <a:spcPct val="20000"/>
                        </a:spcBef>
                        <a:buClr>
                          <a:srgbClr val="0BD0D9"/>
                        </a:buClr>
                        <a:buSzPct val="95000"/>
                        <a:buFont typeface="Wingdings 2" pitchFamily="18" charset="2"/>
                        <a:defRPr sz="2400" kern="1200">
                          <a:solidFill>
                            <a:schemeClr val="tx1"/>
                          </a:solidFill>
                          <a:latin typeface="Constantia" pitchFamily="18" charset="0"/>
                          <a:ea typeface="宋体" charset="-122"/>
                        </a:defRPr>
                      </a:lvl1pPr>
                      <a:lvl2pPr marL="742950" indent="-285750" algn="l" defTabSz="914400" rtl="0" eaLnBrk="0" latinLnBrk="0" hangingPunct="0">
                        <a:spcBef>
                          <a:spcPct val="20000"/>
                        </a:spcBef>
                        <a:buClr>
                          <a:schemeClr val="accent1"/>
                        </a:buClr>
                        <a:buSzPct val="85000"/>
                        <a:buFont typeface="Wingdings 2" pitchFamily="18" charset="2"/>
                        <a:defRPr sz="2400" kern="1200">
                          <a:solidFill>
                            <a:schemeClr val="tx1"/>
                          </a:solidFill>
                          <a:latin typeface="Constantia" pitchFamily="18" charset="0"/>
                          <a:ea typeface="宋体" charset="-122"/>
                        </a:defRPr>
                      </a:lvl2pPr>
                      <a:lvl3pPr marL="1143000" indent="-228600" algn="l" defTabSz="914400" rtl="0" eaLnBrk="0" latinLnBrk="0" hangingPunct="0">
                        <a:spcBef>
                          <a:spcPct val="20000"/>
                        </a:spcBef>
                        <a:buClr>
                          <a:schemeClr val="accent2"/>
                        </a:buClr>
                        <a:buSzPct val="70000"/>
                        <a:buFont typeface="Wingdings 2" pitchFamily="18" charset="2"/>
                        <a:defRPr sz="2400" kern="1200">
                          <a:solidFill>
                            <a:schemeClr val="tx1"/>
                          </a:solidFill>
                          <a:latin typeface="Constantia" pitchFamily="18" charset="0"/>
                          <a:ea typeface="宋体" charset="-122"/>
                        </a:defRPr>
                      </a:lvl3pPr>
                      <a:lvl4pPr marL="1600200" indent="-228600" algn="l" defTabSz="914400" rtl="0" eaLnBrk="0" latinLnBrk="0" hangingPunct="0">
                        <a:spcBef>
                          <a:spcPct val="20000"/>
                        </a:spcBef>
                        <a:buClr>
                          <a:srgbClr val="0BD0D9"/>
                        </a:buClr>
                        <a:buSzPct val="65000"/>
                        <a:buFont typeface="Wingdings 2" pitchFamily="18" charset="2"/>
                        <a:defRPr sz="2400" kern="1200">
                          <a:solidFill>
                            <a:schemeClr val="tx1"/>
                          </a:solidFill>
                          <a:latin typeface="Constantia" pitchFamily="18" charset="0"/>
                          <a:ea typeface="宋体" charset="-122"/>
                        </a:defRPr>
                      </a:lvl4pPr>
                      <a:lvl5pPr marL="2057400" indent="-228600" algn="l" defTabSz="914400" rtl="0" eaLnBrk="0" latinLnBrk="0" hangingPunct="0">
                        <a:spcBef>
                          <a:spcPct val="20000"/>
                        </a:spcBef>
                        <a:buClr>
                          <a:srgbClr val="10CF9B"/>
                        </a:buClr>
                        <a:buSzPct val="65000"/>
                        <a:buFont typeface="Wingdings 2" pitchFamily="18" charset="2"/>
                        <a:defRPr sz="2400" kern="1200">
                          <a:solidFill>
                            <a:schemeClr val="tx1"/>
                          </a:solidFill>
                          <a:latin typeface="Constantia" pitchFamily="18" charset="0"/>
                          <a:ea typeface="宋体" charset="-122"/>
                        </a:defRPr>
                      </a:lvl5pPr>
                      <a:lvl6pPr marL="25146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6pPr>
                      <a:lvl7pPr marL="29718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7pPr>
                      <a:lvl8pPr marL="34290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8pPr>
                      <a:lvl9pPr marL="38862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bg1"/>
                          </a:solidFill>
                          <a:effectLst>
                            <a:outerShdw blurRad="38100" dist="38100" dir="2700000" algn="tl">
                              <a:srgbClr val="000000"/>
                            </a:outerShdw>
                          </a:effectLst>
                          <a:latin typeface="Times New Roman" pitchFamily="18" charset="0"/>
                          <a:ea typeface="宋体" charset="-122"/>
                        </a:rPr>
                        <a:t>4 </a:t>
                      </a:r>
                      <a:r>
                        <a:rPr kumimoji="1" lang="en-US" altLang="zh-CN" sz="2400" b="1" i="0" u="none" strike="noStrike" cap="none" normalizeH="0" baseline="0">
                          <a:ln>
                            <a:noFill/>
                          </a:ln>
                          <a:solidFill>
                            <a:srgbClr val="FFFF00"/>
                          </a:solidFill>
                          <a:effectLst>
                            <a:outerShdw blurRad="38100" dist="38100" dir="2700000" algn="tl">
                              <a:srgbClr val="000000"/>
                            </a:outerShdw>
                          </a:effectLst>
                          <a:latin typeface="Times New Roman" pitchFamily="18" charset="0"/>
                          <a:ea typeface="宋体" charset="-122"/>
                        </a:rPr>
                        <a:t>745</a:t>
                      </a:r>
                      <a:r>
                        <a:rPr kumimoji="1" lang="en-US" altLang="zh-CN" sz="2400" b="1" i="0" u="none" strike="noStrike" cap="none" normalizeH="0" baseline="0">
                          <a:ln>
                            <a:noFill/>
                          </a:ln>
                          <a:solidFill>
                            <a:schemeClr val="bg1"/>
                          </a:solidFill>
                          <a:effectLst>
                            <a:outerShdw blurRad="38100" dist="38100" dir="2700000" algn="tl">
                              <a:srgbClr val="000000"/>
                            </a:outerShdw>
                          </a:effectLst>
                          <a:latin typeface="Times New Roman" pitchFamily="18" charset="0"/>
                          <a:ea typeface="宋体" charset="-122"/>
                        </a:rPr>
                        <a:t> 651</a:t>
                      </a:r>
                    </a:p>
                  </a:txBody>
                  <a:tcPr marL="90000" marR="90000" marT="46800" marB="46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lnTlToBr>
                      <a:noFill/>
                    </a:lnTlToBr>
                    <a:lnBlToTr>
                      <a:noFill/>
                    </a:lnBlToTr>
                    <a:solidFill>
                      <a:srgbClr val="3333FF"/>
                    </a:solidFill>
                  </a:tcPr>
                </a:tc>
                <a:tc>
                  <a:txBody>
                    <a:bodyPr/>
                    <a:lstStyle>
                      <a:lvl1pPr marL="0" algn="l" defTabSz="914400" rtl="0" eaLnBrk="0" latinLnBrk="0" hangingPunct="0">
                        <a:spcBef>
                          <a:spcPct val="20000"/>
                        </a:spcBef>
                        <a:buClr>
                          <a:srgbClr val="0BD0D9"/>
                        </a:buClr>
                        <a:buSzPct val="95000"/>
                        <a:buFont typeface="Wingdings 2" pitchFamily="18" charset="2"/>
                        <a:defRPr sz="2400" kern="1200">
                          <a:solidFill>
                            <a:schemeClr val="tx1"/>
                          </a:solidFill>
                          <a:latin typeface="Constantia" pitchFamily="18" charset="0"/>
                          <a:ea typeface="宋体" charset="-122"/>
                        </a:defRPr>
                      </a:lvl1pPr>
                      <a:lvl2pPr marL="742950" indent="-285750" algn="l" defTabSz="914400" rtl="0" eaLnBrk="0" latinLnBrk="0" hangingPunct="0">
                        <a:spcBef>
                          <a:spcPct val="20000"/>
                        </a:spcBef>
                        <a:buClr>
                          <a:schemeClr val="accent1"/>
                        </a:buClr>
                        <a:buSzPct val="85000"/>
                        <a:buFont typeface="Wingdings 2" pitchFamily="18" charset="2"/>
                        <a:defRPr sz="2400" kern="1200">
                          <a:solidFill>
                            <a:schemeClr val="tx1"/>
                          </a:solidFill>
                          <a:latin typeface="Constantia" pitchFamily="18" charset="0"/>
                          <a:ea typeface="宋体" charset="-122"/>
                        </a:defRPr>
                      </a:lvl2pPr>
                      <a:lvl3pPr marL="1143000" indent="-228600" algn="l" defTabSz="914400" rtl="0" eaLnBrk="0" latinLnBrk="0" hangingPunct="0">
                        <a:spcBef>
                          <a:spcPct val="20000"/>
                        </a:spcBef>
                        <a:buClr>
                          <a:schemeClr val="accent2"/>
                        </a:buClr>
                        <a:buSzPct val="70000"/>
                        <a:buFont typeface="Wingdings 2" pitchFamily="18" charset="2"/>
                        <a:defRPr sz="2400" kern="1200">
                          <a:solidFill>
                            <a:schemeClr val="tx1"/>
                          </a:solidFill>
                          <a:latin typeface="Constantia" pitchFamily="18" charset="0"/>
                          <a:ea typeface="宋体" charset="-122"/>
                        </a:defRPr>
                      </a:lvl3pPr>
                      <a:lvl4pPr marL="1600200" indent="-228600" algn="l" defTabSz="914400" rtl="0" eaLnBrk="0" latinLnBrk="0" hangingPunct="0">
                        <a:spcBef>
                          <a:spcPct val="20000"/>
                        </a:spcBef>
                        <a:buClr>
                          <a:srgbClr val="0BD0D9"/>
                        </a:buClr>
                        <a:buSzPct val="65000"/>
                        <a:buFont typeface="Wingdings 2" pitchFamily="18" charset="2"/>
                        <a:defRPr sz="2400" kern="1200">
                          <a:solidFill>
                            <a:schemeClr val="tx1"/>
                          </a:solidFill>
                          <a:latin typeface="Constantia" pitchFamily="18" charset="0"/>
                          <a:ea typeface="宋体" charset="-122"/>
                        </a:defRPr>
                      </a:lvl4pPr>
                      <a:lvl5pPr marL="2057400" indent="-228600" algn="l" defTabSz="914400" rtl="0" eaLnBrk="0" latinLnBrk="0" hangingPunct="0">
                        <a:spcBef>
                          <a:spcPct val="20000"/>
                        </a:spcBef>
                        <a:buClr>
                          <a:srgbClr val="10CF9B"/>
                        </a:buClr>
                        <a:buSzPct val="65000"/>
                        <a:buFont typeface="Wingdings 2" pitchFamily="18" charset="2"/>
                        <a:defRPr sz="2400" kern="1200">
                          <a:solidFill>
                            <a:schemeClr val="tx1"/>
                          </a:solidFill>
                          <a:latin typeface="Constantia" pitchFamily="18" charset="0"/>
                          <a:ea typeface="宋体" charset="-122"/>
                        </a:defRPr>
                      </a:lvl5pPr>
                      <a:lvl6pPr marL="25146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6pPr>
                      <a:lvl7pPr marL="29718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7pPr>
                      <a:lvl8pPr marL="34290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8pPr>
                      <a:lvl9pPr marL="38862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bg1"/>
                          </a:solidFill>
                          <a:effectLst>
                            <a:outerShdw blurRad="38100" dist="38100" dir="2700000" algn="tl">
                              <a:srgbClr val="000000"/>
                            </a:outerShdw>
                          </a:effectLst>
                          <a:latin typeface="Times New Roman" pitchFamily="18" charset="0"/>
                          <a:ea typeface="宋体" charset="-122"/>
                        </a:rPr>
                        <a:t>745</a:t>
                      </a:r>
                    </a:p>
                  </a:txBody>
                  <a:tcPr marL="90000" marR="90000" marT="46800" marB="46800" anchor="ctr" horzOverflow="overflow">
                    <a:lnL w="12700" cap="flat" cmpd="sng" algn="ctr">
                      <a:solidFill>
                        <a:srgbClr val="FFFFFF"/>
                      </a:solidFill>
                      <a:prstDash val="solid"/>
                      <a:round/>
                      <a:headEnd type="none" w="med" len="med"/>
                      <a:tailEnd type="none" w="med" len="med"/>
                    </a:lnL>
                    <a:lnR>
                      <a:noFill/>
                    </a:lnR>
                    <a:lnT>
                      <a:noFill/>
                    </a:lnT>
                    <a:lnB w="12700" cap="flat" cmpd="sng" algn="ctr">
                      <a:solidFill>
                        <a:srgbClr val="FFFFFF"/>
                      </a:solidFill>
                      <a:prstDash val="solid"/>
                      <a:round/>
                      <a:headEnd type="none" w="med" len="med"/>
                      <a:tailEnd type="none" w="med" len="med"/>
                    </a:lnB>
                    <a:lnTlToBr>
                      <a:noFill/>
                    </a:lnTlToBr>
                    <a:lnBlToTr>
                      <a:noFill/>
                    </a:lnBlToTr>
                    <a:solidFill>
                      <a:srgbClr val="3333FF"/>
                    </a:solidFill>
                  </a:tcPr>
                </a:tc>
                <a:extLst>
                  <a:ext uri="{0D108BD9-81ED-4DB2-BD59-A6C34878D82A}">
                    <a16:rowId xmlns:a16="http://schemas.microsoft.com/office/drawing/2014/main" val="10009"/>
                  </a:ext>
                </a:extLst>
              </a:tr>
            </a:tbl>
          </a:graphicData>
        </a:graphic>
      </p:graphicFrame>
      <p:sp>
        <p:nvSpPr>
          <p:cNvPr id="17" name="Text Box 59"/>
          <p:cNvSpPr txBox="1">
            <a:spLocks noChangeArrowheads="1"/>
          </p:cNvSpPr>
          <p:nvPr/>
        </p:nvSpPr>
        <p:spPr bwMode="auto">
          <a:xfrm>
            <a:off x="5786438" y="6486525"/>
            <a:ext cx="1471612"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2000" b="1" i="0" u="none" strike="noStrike" kern="0" cap="none" spc="0" normalizeH="0" baseline="0" noProof="0">
                <a:ln>
                  <a:noFill/>
                </a:ln>
                <a:solidFill>
                  <a:srgbClr val="000000"/>
                </a:solidFill>
                <a:effectLst/>
                <a:uLnTx/>
                <a:uFillTx/>
                <a:latin typeface="Times New Roman" pitchFamily="18" charset="0"/>
                <a:ea typeface="楷体_GB2312" pitchFamily="49" charset="-122"/>
              </a:rPr>
              <a:t>平方取中法</a:t>
            </a:r>
          </a:p>
        </p:txBody>
      </p:sp>
      <p:sp>
        <p:nvSpPr>
          <p:cNvPr id="18" name="Rectangle 6"/>
          <p:cNvSpPr>
            <a:spLocks noChangeArrowheads="1"/>
          </p:cNvSpPr>
          <p:nvPr/>
        </p:nvSpPr>
        <p:spPr bwMode="auto">
          <a:xfrm>
            <a:off x="357188" y="3097213"/>
            <a:ext cx="3538537" cy="2246312"/>
          </a:xfrm>
          <a:prstGeom prst="rect">
            <a:avLst/>
          </a:prstGeom>
          <a:noFill/>
          <a:ln w="9525">
            <a:solidFill>
              <a:srgbClr val="00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25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FF0000"/>
                </a:solidFill>
                <a:effectLst/>
                <a:uLnTx/>
                <a:uFillTx/>
                <a:latin typeface="Times New Roman" pitchFamily="18" charset="0"/>
                <a:ea typeface="楷体_GB2312" pitchFamily="49" charset="-122"/>
              </a:rPr>
              <a:t>   </a:t>
            </a:r>
            <a:r>
              <a:rPr kumimoji="1" lang="zh-CN" altLang="en-US" sz="2800" b="1" i="0" u="none" strike="noStrike" kern="0" cap="none" spc="0" normalizeH="0" baseline="0" noProof="0">
                <a:ln>
                  <a:noFill/>
                </a:ln>
                <a:solidFill>
                  <a:srgbClr val="FF0000"/>
                </a:solidFill>
                <a:effectLst/>
                <a:uLnTx/>
                <a:uFillTx/>
                <a:latin typeface="Times New Roman" pitchFamily="18" charset="0"/>
                <a:ea typeface="楷体_GB2312" pitchFamily="49" charset="-122"/>
              </a:rPr>
              <a:t>此方法适合于</a:t>
            </a:r>
            <a:r>
              <a:rPr kumimoji="1" lang="en-US" altLang="zh-CN" sz="2800" b="1" i="0" u="none" strike="noStrike" kern="0" cap="none" spc="0" normalizeH="0" baseline="0" noProof="0">
                <a:ln>
                  <a:noFill/>
                </a:ln>
                <a:solidFill>
                  <a:srgbClr val="FF0000"/>
                </a:solidFill>
                <a:effectLst/>
                <a:uLnTx/>
                <a:uFillTx/>
                <a:latin typeface="Times New Roman" pitchFamily="18" charset="0"/>
                <a:ea typeface="楷体_GB2312" pitchFamily="49" charset="-122"/>
              </a:rPr>
              <a:t>: </a:t>
            </a:r>
          </a:p>
          <a:p>
            <a:pPr marL="0" marR="0" lvl="0" indent="0" algn="ctr" defTabSz="914400" eaLnBrk="1" fontAlgn="base" latinLnBrk="0" hangingPunct="1">
              <a:lnSpc>
                <a:spcPct val="125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A50021"/>
                </a:solidFill>
                <a:effectLst/>
                <a:uLnTx/>
                <a:uFillTx/>
                <a:latin typeface="Times New Roman" pitchFamily="18" charset="0"/>
                <a:ea typeface="楷体_GB2312" pitchFamily="49" charset="-122"/>
              </a:rPr>
              <a:t>    </a:t>
            </a:r>
            <a:r>
              <a:rPr kumimoji="1" lang="zh-CN" altLang="en-US" sz="2800" b="1" i="0" u="none" strike="noStrike" kern="0" cap="none" spc="0" normalizeH="0" baseline="0" noProof="0">
                <a:ln>
                  <a:noFill/>
                </a:ln>
                <a:solidFill>
                  <a:srgbClr val="0000CC"/>
                </a:solidFill>
                <a:effectLst/>
                <a:uLnTx/>
                <a:uFillTx/>
                <a:latin typeface="Times New Roman" pitchFamily="18" charset="0"/>
                <a:ea typeface="楷体_GB2312" pitchFamily="49" charset="-122"/>
              </a:rPr>
              <a:t>关键字中的每一位都有某些数字重复出现频度很高的现象。</a:t>
            </a:r>
          </a:p>
        </p:txBody>
      </p:sp>
    </p:spTree>
    <p:extLst>
      <p:ext uri="{BB962C8B-B14F-4D97-AF65-F5344CB8AC3E}">
        <p14:creationId xmlns:p14="http://schemas.microsoft.com/office/powerpoint/2010/main" val="466597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strips(downRight)">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autoUpdateAnimBg="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10.3.2 </a:t>
            </a:r>
            <a:r>
              <a:rPr kumimoji="1" lang="zh-CN" altLang="en-US" sz="3200" b="1" dirty="0">
                <a:latin typeface="Arial" charset="0"/>
                <a:ea typeface="宋体" charset="-122"/>
                <a:cs typeface="+mn-cs"/>
              </a:rPr>
              <a:t>哈希函数的构造方法</a:t>
            </a:r>
          </a:p>
        </p:txBody>
      </p:sp>
      <p:sp>
        <p:nvSpPr>
          <p:cNvPr id="4" name="日期占位符 3"/>
          <p:cNvSpPr>
            <a:spLocks noGrp="1"/>
          </p:cNvSpPr>
          <p:nvPr>
            <p:ph type="dt" sz="half" idx="10"/>
          </p:nvPr>
        </p:nvSpPr>
        <p:spPr/>
        <p:txBody>
          <a:bodyPr/>
          <a:lstStyle/>
          <a:p>
            <a:fld id="{8C68FFC9-5FB0-472B-AB5A-7CF5595D24D7}"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159</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graphicFrame>
        <p:nvGraphicFramePr>
          <p:cNvPr id="13" name="Group 49"/>
          <p:cNvGraphicFramePr>
            <a:graphicFrameLocks noGrp="1"/>
          </p:cNvGraphicFramePr>
          <p:nvPr>
            <p:extLst>
              <p:ext uri="{D42A27DB-BD31-4B8C-83A1-F6EECF244321}">
                <p14:modId xmlns:p14="http://schemas.microsoft.com/office/powerpoint/2010/main" val="1306448004"/>
              </p:ext>
            </p:extLst>
          </p:nvPr>
        </p:nvGraphicFramePr>
        <p:xfrm>
          <a:off x="1214438" y="2286000"/>
          <a:ext cx="4572000" cy="2895600"/>
        </p:xfrm>
        <a:graphic>
          <a:graphicData uri="http://schemas.openxmlformats.org/drawingml/2006/table">
            <a:tbl>
              <a:tblPr/>
              <a:tblGrid>
                <a:gridCol w="1641475">
                  <a:extLst>
                    <a:ext uri="{9D8B030D-6E8A-4147-A177-3AD203B41FA5}">
                      <a16:colId xmlns:a16="http://schemas.microsoft.com/office/drawing/2014/main" val="20000"/>
                    </a:ext>
                  </a:extLst>
                </a:gridCol>
                <a:gridCol w="1941513">
                  <a:extLst>
                    <a:ext uri="{9D8B030D-6E8A-4147-A177-3AD203B41FA5}">
                      <a16:colId xmlns:a16="http://schemas.microsoft.com/office/drawing/2014/main" val="20001"/>
                    </a:ext>
                  </a:extLst>
                </a:gridCol>
                <a:gridCol w="989012">
                  <a:extLst>
                    <a:ext uri="{9D8B030D-6E8A-4147-A177-3AD203B41FA5}">
                      <a16:colId xmlns:a16="http://schemas.microsoft.com/office/drawing/2014/main" val="20002"/>
                    </a:ext>
                  </a:extLst>
                </a:gridCol>
              </a:tblGrid>
              <a:tr h="609600">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n-US" altLang="zh-CN" sz="2400" b="1" i="0" u="none" strike="noStrike" cap="none" normalizeH="0" baseline="0" dirty="0">
                          <a:ln>
                            <a:noFill/>
                          </a:ln>
                          <a:solidFill>
                            <a:schemeClr val="tx1"/>
                          </a:solidFill>
                          <a:effectLst/>
                          <a:latin typeface="Times New Roman" pitchFamily="18" charset="0"/>
                          <a:ea typeface="宋体" pitchFamily="2" charset="-122"/>
                        </a:rPr>
                        <a:t> </a:t>
                      </a:r>
                      <a:r>
                        <a:rPr kumimoji="0" lang="zh-CN" altLang="en-US" sz="2400" b="1" i="0" u="none" strike="noStrike" cap="none" normalizeH="0" baseline="0" dirty="0">
                          <a:ln>
                            <a:noFill/>
                          </a:ln>
                          <a:solidFill>
                            <a:schemeClr val="tx1"/>
                          </a:solidFill>
                          <a:effectLst/>
                          <a:latin typeface="Times New Roman" pitchFamily="18" charset="0"/>
                          <a:ea typeface="宋体" pitchFamily="2" charset="-122"/>
                        </a:rPr>
                        <a:t>关键字</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n-US" altLang="zh-CN" sz="2400" b="1" i="0" u="none" strike="noStrike" cap="none" normalizeH="0" baseline="0" dirty="0">
                          <a:ln>
                            <a:noFill/>
                          </a:ln>
                          <a:solidFill>
                            <a:schemeClr val="tx1"/>
                          </a:solidFill>
                          <a:effectLst/>
                          <a:latin typeface="Times New Roman" pitchFamily="18" charset="0"/>
                          <a:ea typeface="宋体" pitchFamily="2" charset="-122"/>
                        </a:rPr>
                        <a:t>(</a:t>
                      </a:r>
                      <a:r>
                        <a:rPr kumimoji="0" lang="zh-CN" altLang="en-US" sz="2400" b="1" i="0" u="none" strike="noStrike" cap="none" normalizeH="0" baseline="0" dirty="0">
                          <a:ln>
                            <a:noFill/>
                          </a:ln>
                          <a:solidFill>
                            <a:schemeClr val="tx1"/>
                          </a:solidFill>
                          <a:effectLst/>
                          <a:latin typeface="Times New Roman" pitchFamily="18" charset="0"/>
                          <a:ea typeface="宋体" pitchFamily="2" charset="-122"/>
                        </a:rPr>
                        <a:t>关键字</a:t>
                      </a:r>
                      <a:r>
                        <a:rPr kumimoji="0" lang="en-US" altLang="zh-CN" sz="2400" b="1" i="0" u="none" strike="noStrike" cap="none" normalizeH="0" baseline="0" dirty="0">
                          <a:ln>
                            <a:noFill/>
                          </a:ln>
                          <a:solidFill>
                            <a:schemeClr val="tx1"/>
                          </a:solidFill>
                          <a:effectLst/>
                          <a:latin typeface="Times New Roman" pitchFamily="18" charset="0"/>
                          <a:ea typeface="宋体" pitchFamily="2" charset="-122"/>
                        </a:rPr>
                        <a:t>)</a:t>
                      </a:r>
                      <a:r>
                        <a:rPr kumimoji="0" lang="en-US" altLang="zh-CN" sz="2400" b="1" i="0" u="none" strike="noStrike" cap="none" normalizeH="0" baseline="30000" dirty="0">
                          <a:ln>
                            <a:noFill/>
                          </a:ln>
                          <a:solidFill>
                            <a:schemeClr val="tx1"/>
                          </a:solidFill>
                          <a:effectLst/>
                          <a:latin typeface="Times New Roman" pitchFamily="18" charset="0"/>
                          <a:ea typeface="宋体" pitchFamily="2" charset="-122"/>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zh-CN" altLang="en-US" sz="2400" b="1" i="0" u="none" strike="noStrike" cap="none" normalizeH="0" baseline="0">
                          <a:ln>
                            <a:noFill/>
                          </a:ln>
                          <a:solidFill>
                            <a:schemeClr val="tx1"/>
                          </a:solidFill>
                          <a:effectLst/>
                          <a:latin typeface="Times New Roman" pitchFamily="18" charset="0"/>
                          <a:ea typeface="宋体" pitchFamily="2" charset="-122"/>
                        </a:rPr>
                        <a:t>地址</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1000">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0100</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0010000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100</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2438">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0110</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0012100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121</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49250">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1010</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1020100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201</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42900">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1001</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1002001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020</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4025">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0111</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0012321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n-US" altLang="zh-CN" sz="2400" b="1" i="0" u="none" strike="noStrike" cap="none" normalizeH="0" baseline="0" dirty="0">
                          <a:ln>
                            <a:noFill/>
                          </a:ln>
                          <a:solidFill>
                            <a:schemeClr val="tx1"/>
                          </a:solidFill>
                          <a:effectLst/>
                          <a:latin typeface="Times New Roman" pitchFamily="18" charset="0"/>
                          <a:ea typeface="宋体" pitchFamily="2" charset="-122"/>
                        </a:rPr>
                        <a:t>123</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14" name="Text Box 2"/>
          <p:cNvSpPr txBox="1">
            <a:spLocks noChangeArrowheads="1"/>
          </p:cNvSpPr>
          <p:nvPr/>
        </p:nvSpPr>
        <p:spPr bwMode="auto">
          <a:xfrm>
            <a:off x="395288" y="1000125"/>
            <a:ext cx="28082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zh-CN" altLang="en-US" sz="2800">
                <a:solidFill>
                  <a:srgbClr val="003300"/>
                </a:solidFill>
                <a:ea typeface="宋体" charset="-122"/>
              </a:rPr>
              <a:t>平方取中法    </a:t>
            </a:r>
          </a:p>
        </p:txBody>
      </p:sp>
    </p:spTree>
    <p:extLst>
      <p:ext uri="{BB962C8B-B14F-4D97-AF65-F5344CB8AC3E}">
        <p14:creationId xmlns:p14="http://schemas.microsoft.com/office/powerpoint/2010/main" val="150937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10.1  </a:t>
            </a:r>
            <a:r>
              <a:rPr kumimoji="1" lang="zh-CN" altLang="en-US" sz="3200" b="1" dirty="0">
                <a:latin typeface="Arial" charset="0"/>
                <a:ea typeface="宋体" charset="-122"/>
                <a:cs typeface="+mn-cs"/>
              </a:rPr>
              <a:t>静态查找表</a:t>
            </a:r>
          </a:p>
        </p:txBody>
      </p:sp>
      <p:sp>
        <p:nvSpPr>
          <p:cNvPr id="3" name="内容占位符 2"/>
          <p:cNvSpPr>
            <a:spLocks noGrp="1"/>
          </p:cNvSpPr>
          <p:nvPr>
            <p:ph idx="1"/>
          </p:nvPr>
        </p:nvSpPr>
        <p:spPr>
          <a:xfrm>
            <a:off x="457200" y="1295400"/>
            <a:ext cx="8229600" cy="5105400"/>
          </a:xfrm>
        </p:spPr>
        <p:txBody>
          <a:bodyPr>
            <a:normAutofit/>
          </a:bodyPr>
          <a:lstStyle/>
          <a:p>
            <a:pPr>
              <a:lnSpc>
                <a:spcPts val="3100"/>
              </a:lnSpc>
            </a:pPr>
            <a:r>
              <a:rPr lang="zh-CN" altLang="en-US" b="1" dirty="0"/>
              <a:t>顺序查找表</a:t>
            </a:r>
          </a:p>
          <a:p>
            <a:pPr>
              <a:lnSpc>
                <a:spcPts val="3100"/>
              </a:lnSpc>
            </a:pPr>
            <a:r>
              <a:rPr lang="zh-CN" altLang="en-US" b="1" dirty="0"/>
              <a:t>有序查找表</a:t>
            </a:r>
          </a:p>
          <a:p>
            <a:pPr>
              <a:lnSpc>
                <a:spcPts val="3100"/>
              </a:lnSpc>
            </a:pPr>
            <a:r>
              <a:rPr lang="zh-CN" altLang="en-US" b="1" dirty="0"/>
              <a:t>静态查找树表</a:t>
            </a:r>
          </a:p>
          <a:p>
            <a:pPr>
              <a:lnSpc>
                <a:spcPts val="3100"/>
              </a:lnSpc>
            </a:pPr>
            <a:r>
              <a:rPr lang="zh-CN" altLang="en-US" b="1" dirty="0"/>
              <a:t>索引顺序表</a:t>
            </a:r>
          </a:p>
          <a:p>
            <a:pPr>
              <a:lnSpc>
                <a:spcPts val="3100"/>
              </a:lnSpc>
            </a:pPr>
            <a:endParaRPr lang="zh-CN" altLang="en-US" sz="2400" b="1" dirty="0"/>
          </a:p>
        </p:txBody>
      </p:sp>
      <p:sp>
        <p:nvSpPr>
          <p:cNvPr id="4" name="日期占位符 3"/>
          <p:cNvSpPr>
            <a:spLocks noGrp="1"/>
          </p:cNvSpPr>
          <p:nvPr>
            <p:ph type="dt" sz="half" idx="10"/>
          </p:nvPr>
        </p:nvSpPr>
        <p:spPr/>
        <p:txBody>
          <a:bodyPr/>
          <a:lstStyle/>
          <a:p>
            <a:fld id="{312CE758-3AB7-4573-9B6D-C32BE4B94480}"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16</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Tree>
    <p:extLst>
      <p:ext uri="{BB962C8B-B14F-4D97-AF65-F5344CB8AC3E}">
        <p14:creationId xmlns:p14="http://schemas.microsoft.com/office/powerpoint/2010/main" val="392220354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10.3.2 </a:t>
            </a:r>
            <a:r>
              <a:rPr kumimoji="1" lang="zh-CN" altLang="en-US" sz="3200" b="1" dirty="0">
                <a:latin typeface="Arial" charset="0"/>
                <a:ea typeface="宋体" charset="-122"/>
                <a:cs typeface="+mn-cs"/>
              </a:rPr>
              <a:t>哈希函数的构造方法</a:t>
            </a:r>
          </a:p>
        </p:txBody>
      </p:sp>
      <p:sp>
        <p:nvSpPr>
          <p:cNvPr id="4" name="日期占位符 3"/>
          <p:cNvSpPr>
            <a:spLocks noGrp="1"/>
          </p:cNvSpPr>
          <p:nvPr>
            <p:ph type="dt" sz="half" idx="10"/>
          </p:nvPr>
        </p:nvSpPr>
        <p:spPr/>
        <p:txBody>
          <a:bodyPr/>
          <a:lstStyle/>
          <a:p>
            <a:fld id="{B2F68787-A3AD-4272-B81E-E8658999B604}"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160</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Rectangle 6"/>
          <p:cNvSpPr>
            <a:spLocks noChangeArrowheads="1"/>
          </p:cNvSpPr>
          <p:nvPr/>
        </p:nvSpPr>
        <p:spPr bwMode="auto">
          <a:xfrm>
            <a:off x="1473200" y="4541837"/>
            <a:ext cx="5743575" cy="1477963"/>
          </a:xfrm>
          <a:prstGeom prst="rect">
            <a:avLst/>
          </a:prstGeom>
          <a:noFill/>
          <a:ln w="9525">
            <a:solidFill>
              <a:srgbClr val="0033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25000"/>
              </a:lnSpc>
              <a:spcBef>
                <a:spcPct val="0"/>
              </a:spcBef>
              <a:spcAft>
                <a:spcPct val="0"/>
              </a:spcAft>
              <a:buClrTx/>
              <a:buSzTx/>
              <a:buFontTx/>
              <a:buNone/>
              <a:tabLst/>
              <a:defRPr/>
            </a:pPr>
            <a:r>
              <a:rPr kumimoji="1" lang="en-US" altLang="zh-CN" sz="3600" b="1" i="0" u="none" strike="noStrike" kern="0" cap="none" spc="0" normalizeH="0" baseline="0" noProof="0">
                <a:ln>
                  <a:noFill/>
                </a:ln>
                <a:solidFill>
                  <a:srgbClr val="FF0000"/>
                </a:solidFill>
                <a:effectLst/>
                <a:uLnTx/>
                <a:uFillTx/>
                <a:latin typeface="Times New Roman" pitchFamily="18" charset="0"/>
                <a:ea typeface="楷体_GB2312" pitchFamily="49" charset="-122"/>
              </a:rPr>
              <a:t>  </a:t>
            </a:r>
            <a:r>
              <a:rPr kumimoji="1" lang="zh-CN" altLang="en-US" sz="3600" b="1" i="0" u="none" strike="noStrike" kern="0" cap="none" spc="0" normalizeH="0" baseline="0" noProof="0">
                <a:ln>
                  <a:noFill/>
                </a:ln>
                <a:solidFill>
                  <a:srgbClr val="FF0000"/>
                </a:solidFill>
                <a:effectLst/>
                <a:uLnTx/>
                <a:uFillTx/>
                <a:latin typeface="Times New Roman" pitchFamily="18" charset="0"/>
                <a:ea typeface="楷体_GB2312" pitchFamily="49" charset="-122"/>
              </a:rPr>
              <a:t>此方法适合于</a:t>
            </a:r>
            <a:r>
              <a:rPr kumimoji="1" lang="en-US" altLang="zh-CN" sz="3600" b="1" i="0" u="none" strike="noStrike" kern="0" cap="none" spc="0" normalizeH="0" baseline="0" noProof="0">
                <a:ln>
                  <a:noFill/>
                </a:ln>
                <a:solidFill>
                  <a:srgbClr val="FF0000"/>
                </a:solidFill>
                <a:effectLst/>
                <a:uLnTx/>
                <a:uFillTx/>
                <a:latin typeface="Times New Roman" pitchFamily="18" charset="0"/>
                <a:ea typeface="楷体_GB2312" pitchFamily="49" charset="-122"/>
              </a:rPr>
              <a:t>: </a:t>
            </a:r>
          </a:p>
          <a:p>
            <a:pPr marL="0" marR="0" lvl="0" indent="0" algn="ctr" defTabSz="914400" eaLnBrk="1" fontAlgn="base" latinLnBrk="0" hangingPunct="1">
              <a:lnSpc>
                <a:spcPct val="125000"/>
              </a:lnSpc>
              <a:spcBef>
                <a:spcPct val="0"/>
              </a:spcBef>
              <a:spcAft>
                <a:spcPct val="0"/>
              </a:spcAft>
              <a:buClrTx/>
              <a:buSzTx/>
              <a:buFontTx/>
              <a:buNone/>
              <a:tabLst/>
              <a:defRPr/>
            </a:pPr>
            <a:r>
              <a:rPr kumimoji="1" lang="zh-CN" altLang="en-US" sz="3600" b="1" i="0" u="none" strike="noStrike" kern="0" cap="none" spc="0" normalizeH="0" baseline="0" noProof="0">
                <a:ln>
                  <a:noFill/>
                </a:ln>
                <a:solidFill>
                  <a:srgbClr val="0000CC"/>
                </a:solidFill>
                <a:effectLst/>
                <a:uLnTx/>
                <a:uFillTx/>
                <a:latin typeface="Times New Roman" pitchFamily="18" charset="0"/>
                <a:ea typeface="楷体_GB2312" pitchFamily="49" charset="-122"/>
              </a:rPr>
              <a:t>关键字的数字位数特别多。</a:t>
            </a:r>
            <a:endParaRPr kumimoji="1" lang="zh-CN" altLang="en-US" sz="4000" b="1" i="0" u="none" strike="noStrike" kern="0" cap="none" spc="0" normalizeH="0" baseline="0" noProof="0">
              <a:ln>
                <a:noFill/>
              </a:ln>
              <a:solidFill>
                <a:srgbClr val="0000CC"/>
              </a:solidFill>
              <a:effectLst/>
              <a:uLnTx/>
              <a:uFillTx/>
              <a:latin typeface="Times New Roman" pitchFamily="18" charset="0"/>
              <a:ea typeface="楷体_GB2312" pitchFamily="49" charset="-122"/>
            </a:endParaRPr>
          </a:p>
        </p:txBody>
      </p:sp>
      <p:sp>
        <p:nvSpPr>
          <p:cNvPr id="14" name="Text Box 2"/>
          <p:cNvSpPr txBox="1">
            <a:spLocks noChangeArrowheads="1"/>
          </p:cNvSpPr>
          <p:nvPr/>
        </p:nvSpPr>
        <p:spPr bwMode="auto">
          <a:xfrm>
            <a:off x="395288" y="1008062"/>
            <a:ext cx="28082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zh-CN" altLang="en-US" sz="2800">
                <a:solidFill>
                  <a:srgbClr val="003300"/>
                </a:solidFill>
                <a:ea typeface="宋体" charset="-122"/>
              </a:rPr>
              <a:t>折叠法    </a:t>
            </a:r>
          </a:p>
        </p:txBody>
      </p:sp>
      <p:sp>
        <p:nvSpPr>
          <p:cNvPr id="16" name="Text Box 2"/>
          <p:cNvSpPr txBox="1">
            <a:spLocks noChangeArrowheads="1"/>
          </p:cNvSpPr>
          <p:nvPr/>
        </p:nvSpPr>
        <p:spPr bwMode="auto">
          <a:xfrm>
            <a:off x="1000125" y="1865312"/>
            <a:ext cx="6858000" cy="2505075"/>
          </a:xfrm>
          <a:prstGeom prst="rect">
            <a:avLst/>
          </a:prstGeom>
          <a:noFill/>
          <a:ln w="9525">
            <a:solidFill>
              <a:srgbClr val="003300"/>
            </a:solidFill>
            <a:miter lim="800000"/>
            <a:headEnd/>
            <a:tailEnd/>
          </a:ln>
          <a:effectLst/>
        </p:spPr>
        <p:txBody>
          <a:bodyPr>
            <a:spAutoFit/>
          </a:bodyPr>
          <a:lstStyle/>
          <a:p>
            <a:pPr fontAlgn="base">
              <a:lnSpc>
                <a:spcPct val="140000"/>
              </a:lnSpc>
              <a:spcBef>
                <a:spcPct val="0"/>
              </a:spcBef>
              <a:spcAft>
                <a:spcPct val="0"/>
              </a:spcAft>
              <a:defRPr/>
            </a:pPr>
            <a:r>
              <a:rPr kumimoji="1" lang="en-US" altLang="zh-CN" sz="2800" b="1" dirty="0">
                <a:solidFill>
                  <a:srgbClr val="0000CC"/>
                </a:solidFill>
                <a:latin typeface="宋体"/>
              </a:rPr>
              <a:t>    </a:t>
            </a:r>
            <a:r>
              <a:rPr kumimoji="1" lang="zh-CN" altLang="en-US" sz="2800" b="1" dirty="0">
                <a:solidFill>
                  <a:srgbClr val="0000CC"/>
                </a:solidFill>
                <a:latin typeface="宋体"/>
              </a:rPr>
              <a:t>将关键字分割成若干部分，然后取它们的叠加和为哈希地址。</a:t>
            </a:r>
            <a:endParaRPr kumimoji="1" lang="en-US" altLang="zh-CN" sz="2800" b="1" dirty="0">
              <a:solidFill>
                <a:srgbClr val="0000CC"/>
              </a:solidFill>
              <a:latin typeface="宋体"/>
            </a:endParaRPr>
          </a:p>
          <a:p>
            <a:pPr fontAlgn="base">
              <a:lnSpc>
                <a:spcPct val="140000"/>
              </a:lnSpc>
              <a:spcBef>
                <a:spcPct val="0"/>
              </a:spcBef>
              <a:spcAft>
                <a:spcPct val="0"/>
              </a:spcAft>
              <a:defRPr/>
            </a:pPr>
            <a:r>
              <a:rPr kumimoji="1" lang="zh-CN" altLang="en-US" sz="2800" b="1" dirty="0">
                <a:solidFill>
                  <a:srgbClr val="0000CC"/>
                </a:solidFill>
                <a:latin typeface="宋体"/>
              </a:rPr>
              <a:t>两种叠加处理的方法：移位叠加和间界叠加。</a:t>
            </a:r>
          </a:p>
        </p:txBody>
      </p:sp>
    </p:spTree>
    <p:extLst>
      <p:ext uri="{BB962C8B-B14F-4D97-AF65-F5344CB8AC3E}">
        <p14:creationId xmlns:p14="http://schemas.microsoft.com/office/powerpoint/2010/main" val="2184929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iterate type="wd">
                                    <p:tmPct val="100000"/>
                                  </p:iterate>
                                  <p:childTnLst>
                                    <p:set>
                                      <p:cBhvr>
                                        <p:cTn id="11" dur="1" fill="hold">
                                          <p:stCondLst>
                                            <p:cond delay="0"/>
                                          </p:stCondLst>
                                        </p:cTn>
                                        <p:tgtEl>
                                          <p:spTgt spid="16"/>
                                        </p:tgtEl>
                                        <p:attrNameLst>
                                          <p:attrName>style.visibility</p:attrName>
                                        </p:attrNameLst>
                                      </p:cBhvr>
                                      <p:to>
                                        <p:strVal val="visible"/>
                                      </p:to>
                                    </p:set>
                                    <p:animEffect transition="in" filter="strips(downRight)">
                                      <p:cBhvr>
                                        <p:cTn id="12" dur="3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utoUpdateAnimBg="0"/>
      <p:bldP spid="16" grpId="0" animBg="1" autoUpdateAnimBg="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10.3.2 </a:t>
            </a:r>
            <a:r>
              <a:rPr kumimoji="1" lang="zh-CN" altLang="en-US" sz="3200" b="1" dirty="0">
                <a:latin typeface="Arial" charset="0"/>
                <a:ea typeface="宋体" charset="-122"/>
                <a:cs typeface="+mn-cs"/>
              </a:rPr>
              <a:t>哈希函数的构造方法</a:t>
            </a:r>
          </a:p>
        </p:txBody>
      </p:sp>
      <p:sp>
        <p:nvSpPr>
          <p:cNvPr id="4" name="日期占位符 3"/>
          <p:cNvSpPr>
            <a:spLocks noGrp="1"/>
          </p:cNvSpPr>
          <p:nvPr>
            <p:ph type="dt" sz="half" idx="10"/>
          </p:nvPr>
        </p:nvSpPr>
        <p:spPr/>
        <p:txBody>
          <a:bodyPr/>
          <a:lstStyle/>
          <a:p>
            <a:fld id="{C18A7C22-1F47-4126-9D8D-9615B12E2710}"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161</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134"/>
          <p:cNvSpPr txBox="1">
            <a:spLocks noChangeArrowheads="1"/>
          </p:cNvSpPr>
          <p:nvPr/>
        </p:nvSpPr>
        <p:spPr bwMode="auto">
          <a:xfrm>
            <a:off x="357188" y="3130550"/>
            <a:ext cx="6030912"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3000" b="1" i="0" u="none" strike="noStrike" kern="0" cap="none" spc="0" normalizeH="0" baseline="0" noProof="0">
                <a:ln>
                  <a:noFill/>
                </a:ln>
                <a:solidFill>
                  <a:srgbClr val="0000CC"/>
                </a:solidFill>
                <a:effectLst/>
                <a:uLnTx/>
                <a:uFillTx/>
                <a:latin typeface="Times New Roman" pitchFamily="18" charset="0"/>
                <a:ea typeface="楷体_GB2312" pitchFamily="49" charset="-122"/>
              </a:rPr>
              <a:t>例如：图书编号</a:t>
            </a:r>
            <a:r>
              <a:rPr kumimoji="1" lang="en-US" altLang="zh-CN" sz="3000" b="1" i="0" u="none" strike="noStrike" kern="0" cap="none" spc="0" normalizeH="0" baseline="0" noProof="0">
                <a:ln>
                  <a:noFill/>
                </a:ln>
                <a:solidFill>
                  <a:srgbClr val="0000CC"/>
                </a:solidFill>
                <a:effectLst/>
                <a:uLnTx/>
                <a:uFillTx/>
                <a:latin typeface="Times New Roman" pitchFamily="18" charset="0"/>
                <a:ea typeface="楷体_GB2312" pitchFamily="49" charset="-122"/>
              </a:rPr>
              <a:t>: 0-442-20586-4</a:t>
            </a:r>
          </a:p>
        </p:txBody>
      </p:sp>
      <p:sp>
        <p:nvSpPr>
          <p:cNvPr id="14" name="Text Box 135"/>
          <p:cNvSpPr txBox="1">
            <a:spLocks noChangeArrowheads="1"/>
          </p:cNvSpPr>
          <p:nvPr/>
        </p:nvSpPr>
        <p:spPr bwMode="auto">
          <a:xfrm>
            <a:off x="1196975" y="3630613"/>
            <a:ext cx="1433513"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a:ln>
                  <a:noFill/>
                </a:ln>
                <a:solidFill>
                  <a:srgbClr val="6600CC"/>
                </a:solidFill>
                <a:effectLst/>
                <a:uLnTx/>
                <a:uFillTx/>
                <a:latin typeface="Times New Roman" pitchFamily="18" charset="0"/>
                <a:ea typeface="楷体_GB2312" pitchFamily="49" charset="-122"/>
              </a:rPr>
              <a:t>        </a:t>
            </a:r>
            <a:r>
              <a:rPr kumimoji="1" lang="en-US" altLang="zh-CN" sz="2400" b="1" i="0" u="none" strike="noStrike" kern="0" cap="none" spc="0" normalizeH="0" baseline="0" noProof="0">
                <a:ln>
                  <a:noFill/>
                </a:ln>
                <a:solidFill>
                  <a:srgbClr val="3333FF"/>
                </a:solidFill>
                <a:effectLst/>
                <a:uLnTx/>
                <a:uFillTx/>
                <a:latin typeface="Times New Roman" pitchFamily="18" charset="0"/>
                <a:ea typeface="楷体_GB2312" pitchFamily="49" charset="-122"/>
              </a:rPr>
              <a:t>5864</a:t>
            </a:r>
          </a:p>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a:ln>
                  <a:noFill/>
                </a:ln>
                <a:solidFill>
                  <a:srgbClr val="3333FF"/>
                </a:solidFill>
                <a:effectLst/>
                <a:uLnTx/>
                <a:uFillTx/>
                <a:latin typeface="Times New Roman" pitchFamily="18" charset="0"/>
                <a:ea typeface="楷体_GB2312" pitchFamily="49" charset="-122"/>
              </a:rPr>
              <a:t>        4220</a:t>
            </a:r>
          </a:p>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a:ln>
                  <a:noFill/>
                </a:ln>
                <a:solidFill>
                  <a:srgbClr val="3333FF"/>
                </a:solidFill>
                <a:effectLst/>
                <a:uLnTx/>
                <a:uFillTx/>
                <a:latin typeface="Times New Roman" pitchFamily="18" charset="0"/>
                <a:ea typeface="楷体_GB2312" pitchFamily="49" charset="-122"/>
              </a:rPr>
              <a:t>+          04</a:t>
            </a:r>
          </a:p>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a:ln>
                  <a:noFill/>
                </a:ln>
                <a:solidFill>
                  <a:srgbClr val="3333FF"/>
                </a:solidFill>
                <a:effectLst/>
                <a:uLnTx/>
                <a:uFillTx/>
                <a:latin typeface="Times New Roman" pitchFamily="18" charset="0"/>
                <a:ea typeface="楷体_GB2312" pitchFamily="49" charset="-122"/>
              </a:rPr>
              <a:t>      1</a:t>
            </a:r>
            <a:r>
              <a:rPr kumimoji="1" lang="en-US" altLang="zh-CN" sz="2400" b="1" i="0" u="none" strike="noStrike" kern="0" cap="none" spc="0" normalizeH="0" baseline="0" noProof="0">
                <a:ln>
                  <a:noFill/>
                </a:ln>
                <a:solidFill>
                  <a:srgbClr val="FF0000"/>
                </a:solidFill>
                <a:effectLst/>
                <a:uLnTx/>
                <a:uFillTx/>
                <a:latin typeface="Times New Roman" pitchFamily="18" charset="0"/>
                <a:ea typeface="楷体_GB2312" pitchFamily="49" charset="-122"/>
              </a:rPr>
              <a:t>0088</a:t>
            </a:r>
          </a:p>
        </p:txBody>
      </p:sp>
      <p:sp>
        <p:nvSpPr>
          <p:cNvPr id="16" name="Text Box 136"/>
          <p:cNvSpPr txBox="1">
            <a:spLocks noChangeArrowheads="1"/>
          </p:cNvSpPr>
          <p:nvPr/>
        </p:nvSpPr>
        <p:spPr bwMode="auto">
          <a:xfrm>
            <a:off x="1352550" y="5286375"/>
            <a:ext cx="1433513"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a:ln>
                  <a:noFill/>
                </a:ln>
                <a:solidFill>
                  <a:srgbClr val="0000CC"/>
                </a:solidFill>
                <a:effectLst/>
                <a:uLnTx/>
                <a:uFillTx/>
                <a:latin typeface="Times New Roman" pitchFamily="18" charset="0"/>
                <a:ea typeface="楷体_GB2312" pitchFamily="49" charset="-122"/>
              </a:rPr>
              <a:t>        5864</a:t>
            </a:r>
          </a:p>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a:ln>
                  <a:noFill/>
                </a:ln>
                <a:solidFill>
                  <a:srgbClr val="0000CC"/>
                </a:solidFill>
                <a:effectLst/>
                <a:uLnTx/>
                <a:uFillTx/>
                <a:latin typeface="Times New Roman" pitchFamily="18" charset="0"/>
                <a:ea typeface="楷体_GB2312" pitchFamily="49" charset="-122"/>
              </a:rPr>
              <a:t>        0224</a:t>
            </a:r>
          </a:p>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a:ln>
                  <a:noFill/>
                </a:ln>
                <a:solidFill>
                  <a:srgbClr val="0000CC"/>
                </a:solidFill>
                <a:effectLst/>
                <a:uLnTx/>
                <a:uFillTx/>
                <a:latin typeface="Times New Roman" pitchFamily="18" charset="0"/>
                <a:ea typeface="楷体_GB2312" pitchFamily="49" charset="-122"/>
              </a:rPr>
              <a:t>+          04</a:t>
            </a:r>
          </a:p>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a:ln>
                  <a:noFill/>
                </a:ln>
                <a:solidFill>
                  <a:srgbClr val="0000CC"/>
                </a:solidFill>
                <a:effectLst/>
                <a:uLnTx/>
                <a:uFillTx/>
                <a:latin typeface="Times New Roman" pitchFamily="18" charset="0"/>
                <a:ea typeface="楷体_GB2312" pitchFamily="49" charset="-122"/>
              </a:rPr>
              <a:t>        </a:t>
            </a:r>
            <a:r>
              <a:rPr kumimoji="1" lang="en-US" altLang="zh-CN" sz="2400" b="1" i="0" u="none" strike="noStrike" kern="0" cap="none" spc="0" normalizeH="0" baseline="0" noProof="0">
                <a:ln>
                  <a:noFill/>
                </a:ln>
                <a:solidFill>
                  <a:srgbClr val="FF3300"/>
                </a:solidFill>
                <a:effectLst/>
                <a:uLnTx/>
                <a:uFillTx/>
                <a:latin typeface="Times New Roman" pitchFamily="18" charset="0"/>
                <a:ea typeface="楷体_GB2312" pitchFamily="49" charset="-122"/>
              </a:rPr>
              <a:t>6092</a:t>
            </a:r>
          </a:p>
        </p:txBody>
      </p:sp>
      <p:sp>
        <p:nvSpPr>
          <p:cNvPr id="17" name="Line 137"/>
          <p:cNvSpPr>
            <a:spLocks noChangeShapeType="1"/>
          </p:cNvSpPr>
          <p:nvPr/>
        </p:nvSpPr>
        <p:spPr bwMode="auto">
          <a:xfrm>
            <a:off x="1352550" y="4773613"/>
            <a:ext cx="1295400" cy="0"/>
          </a:xfrm>
          <a:prstGeom prst="line">
            <a:avLst/>
          </a:prstGeom>
          <a:noFill/>
          <a:ln w="9525">
            <a:solidFill>
              <a:srgbClr val="0033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18" name="Line 138"/>
          <p:cNvSpPr>
            <a:spLocks noChangeShapeType="1"/>
          </p:cNvSpPr>
          <p:nvPr/>
        </p:nvSpPr>
        <p:spPr bwMode="auto">
          <a:xfrm>
            <a:off x="1633538" y="6442075"/>
            <a:ext cx="1295400" cy="0"/>
          </a:xfrm>
          <a:prstGeom prst="line">
            <a:avLst/>
          </a:prstGeom>
          <a:noFill/>
          <a:ln w="9525">
            <a:solidFill>
              <a:srgbClr val="0033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19" name="Text Box 139"/>
          <p:cNvSpPr txBox="1">
            <a:spLocks noChangeArrowheads="1"/>
          </p:cNvSpPr>
          <p:nvPr/>
        </p:nvSpPr>
        <p:spPr bwMode="auto">
          <a:xfrm>
            <a:off x="4017620" y="5136735"/>
            <a:ext cx="4669180" cy="1264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lvl="0" eaLnBrk="1" fontAlgn="base" hangingPunct="1">
              <a:spcBef>
                <a:spcPct val="0"/>
              </a:spcBef>
              <a:spcAft>
                <a:spcPct val="0"/>
              </a:spcAft>
              <a:defRPr/>
            </a:pPr>
            <a:r>
              <a:rPr kumimoji="1" lang="zh-CN" altLang="en-US" sz="2400" b="1" i="0" u="none" strike="noStrike" kern="0" cap="none" spc="0" normalizeH="0" baseline="0" noProof="0" dirty="0">
                <a:ln>
                  <a:noFill/>
                </a:ln>
                <a:solidFill>
                  <a:srgbClr val="3333FF"/>
                </a:solidFill>
                <a:effectLst/>
                <a:uLnTx/>
                <a:uFillTx/>
              </a:rPr>
              <a:t>间界</a:t>
            </a:r>
            <a:r>
              <a:rPr lang="zh-CN" altLang="en-US" sz="2400" kern="0" dirty="0">
                <a:solidFill>
                  <a:srgbClr val="3333FF"/>
                </a:solidFill>
              </a:rPr>
              <a:t>叠加：从一端向另一端沿分割界来回折叠，然后对齐相加</a:t>
            </a:r>
            <a:endParaRPr kumimoji="1" lang="zh-CN" altLang="en-US" sz="2400" b="1" i="0" u="none" strike="noStrike" kern="0" cap="none" spc="0" normalizeH="0" baseline="0" noProof="0" dirty="0">
              <a:ln>
                <a:noFill/>
              </a:ln>
              <a:solidFill>
                <a:srgbClr val="3333FF"/>
              </a:solidFill>
              <a:effectLst/>
              <a:uLnTx/>
              <a:uFillTx/>
            </a:endParaRPr>
          </a:p>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2800" b="1" i="0" u="none" strike="noStrike" kern="0" cap="none" spc="0" normalizeH="0" baseline="0" noProof="0" dirty="0">
                <a:ln>
                  <a:noFill/>
                </a:ln>
                <a:solidFill>
                  <a:srgbClr val="3333FF"/>
                </a:solidFill>
                <a:effectLst/>
                <a:uLnTx/>
                <a:uFillTx/>
                <a:latin typeface="Times New Roman" pitchFamily="18" charset="0"/>
                <a:ea typeface="楷体_GB2312" pitchFamily="49" charset="-122"/>
              </a:rPr>
              <a:t>         </a:t>
            </a:r>
            <a:r>
              <a:rPr kumimoji="1" lang="en-US" altLang="zh-CN" sz="2800" b="1" i="0" u="none" strike="noStrike" kern="0" cap="none" spc="0" normalizeH="0" baseline="0" noProof="0" dirty="0">
                <a:ln>
                  <a:noFill/>
                </a:ln>
                <a:solidFill>
                  <a:srgbClr val="3333FF"/>
                </a:solidFill>
                <a:effectLst/>
                <a:uLnTx/>
                <a:uFillTx/>
                <a:latin typeface="Times New Roman" pitchFamily="18" charset="0"/>
                <a:ea typeface="楷体_GB2312" pitchFamily="49" charset="-122"/>
              </a:rPr>
              <a:t>Hash( key ) = 6092</a:t>
            </a:r>
          </a:p>
        </p:txBody>
      </p:sp>
      <p:sp>
        <p:nvSpPr>
          <p:cNvPr id="20" name="Text Box 143"/>
          <p:cNvSpPr txBox="1">
            <a:spLocks noChangeArrowheads="1"/>
          </p:cNvSpPr>
          <p:nvPr/>
        </p:nvSpPr>
        <p:spPr bwMode="auto">
          <a:xfrm>
            <a:off x="3979863" y="3810000"/>
            <a:ext cx="4706937" cy="1264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lvl="0" eaLnBrk="1" fontAlgn="base" hangingPunct="1">
              <a:spcBef>
                <a:spcPct val="0"/>
              </a:spcBef>
              <a:spcAft>
                <a:spcPct val="0"/>
              </a:spcAft>
              <a:defRPr/>
            </a:pPr>
            <a:r>
              <a:rPr kumimoji="1" lang="zh-CN" altLang="en-US" sz="2400" b="1" i="0" u="none" strike="noStrike" kern="0" cap="none" spc="0" normalizeH="0" baseline="0" noProof="0" dirty="0">
                <a:ln>
                  <a:noFill/>
                </a:ln>
                <a:solidFill>
                  <a:srgbClr val="3333FF"/>
                </a:solidFill>
                <a:effectLst/>
                <a:uLnTx/>
                <a:uFillTx/>
              </a:rPr>
              <a:t>左移位</a:t>
            </a:r>
            <a:r>
              <a:rPr lang="zh-CN" altLang="en-US" sz="2400" kern="0" dirty="0">
                <a:solidFill>
                  <a:srgbClr val="3333FF"/>
                </a:solidFill>
              </a:rPr>
              <a:t>叠加：将分割后的每一部分的最低位对齐，然后相加</a:t>
            </a:r>
            <a:endParaRPr kumimoji="1" lang="zh-CN" altLang="en-US" sz="2400" b="1" i="0" u="none" strike="noStrike" kern="0" cap="none" spc="0" normalizeH="0" baseline="0" noProof="0" dirty="0">
              <a:ln>
                <a:noFill/>
              </a:ln>
              <a:solidFill>
                <a:srgbClr val="3333FF"/>
              </a:solidFill>
              <a:effectLst/>
              <a:uLnTx/>
              <a:uFillTx/>
            </a:endParaRPr>
          </a:p>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2800" b="1" i="0" u="none" strike="noStrike" kern="0" cap="none" spc="0" normalizeH="0" baseline="0" noProof="0" dirty="0">
                <a:ln>
                  <a:noFill/>
                </a:ln>
                <a:solidFill>
                  <a:srgbClr val="3333FF"/>
                </a:solidFill>
                <a:effectLst/>
                <a:uLnTx/>
                <a:uFillTx/>
              </a:rPr>
              <a:t>         </a:t>
            </a:r>
            <a:r>
              <a:rPr kumimoji="1" lang="en-US" altLang="zh-CN" sz="2800" b="1" i="0" u="none" strike="noStrike" kern="0" cap="none" spc="0" normalizeH="0" baseline="0" noProof="0" dirty="0">
                <a:ln>
                  <a:noFill/>
                </a:ln>
                <a:solidFill>
                  <a:srgbClr val="3333FF"/>
                </a:solidFill>
                <a:effectLst/>
                <a:uLnTx/>
                <a:uFillTx/>
              </a:rPr>
              <a:t>Hash( key ) = 0088</a:t>
            </a:r>
          </a:p>
        </p:txBody>
      </p:sp>
      <p:sp>
        <p:nvSpPr>
          <p:cNvPr id="21" name="Text Box 144"/>
          <p:cNvSpPr txBox="1">
            <a:spLocks noChangeArrowheads="1"/>
          </p:cNvSpPr>
          <p:nvPr/>
        </p:nvSpPr>
        <p:spPr bwMode="auto">
          <a:xfrm>
            <a:off x="571500" y="1528763"/>
            <a:ext cx="7929563" cy="1387475"/>
          </a:xfrm>
          <a:prstGeom prst="rect">
            <a:avLst/>
          </a:prstGeom>
          <a:noFill/>
          <a:ln w="9525">
            <a:solidFill>
              <a:srgbClr val="0000CC"/>
            </a:solidFill>
            <a:miter lim="800000"/>
            <a:headEnd/>
            <a:tailEnd/>
          </a:ln>
          <a:effectLst/>
        </p:spPr>
        <p:txBody>
          <a:bodyPr lIns="90000" tIns="46800" rIns="90000" bIns="46800">
            <a:spAutoFit/>
          </a:bodyPr>
          <a:lstStyle/>
          <a:p>
            <a:pPr fontAlgn="base">
              <a:spcBef>
                <a:spcPct val="50000"/>
              </a:spcBef>
              <a:spcAft>
                <a:spcPct val="0"/>
              </a:spcAft>
              <a:defRPr/>
            </a:pPr>
            <a:r>
              <a:rPr kumimoji="1" lang="zh-CN" altLang="en-US" sz="2800" b="1" dirty="0">
                <a:solidFill>
                  <a:srgbClr val="3333FF"/>
                </a:solidFill>
                <a:latin typeface="宋体"/>
              </a:rPr>
              <a:t>将关键字分割成位数相同的几段，最后一位可以不同。段的长度取决于散列表的地址位数，然后将各段的叠加和（舍去进位）作为散列地址</a:t>
            </a:r>
          </a:p>
        </p:txBody>
      </p:sp>
      <p:sp>
        <p:nvSpPr>
          <p:cNvPr id="22" name="Text Box 2"/>
          <p:cNvSpPr txBox="1">
            <a:spLocks noChangeArrowheads="1"/>
          </p:cNvSpPr>
          <p:nvPr/>
        </p:nvSpPr>
        <p:spPr bwMode="auto">
          <a:xfrm>
            <a:off x="395288" y="987425"/>
            <a:ext cx="3962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zh-CN" altLang="en-US" sz="2800">
                <a:solidFill>
                  <a:srgbClr val="003300"/>
                </a:solidFill>
                <a:ea typeface="宋体" charset="-122"/>
              </a:rPr>
              <a:t>折叠法（移位和间界）    </a:t>
            </a:r>
          </a:p>
        </p:txBody>
      </p:sp>
    </p:spTree>
    <p:extLst>
      <p:ext uri="{BB962C8B-B14F-4D97-AF65-F5344CB8AC3E}">
        <p14:creationId xmlns:p14="http://schemas.microsoft.com/office/powerpoint/2010/main" val="1444964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9" grpId="0"/>
      <p:bldP spid="20"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10.3.2 </a:t>
            </a:r>
            <a:r>
              <a:rPr kumimoji="1" lang="zh-CN" altLang="en-US" sz="3200" b="1" dirty="0">
                <a:latin typeface="Arial" charset="0"/>
                <a:ea typeface="宋体" charset="-122"/>
                <a:cs typeface="+mn-cs"/>
              </a:rPr>
              <a:t>哈希函数的构造方法</a:t>
            </a:r>
          </a:p>
        </p:txBody>
      </p:sp>
      <p:sp>
        <p:nvSpPr>
          <p:cNvPr id="4" name="日期占位符 3"/>
          <p:cNvSpPr>
            <a:spLocks noGrp="1"/>
          </p:cNvSpPr>
          <p:nvPr>
            <p:ph type="dt" sz="half" idx="10"/>
          </p:nvPr>
        </p:nvSpPr>
        <p:spPr/>
        <p:txBody>
          <a:bodyPr/>
          <a:lstStyle/>
          <a:p>
            <a:fld id="{21EE5AAD-356A-4D49-946C-A3925A7911F1}"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162</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Rectangle 3"/>
          <p:cNvSpPr>
            <a:spLocks noChangeArrowheads="1"/>
          </p:cNvSpPr>
          <p:nvPr/>
        </p:nvSpPr>
        <p:spPr bwMode="auto">
          <a:xfrm>
            <a:off x="179388" y="2628900"/>
            <a:ext cx="8750300" cy="1479550"/>
          </a:xfrm>
          <a:prstGeom prst="rect">
            <a:avLst/>
          </a:prstGeom>
          <a:noFill/>
          <a:ln w="9525">
            <a:solidFill>
              <a:srgbClr val="0033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pPr>
            <a:r>
              <a:rPr lang="zh-CN" altLang="en-US" sz="2800">
                <a:solidFill>
                  <a:srgbClr val="FF3300"/>
                </a:solidFill>
                <a:latin typeface="宋体" charset="-122"/>
              </a:rPr>
              <a:t>举例</a:t>
            </a:r>
            <a:r>
              <a:rPr lang="zh-CN" altLang="en-US" sz="2800">
                <a:solidFill>
                  <a:srgbClr val="0000CC"/>
                </a:solidFill>
                <a:latin typeface="宋体" charset="-122"/>
              </a:rPr>
              <a:t>：将关键字序列</a:t>
            </a:r>
            <a:r>
              <a:rPr lang="en-US" altLang="zh-CN" sz="2800">
                <a:solidFill>
                  <a:srgbClr val="0000CC"/>
                </a:solidFill>
                <a:latin typeface="宋体" charset="-122"/>
              </a:rPr>
              <a:t>(09</a:t>
            </a:r>
            <a:r>
              <a:rPr lang="zh-CN" altLang="en-US" sz="2800">
                <a:solidFill>
                  <a:srgbClr val="0000CC"/>
                </a:solidFill>
                <a:latin typeface="宋体" charset="-122"/>
              </a:rPr>
              <a:t>，</a:t>
            </a:r>
            <a:r>
              <a:rPr lang="en-US" altLang="zh-CN" sz="2800">
                <a:solidFill>
                  <a:srgbClr val="0000CC"/>
                </a:solidFill>
                <a:latin typeface="宋体" charset="-122"/>
              </a:rPr>
              <a:t>31</a:t>
            </a:r>
            <a:r>
              <a:rPr lang="zh-CN" altLang="en-US" sz="2800">
                <a:solidFill>
                  <a:srgbClr val="0000CC"/>
                </a:solidFill>
                <a:latin typeface="宋体" charset="-122"/>
              </a:rPr>
              <a:t>，</a:t>
            </a:r>
            <a:r>
              <a:rPr lang="en-US" altLang="zh-CN" sz="2800">
                <a:solidFill>
                  <a:srgbClr val="0000CC"/>
                </a:solidFill>
                <a:latin typeface="宋体" charset="-122"/>
              </a:rPr>
              <a:t>26</a:t>
            </a:r>
            <a:r>
              <a:rPr lang="zh-CN" altLang="en-US" sz="2800">
                <a:solidFill>
                  <a:srgbClr val="0000CC"/>
                </a:solidFill>
                <a:latin typeface="宋体" charset="-122"/>
              </a:rPr>
              <a:t>，</a:t>
            </a:r>
            <a:r>
              <a:rPr lang="en-US" altLang="zh-CN" sz="2800">
                <a:solidFill>
                  <a:srgbClr val="0000CC"/>
                </a:solidFill>
                <a:latin typeface="宋体" charset="-122"/>
              </a:rPr>
              <a:t>19</a:t>
            </a:r>
            <a:r>
              <a:rPr lang="zh-CN" altLang="en-US" sz="2800">
                <a:solidFill>
                  <a:srgbClr val="0000CC"/>
                </a:solidFill>
                <a:latin typeface="宋体" charset="-122"/>
              </a:rPr>
              <a:t>，</a:t>
            </a:r>
            <a:r>
              <a:rPr lang="en-US" altLang="zh-CN" sz="2800">
                <a:solidFill>
                  <a:srgbClr val="0000CC"/>
                </a:solidFill>
                <a:latin typeface="宋体" charset="-122"/>
              </a:rPr>
              <a:t>01</a:t>
            </a:r>
            <a:r>
              <a:rPr lang="zh-CN" altLang="en-US" sz="2800">
                <a:solidFill>
                  <a:srgbClr val="0000CC"/>
                </a:solidFill>
                <a:latin typeface="宋体" charset="-122"/>
              </a:rPr>
              <a:t>，</a:t>
            </a:r>
            <a:r>
              <a:rPr lang="en-US" altLang="zh-CN" sz="2800">
                <a:solidFill>
                  <a:srgbClr val="0000CC"/>
                </a:solidFill>
                <a:latin typeface="宋体" charset="-122"/>
              </a:rPr>
              <a:t>13</a:t>
            </a:r>
            <a:r>
              <a:rPr lang="zh-CN" altLang="en-US" sz="2800">
                <a:solidFill>
                  <a:srgbClr val="0000CC"/>
                </a:solidFill>
                <a:latin typeface="宋体" charset="-122"/>
              </a:rPr>
              <a:t>，</a:t>
            </a:r>
            <a:r>
              <a:rPr lang="en-US" altLang="zh-CN" sz="2800">
                <a:solidFill>
                  <a:srgbClr val="0000CC"/>
                </a:solidFill>
                <a:latin typeface="宋体" charset="-122"/>
              </a:rPr>
              <a:t>02</a:t>
            </a:r>
            <a:r>
              <a:rPr lang="zh-CN" altLang="en-US" sz="2800">
                <a:solidFill>
                  <a:srgbClr val="0000CC"/>
                </a:solidFill>
                <a:latin typeface="宋体" charset="-122"/>
              </a:rPr>
              <a:t>，</a:t>
            </a:r>
            <a:r>
              <a:rPr lang="en-US" altLang="zh-CN" sz="2800">
                <a:solidFill>
                  <a:srgbClr val="0000CC"/>
                </a:solidFill>
                <a:latin typeface="宋体" charset="-122"/>
              </a:rPr>
              <a:t>11</a:t>
            </a:r>
            <a:r>
              <a:rPr lang="zh-CN" altLang="en-US" sz="2800">
                <a:solidFill>
                  <a:srgbClr val="0000CC"/>
                </a:solidFill>
                <a:latin typeface="宋体" charset="-122"/>
              </a:rPr>
              <a:t>，</a:t>
            </a:r>
            <a:r>
              <a:rPr lang="en-US" altLang="zh-CN" sz="2800">
                <a:solidFill>
                  <a:srgbClr val="0000CC"/>
                </a:solidFill>
                <a:latin typeface="宋体" charset="-122"/>
              </a:rPr>
              <a:t>27</a:t>
            </a:r>
            <a:r>
              <a:rPr lang="zh-CN" altLang="en-US" sz="2800">
                <a:solidFill>
                  <a:srgbClr val="0000CC"/>
                </a:solidFill>
                <a:latin typeface="宋体" charset="-122"/>
              </a:rPr>
              <a:t>，</a:t>
            </a:r>
            <a:r>
              <a:rPr lang="en-US" altLang="zh-CN" sz="2800">
                <a:solidFill>
                  <a:srgbClr val="0000CC"/>
                </a:solidFill>
                <a:latin typeface="宋体" charset="-122"/>
              </a:rPr>
              <a:t>16</a:t>
            </a:r>
            <a:r>
              <a:rPr lang="zh-CN" altLang="en-US" sz="2800">
                <a:solidFill>
                  <a:srgbClr val="0000CC"/>
                </a:solidFill>
                <a:latin typeface="宋体" charset="-122"/>
              </a:rPr>
              <a:t>，</a:t>
            </a:r>
            <a:r>
              <a:rPr lang="en-US" altLang="zh-CN" sz="2800">
                <a:solidFill>
                  <a:srgbClr val="0000CC"/>
                </a:solidFill>
                <a:latin typeface="宋体" charset="-122"/>
              </a:rPr>
              <a:t>05</a:t>
            </a:r>
            <a:r>
              <a:rPr lang="zh-CN" altLang="en-US" sz="2800">
                <a:solidFill>
                  <a:srgbClr val="0000CC"/>
                </a:solidFill>
                <a:latin typeface="宋体" charset="-122"/>
              </a:rPr>
              <a:t>，</a:t>
            </a:r>
            <a:r>
              <a:rPr lang="en-US" altLang="zh-CN" sz="2800">
                <a:solidFill>
                  <a:srgbClr val="0000CC"/>
                </a:solidFill>
                <a:latin typeface="宋体" charset="-122"/>
              </a:rPr>
              <a:t>21)</a:t>
            </a:r>
            <a:r>
              <a:rPr lang="zh-CN" altLang="en-US" sz="2800">
                <a:solidFill>
                  <a:srgbClr val="0000CC"/>
                </a:solidFill>
                <a:latin typeface="宋体" charset="-122"/>
              </a:rPr>
              <a:t>依次填入长度为</a:t>
            </a:r>
            <a:r>
              <a:rPr lang="en-US" altLang="zh-CN" sz="2800">
                <a:solidFill>
                  <a:srgbClr val="0000CC"/>
                </a:solidFill>
                <a:latin typeface="宋体" charset="-122"/>
              </a:rPr>
              <a:t>n</a:t>
            </a:r>
            <a:r>
              <a:rPr lang="zh-CN" altLang="en-US" sz="2800">
                <a:solidFill>
                  <a:srgbClr val="0000CC"/>
                </a:solidFill>
                <a:latin typeface="宋体" charset="-122"/>
              </a:rPr>
              <a:t>＝</a:t>
            </a:r>
            <a:r>
              <a:rPr lang="en-US" altLang="zh-CN" sz="2800">
                <a:solidFill>
                  <a:srgbClr val="0000CC"/>
                </a:solidFill>
                <a:latin typeface="宋体" charset="-122"/>
              </a:rPr>
              <a:t>12</a:t>
            </a:r>
            <a:r>
              <a:rPr lang="zh-CN" altLang="en-US" sz="2800">
                <a:solidFill>
                  <a:srgbClr val="0000CC"/>
                </a:solidFill>
                <a:latin typeface="宋体" charset="-122"/>
              </a:rPr>
              <a:t>的表中。设映象函数为</a:t>
            </a:r>
            <a:r>
              <a:rPr lang="en-US" altLang="zh-CN" sz="2800">
                <a:solidFill>
                  <a:srgbClr val="0000CC"/>
                </a:solidFill>
                <a:latin typeface="宋体" charset="-122"/>
              </a:rPr>
              <a:t>i</a:t>
            </a:r>
            <a:r>
              <a:rPr lang="zh-CN" altLang="en-US" sz="2800">
                <a:solidFill>
                  <a:srgbClr val="0000CC"/>
                </a:solidFill>
                <a:latin typeface="宋体" charset="-122"/>
              </a:rPr>
              <a:t>＝</a:t>
            </a:r>
            <a:r>
              <a:rPr lang="en-US" altLang="zh-CN" sz="2800">
                <a:solidFill>
                  <a:srgbClr val="0000CC"/>
                </a:solidFill>
                <a:latin typeface="宋体" charset="-122"/>
              </a:rPr>
              <a:t>INT(k/3)</a:t>
            </a:r>
            <a:r>
              <a:rPr lang="zh-CN" altLang="en-US" sz="2800">
                <a:solidFill>
                  <a:srgbClr val="0000CC"/>
                </a:solidFill>
                <a:latin typeface="宋体" charset="-122"/>
              </a:rPr>
              <a:t>＋</a:t>
            </a:r>
            <a:r>
              <a:rPr lang="en-US" altLang="zh-CN" sz="2800">
                <a:solidFill>
                  <a:srgbClr val="0000CC"/>
                </a:solidFill>
                <a:latin typeface="宋体" charset="-122"/>
              </a:rPr>
              <a:t>1</a:t>
            </a:r>
            <a:r>
              <a:rPr lang="zh-CN" altLang="en-US" sz="2800">
                <a:solidFill>
                  <a:srgbClr val="0000CC"/>
                </a:solidFill>
                <a:latin typeface="宋体" charset="-122"/>
              </a:rPr>
              <a:t>。</a:t>
            </a:r>
          </a:p>
        </p:txBody>
      </p:sp>
      <p:sp>
        <p:nvSpPr>
          <p:cNvPr id="14" name="Text Box 6"/>
          <p:cNvSpPr txBox="1">
            <a:spLocks noChangeArrowheads="1"/>
          </p:cNvSpPr>
          <p:nvPr/>
        </p:nvSpPr>
        <p:spPr bwMode="auto">
          <a:xfrm>
            <a:off x="1281113" y="1425575"/>
            <a:ext cx="421957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3000" b="1" i="0" u="none" strike="noStrike" kern="0" cap="none" spc="0" normalizeH="0" baseline="0" noProof="0">
                <a:ln>
                  <a:noFill/>
                </a:ln>
                <a:solidFill>
                  <a:srgbClr val="0000CC"/>
                </a:solidFill>
                <a:effectLst/>
                <a:uLnTx/>
                <a:uFillTx/>
                <a:latin typeface="Times New Roman" pitchFamily="18" charset="0"/>
                <a:ea typeface="楷体_GB2312" pitchFamily="49" charset="-122"/>
              </a:rPr>
              <a:t>设桶数</a:t>
            </a:r>
            <a:r>
              <a:rPr kumimoji="1" lang="en-US" altLang="zh-CN" sz="3000" b="1" i="0" u="none" strike="noStrike" kern="0" cap="none" spc="0" normalizeH="0" baseline="0" noProof="0">
                <a:ln>
                  <a:noFill/>
                </a:ln>
                <a:solidFill>
                  <a:srgbClr val="0000CC"/>
                </a:solidFill>
                <a:effectLst/>
                <a:uLnTx/>
                <a:uFillTx/>
                <a:latin typeface="Times New Roman" pitchFamily="18" charset="0"/>
                <a:ea typeface="楷体_GB2312" pitchFamily="49" charset="-122"/>
              </a:rPr>
              <a:t>B</a:t>
            </a:r>
            <a:r>
              <a:rPr kumimoji="1" lang="zh-CN" altLang="en-US" sz="3000" b="1" i="0" u="none" strike="noStrike" kern="0" cap="none" spc="0" normalizeH="0" baseline="0" noProof="0">
                <a:ln>
                  <a:noFill/>
                </a:ln>
                <a:solidFill>
                  <a:srgbClr val="0000CC"/>
                </a:solidFill>
                <a:effectLst/>
                <a:uLnTx/>
                <a:uFillTx/>
                <a:latin typeface="Times New Roman" pitchFamily="18" charset="0"/>
                <a:ea typeface="楷体_GB2312" pitchFamily="49" charset="-122"/>
              </a:rPr>
              <a:t>，取质数 </a:t>
            </a:r>
            <a:r>
              <a:rPr kumimoji="1" lang="en-US" altLang="zh-CN" sz="3000" b="1" i="0" u="none" strike="noStrike" kern="0" cap="none" spc="0" normalizeH="0" baseline="0" noProof="0">
                <a:ln>
                  <a:noFill/>
                </a:ln>
                <a:solidFill>
                  <a:srgbClr val="0000CC"/>
                </a:solidFill>
                <a:effectLst/>
                <a:uLnTx/>
                <a:uFillTx/>
                <a:latin typeface="Times New Roman" pitchFamily="18" charset="0"/>
                <a:ea typeface="楷体_GB2312" pitchFamily="49" charset="-122"/>
              </a:rPr>
              <a:t>m ≤ B</a:t>
            </a:r>
          </a:p>
        </p:txBody>
      </p:sp>
      <p:sp>
        <p:nvSpPr>
          <p:cNvPr id="16" name="Text Box 7"/>
          <p:cNvSpPr txBox="1">
            <a:spLocks noChangeArrowheads="1"/>
          </p:cNvSpPr>
          <p:nvPr/>
        </p:nvSpPr>
        <p:spPr bwMode="auto">
          <a:xfrm>
            <a:off x="1357313" y="1958975"/>
            <a:ext cx="4237037"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000" b="1" i="0" u="none" strike="noStrike" kern="0" cap="none" spc="0" normalizeH="0" baseline="0" noProof="0">
                <a:ln>
                  <a:noFill/>
                </a:ln>
                <a:solidFill>
                  <a:srgbClr val="0000CC"/>
                </a:solidFill>
                <a:effectLst/>
                <a:uLnTx/>
                <a:uFillTx/>
                <a:latin typeface="Times New Roman" pitchFamily="18" charset="0"/>
                <a:ea typeface="楷体_GB2312" pitchFamily="49" charset="-122"/>
              </a:rPr>
              <a:t>Hash ( key ) = key %  m </a:t>
            </a:r>
          </a:p>
        </p:txBody>
      </p:sp>
      <p:sp>
        <p:nvSpPr>
          <p:cNvPr id="17" name="Text Box 2"/>
          <p:cNvSpPr txBox="1">
            <a:spLocks noChangeArrowheads="1"/>
          </p:cNvSpPr>
          <p:nvPr/>
        </p:nvSpPr>
        <p:spPr bwMode="auto">
          <a:xfrm>
            <a:off x="395288" y="965200"/>
            <a:ext cx="56054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zh-CN" altLang="en-US" sz="2800">
                <a:solidFill>
                  <a:srgbClr val="003300"/>
                </a:solidFill>
                <a:ea typeface="宋体" charset="-122"/>
              </a:rPr>
              <a:t>除留余数法</a:t>
            </a:r>
            <a:r>
              <a:rPr lang="en-US" altLang="zh-CN" sz="2800">
                <a:solidFill>
                  <a:srgbClr val="003300"/>
                </a:solidFill>
                <a:ea typeface="宋体" charset="-122"/>
              </a:rPr>
              <a:t>(</a:t>
            </a:r>
            <a:r>
              <a:rPr lang="zh-CN" altLang="en-US" sz="2800">
                <a:solidFill>
                  <a:srgbClr val="003300"/>
                </a:solidFill>
                <a:ea typeface="宋体" charset="-122"/>
              </a:rPr>
              <a:t>质数除余法</a:t>
            </a:r>
            <a:r>
              <a:rPr lang="en-US" altLang="zh-CN" sz="2800">
                <a:solidFill>
                  <a:srgbClr val="003300"/>
                </a:solidFill>
                <a:ea typeface="宋体" charset="-122"/>
              </a:rPr>
              <a:t>)</a:t>
            </a:r>
            <a:endParaRPr lang="zh-CN" altLang="en-US" sz="2800">
              <a:solidFill>
                <a:srgbClr val="003300"/>
              </a:solidFill>
              <a:ea typeface="宋体" charset="-122"/>
            </a:endParaRPr>
          </a:p>
        </p:txBody>
      </p:sp>
      <p:graphicFrame>
        <p:nvGraphicFramePr>
          <p:cNvPr id="18" name="表格 17"/>
          <p:cNvGraphicFramePr>
            <a:graphicFrameLocks noGrp="1"/>
          </p:cNvGraphicFramePr>
          <p:nvPr>
            <p:extLst>
              <p:ext uri="{D42A27DB-BD31-4B8C-83A1-F6EECF244321}">
                <p14:modId xmlns:p14="http://schemas.microsoft.com/office/powerpoint/2010/main" val="787140821"/>
              </p:ext>
            </p:extLst>
          </p:nvPr>
        </p:nvGraphicFramePr>
        <p:xfrm>
          <a:off x="71438" y="4495800"/>
          <a:ext cx="8972554" cy="1371600"/>
        </p:xfrm>
        <a:graphic>
          <a:graphicData uri="http://schemas.openxmlformats.org/drawingml/2006/table">
            <a:tbl>
              <a:tblPr firstRow="1" bandRow="1"/>
              <a:tblGrid>
                <a:gridCol w="2795914">
                  <a:extLst>
                    <a:ext uri="{9D8B030D-6E8A-4147-A177-3AD203B41FA5}">
                      <a16:colId xmlns:a16="http://schemas.microsoft.com/office/drawing/2014/main" val="20000"/>
                    </a:ext>
                  </a:extLst>
                </a:gridCol>
                <a:gridCol w="514720">
                  <a:extLst>
                    <a:ext uri="{9D8B030D-6E8A-4147-A177-3AD203B41FA5}">
                      <a16:colId xmlns:a16="http://schemas.microsoft.com/office/drawing/2014/main" val="20001"/>
                    </a:ext>
                  </a:extLst>
                </a:gridCol>
                <a:gridCol w="514720">
                  <a:extLst>
                    <a:ext uri="{9D8B030D-6E8A-4147-A177-3AD203B41FA5}">
                      <a16:colId xmlns:a16="http://schemas.microsoft.com/office/drawing/2014/main" val="20002"/>
                    </a:ext>
                  </a:extLst>
                </a:gridCol>
                <a:gridCol w="514720">
                  <a:extLst>
                    <a:ext uri="{9D8B030D-6E8A-4147-A177-3AD203B41FA5}">
                      <a16:colId xmlns:a16="http://schemas.microsoft.com/office/drawing/2014/main" val="20003"/>
                    </a:ext>
                  </a:extLst>
                </a:gridCol>
                <a:gridCol w="514720">
                  <a:extLst>
                    <a:ext uri="{9D8B030D-6E8A-4147-A177-3AD203B41FA5}">
                      <a16:colId xmlns:a16="http://schemas.microsoft.com/office/drawing/2014/main" val="20004"/>
                    </a:ext>
                  </a:extLst>
                </a:gridCol>
                <a:gridCol w="514720">
                  <a:extLst>
                    <a:ext uri="{9D8B030D-6E8A-4147-A177-3AD203B41FA5}">
                      <a16:colId xmlns:a16="http://schemas.microsoft.com/office/drawing/2014/main" val="20005"/>
                    </a:ext>
                  </a:extLst>
                </a:gridCol>
                <a:gridCol w="514720">
                  <a:extLst>
                    <a:ext uri="{9D8B030D-6E8A-4147-A177-3AD203B41FA5}">
                      <a16:colId xmlns:a16="http://schemas.microsoft.com/office/drawing/2014/main" val="20006"/>
                    </a:ext>
                  </a:extLst>
                </a:gridCol>
                <a:gridCol w="514720">
                  <a:extLst>
                    <a:ext uri="{9D8B030D-6E8A-4147-A177-3AD203B41FA5}">
                      <a16:colId xmlns:a16="http://schemas.microsoft.com/office/drawing/2014/main" val="20007"/>
                    </a:ext>
                  </a:extLst>
                </a:gridCol>
                <a:gridCol w="514720">
                  <a:extLst>
                    <a:ext uri="{9D8B030D-6E8A-4147-A177-3AD203B41FA5}">
                      <a16:colId xmlns:a16="http://schemas.microsoft.com/office/drawing/2014/main" val="20008"/>
                    </a:ext>
                  </a:extLst>
                </a:gridCol>
                <a:gridCol w="514720">
                  <a:extLst>
                    <a:ext uri="{9D8B030D-6E8A-4147-A177-3AD203B41FA5}">
                      <a16:colId xmlns:a16="http://schemas.microsoft.com/office/drawing/2014/main" val="20009"/>
                    </a:ext>
                  </a:extLst>
                </a:gridCol>
                <a:gridCol w="514720">
                  <a:extLst>
                    <a:ext uri="{9D8B030D-6E8A-4147-A177-3AD203B41FA5}">
                      <a16:colId xmlns:a16="http://schemas.microsoft.com/office/drawing/2014/main" val="20010"/>
                    </a:ext>
                  </a:extLst>
                </a:gridCol>
                <a:gridCol w="514720">
                  <a:extLst>
                    <a:ext uri="{9D8B030D-6E8A-4147-A177-3AD203B41FA5}">
                      <a16:colId xmlns:a16="http://schemas.microsoft.com/office/drawing/2014/main" val="20011"/>
                    </a:ext>
                  </a:extLst>
                </a:gridCol>
                <a:gridCol w="514720">
                  <a:extLst>
                    <a:ext uri="{9D8B030D-6E8A-4147-A177-3AD203B41FA5}">
                      <a16:colId xmlns:a16="http://schemas.microsoft.com/office/drawing/2014/main" val="20012"/>
                    </a:ext>
                  </a:extLst>
                </a:gridCol>
              </a:tblGrid>
              <a:tr h="370840">
                <a:tc>
                  <a:txBody>
                    <a:bodyPr/>
                    <a:lstStyle>
                      <a:lvl1pPr marL="0" algn="l" defTabSz="914400" rtl="0" eaLnBrk="1" latinLnBrk="0" hangingPunct="1">
                        <a:defRPr sz="1800" b="1" kern="1200">
                          <a:solidFill>
                            <a:schemeClr val="dk1"/>
                          </a:solidFill>
                          <a:latin typeface="Constantia"/>
                          <a:ea typeface="宋体"/>
                        </a:defRPr>
                      </a:lvl1pPr>
                      <a:lvl2pPr marL="457200" algn="l" defTabSz="914400" rtl="0" eaLnBrk="1" latinLnBrk="0" hangingPunct="1">
                        <a:defRPr sz="1800" b="1" kern="1200">
                          <a:solidFill>
                            <a:schemeClr val="dk1"/>
                          </a:solidFill>
                          <a:latin typeface="Constantia"/>
                          <a:ea typeface="宋体"/>
                        </a:defRPr>
                      </a:lvl2pPr>
                      <a:lvl3pPr marL="914400" algn="l" defTabSz="914400" rtl="0" eaLnBrk="1" latinLnBrk="0" hangingPunct="1">
                        <a:defRPr sz="1800" b="1" kern="1200">
                          <a:solidFill>
                            <a:schemeClr val="dk1"/>
                          </a:solidFill>
                          <a:latin typeface="Constantia"/>
                          <a:ea typeface="宋体"/>
                        </a:defRPr>
                      </a:lvl3pPr>
                      <a:lvl4pPr marL="1371600" algn="l" defTabSz="914400" rtl="0" eaLnBrk="1" latinLnBrk="0" hangingPunct="1">
                        <a:defRPr sz="1800" b="1" kern="1200">
                          <a:solidFill>
                            <a:schemeClr val="dk1"/>
                          </a:solidFill>
                          <a:latin typeface="Constantia"/>
                          <a:ea typeface="宋体"/>
                        </a:defRPr>
                      </a:lvl4pPr>
                      <a:lvl5pPr marL="1828800" algn="l" defTabSz="914400" rtl="0" eaLnBrk="1" latinLnBrk="0" hangingPunct="1">
                        <a:defRPr sz="1800" b="1" kern="1200">
                          <a:solidFill>
                            <a:schemeClr val="dk1"/>
                          </a:solidFill>
                          <a:latin typeface="Constantia"/>
                          <a:ea typeface="宋体"/>
                        </a:defRPr>
                      </a:lvl5pPr>
                      <a:lvl6pPr marL="2286000" algn="l" defTabSz="914400" rtl="0" eaLnBrk="1" latinLnBrk="0" hangingPunct="1">
                        <a:defRPr sz="1800" b="1" kern="1200">
                          <a:solidFill>
                            <a:schemeClr val="dk1"/>
                          </a:solidFill>
                          <a:latin typeface="Constantia"/>
                          <a:ea typeface="宋体"/>
                        </a:defRPr>
                      </a:lvl6pPr>
                      <a:lvl7pPr marL="2743200" algn="l" defTabSz="914400" rtl="0" eaLnBrk="1" latinLnBrk="0" hangingPunct="1">
                        <a:defRPr sz="1800" b="1" kern="1200">
                          <a:solidFill>
                            <a:schemeClr val="dk1"/>
                          </a:solidFill>
                          <a:latin typeface="Constantia"/>
                          <a:ea typeface="宋体"/>
                        </a:defRPr>
                      </a:lvl7pPr>
                      <a:lvl8pPr marL="3200400" algn="l" defTabSz="914400" rtl="0" eaLnBrk="1" latinLnBrk="0" hangingPunct="1">
                        <a:defRPr sz="1800" b="1" kern="1200">
                          <a:solidFill>
                            <a:schemeClr val="dk1"/>
                          </a:solidFill>
                          <a:latin typeface="Constantia"/>
                          <a:ea typeface="宋体"/>
                        </a:defRPr>
                      </a:lvl8pPr>
                      <a:lvl9pPr marL="3657600" algn="l" defTabSz="914400" rtl="0" eaLnBrk="1" latinLnBrk="0" hangingPunct="1">
                        <a:defRPr sz="1800" b="1" kern="1200">
                          <a:solidFill>
                            <a:schemeClr val="dk1"/>
                          </a:solidFill>
                          <a:latin typeface="Constantia"/>
                          <a:ea typeface="宋体"/>
                        </a:defRPr>
                      </a:lvl9pPr>
                    </a:lstStyle>
                    <a:p>
                      <a:r>
                        <a:rPr lang="zh-CN" altLang="en-US" sz="2400" b="1" dirty="0">
                          <a:latin typeface="+mn-ea"/>
                          <a:ea typeface="+mn-ea"/>
                        </a:rPr>
                        <a:t>表序号</a:t>
                      </a: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20000"/>
                      </a:srgbClr>
                    </a:solidFill>
                  </a:tcPr>
                </a:tc>
                <a:tc>
                  <a:txBody>
                    <a:bodyPr/>
                    <a:lstStyle>
                      <a:lvl1pPr marL="0" algn="l" defTabSz="914400" rtl="0" eaLnBrk="1" latinLnBrk="0" hangingPunct="1">
                        <a:defRPr sz="1800" b="1" kern="1200">
                          <a:solidFill>
                            <a:schemeClr val="dk1"/>
                          </a:solidFill>
                          <a:latin typeface="Constantia"/>
                          <a:ea typeface="宋体"/>
                        </a:defRPr>
                      </a:lvl1pPr>
                      <a:lvl2pPr marL="457200" algn="l" defTabSz="914400" rtl="0" eaLnBrk="1" latinLnBrk="0" hangingPunct="1">
                        <a:defRPr sz="1800" b="1" kern="1200">
                          <a:solidFill>
                            <a:schemeClr val="dk1"/>
                          </a:solidFill>
                          <a:latin typeface="Constantia"/>
                          <a:ea typeface="宋体"/>
                        </a:defRPr>
                      </a:lvl2pPr>
                      <a:lvl3pPr marL="914400" algn="l" defTabSz="914400" rtl="0" eaLnBrk="1" latinLnBrk="0" hangingPunct="1">
                        <a:defRPr sz="1800" b="1" kern="1200">
                          <a:solidFill>
                            <a:schemeClr val="dk1"/>
                          </a:solidFill>
                          <a:latin typeface="Constantia"/>
                          <a:ea typeface="宋体"/>
                        </a:defRPr>
                      </a:lvl3pPr>
                      <a:lvl4pPr marL="1371600" algn="l" defTabSz="914400" rtl="0" eaLnBrk="1" latinLnBrk="0" hangingPunct="1">
                        <a:defRPr sz="1800" b="1" kern="1200">
                          <a:solidFill>
                            <a:schemeClr val="dk1"/>
                          </a:solidFill>
                          <a:latin typeface="Constantia"/>
                          <a:ea typeface="宋体"/>
                        </a:defRPr>
                      </a:lvl4pPr>
                      <a:lvl5pPr marL="1828800" algn="l" defTabSz="914400" rtl="0" eaLnBrk="1" latinLnBrk="0" hangingPunct="1">
                        <a:defRPr sz="1800" b="1" kern="1200">
                          <a:solidFill>
                            <a:schemeClr val="dk1"/>
                          </a:solidFill>
                          <a:latin typeface="Constantia"/>
                          <a:ea typeface="宋体"/>
                        </a:defRPr>
                      </a:lvl5pPr>
                      <a:lvl6pPr marL="2286000" algn="l" defTabSz="914400" rtl="0" eaLnBrk="1" latinLnBrk="0" hangingPunct="1">
                        <a:defRPr sz="1800" b="1" kern="1200">
                          <a:solidFill>
                            <a:schemeClr val="dk1"/>
                          </a:solidFill>
                          <a:latin typeface="Constantia"/>
                          <a:ea typeface="宋体"/>
                        </a:defRPr>
                      </a:lvl6pPr>
                      <a:lvl7pPr marL="2743200" algn="l" defTabSz="914400" rtl="0" eaLnBrk="1" latinLnBrk="0" hangingPunct="1">
                        <a:defRPr sz="1800" b="1" kern="1200">
                          <a:solidFill>
                            <a:schemeClr val="dk1"/>
                          </a:solidFill>
                          <a:latin typeface="Constantia"/>
                          <a:ea typeface="宋体"/>
                        </a:defRPr>
                      </a:lvl7pPr>
                      <a:lvl8pPr marL="3200400" algn="l" defTabSz="914400" rtl="0" eaLnBrk="1" latinLnBrk="0" hangingPunct="1">
                        <a:defRPr sz="1800" b="1" kern="1200">
                          <a:solidFill>
                            <a:schemeClr val="dk1"/>
                          </a:solidFill>
                          <a:latin typeface="Constantia"/>
                          <a:ea typeface="宋体"/>
                        </a:defRPr>
                      </a:lvl8pPr>
                      <a:lvl9pPr marL="3657600" algn="l" defTabSz="914400" rtl="0" eaLnBrk="1" latinLnBrk="0" hangingPunct="1">
                        <a:defRPr sz="1800" b="1" kern="1200">
                          <a:solidFill>
                            <a:schemeClr val="dk1"/>
                          </a:solidFill>
                          <a:latin typeface="Constantia"/>
                          <a:ea typeface="宋体"/>
                        </a:defRPr>
                      </a:lvl9pPr>
                    </a:lstStyle>
                    <a:p>
                      <a:r>
                        <a:rPr lang="en-US" altLang="zh-CN" sz="2400" b="1" dirty="0">
                          <a:latin typeface="+mn-ea"/>
                          <a:ea typeface="+mn-ea"/>
                        </a:rPr>
                        <a:t>1</a:t>
                      </a:r>
                      <a:endParaRPr lang="zh-CN" altLang="en-US" sz="2400" b="1" dirty="0">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20000"/>
                      </a:srgbClr>
                    </a:solidFill>
                  </a:tcPr>
                </a:tc>
                <a:tc>
                  <a:txBody>
                    <a:bodyPr/>
                    <a:lstStyle>
                      <a:lvl1pPr marL="0" algn="l" defTabSz="914400" rtl="0" eaLnBrk="1" latinLnBrk="0" hangingPunct="1">
                        <a:defRPr sz="1800" b="1" kern="1200">
                          <a:solidFill>
                            <a:schemeClr val="dk1"/>
                          </a:solidFill>
                          <a:latin typeface="Constantia"/>
                          <a:ea typeface="宋体"/>
                        </a:defRPr>
                      </a:lvl1pPr>
                      <a:lvl2pPr marL="457200" algn="l" defTabSz="914400" rtl="0" eaLnBrk="1" latinLnBrk="0" hangingPunct="1">
                        <a:defRPr sz="1800" b="1" kern="1200">
                          <a:solidFill>
                            <a:schemeClr val="dk1"/>
                          </a:solidFill>
                          <a:latin typeface="Constantia"/>
                          <a:ea typeface="宋体"/>
                        </a:defRPr>
                      </a:lvl2pPr>
                      <a:lvl3pPr marL="914400" algn="l" defTabSz="914400" rtl="0" eaLnBrk="1" latinLnBrk="0" hangingPunct="1">
                        <a:defRPr sz="1800" b="1" kern="1200">
                          <a:solidFill>
                            <a:schemeClr val="dk1"/>
                          </a:solidFill>
                          <a:latin typeface="Constantia"/>
                          <a:ea typeface="宋体"/>
                        </a:defRPr>
                      </a:lvl3pPr>
                      <a:lvl4pPr marL="1371600" algn="l" defTabSz="914400" rtl="0" eaLnBrk="1" latinLnBrk="0" hangingPunct="1">
                        <a:defRPr sz="1800" b="1" kern="1200">
                          <a:solidFill>
                            <a:schemeClr val="dk1"/>
                          </a:solidFill>
                          <a:latin typeface="Constantia"/>
                          <a:ea typeface="宋体"/>
                        </a:defRPr>
                      </a:lvl4pPr>
                      <a:lvl5pPr marL="1828800" algn="l" defTabSz="914400" rtl="0" eaLnBrk="1" latinLnBrk="0" hangingPunct="1">
                        <a:defRPr sz="1800" b="1" kern="1200">
                          <a:solidFill>
                            <a:schemeClr val="dk1"/>
                          </a:solidFill>
                          <a:latin typeface="Constantia"/>
                          <a:ea typeface="宋体"/>
                        </a:defRPr>
                      </a:lvl5pPr>
                      <a:lvl6pPr marL="2286000" algn="l" defTabSz="914400" rtl="0" eaLnBrk="1" latinLnBrk="0" hangingPunct="1">
                        <a:defRPr sz="1800" b="1" kern="1200">
                          <a:solidFill>
                            <a:schemeClr val="dk1"/>
                          </a:solidFill>
                          <a:latin typeface="Constantia"/>
                          <a:ea typeface="宋体"/>
                        </a:defRPr>
                      </a:lvl6pPr>
                      <a:lvl7pPr marL="2743200" algn="l" defTabSz="914400" rtl="0" eaLnBrk="1" latinLnBrk="0" hangingPunct="1">
                        <a:defRPr sz="1800" b="1" kern="1200">
                          <a:solidFill>
                            <a:schemeClr val="dk1"/>
                          </a:solidFill>
                          <a:latin typeface="Constantia"/>
                          <a:ea typeface="宋体"/>
                        </a:defRPr>
                      </a:lvl7pPr>
                      <a:lvl8pPr marL="3200400" algn="l" defTabSz="914400" rtl="0" eaLnBrk="1" latinLnBrk="0" hangingPunct="1">
                        <a:defRPr sz="1800" b="1" kern="1200">
                          <a:solidFill>
                            <a:schemeClr val="dk1"/>
                          </a:solidFill>
                          <a:latin typeface="Constantia"/>
                          <a:ea typeface="宋体"/>
                        </a:defRPr>
                      </a:lvl8pPr>
                      <a:lvl9pPr marL="3657600" algn="l" defTabSz="914400" rtl="0" eaLnBrk="1" latinLnBrk="0" hangingPunct="1">
                        <a:defRPr sz="1800" b="1" kern="1200">
                          <a:solidFill>
                            <a:schemeClr val="dk1"/>
                          </a:solidFill>
                          <a:latin typeface="Constantia"/>
                          <a:ea typeface="宋体"/>
                        </a:defRPr>
                      </a:lvl9pPr>
                    </a:lstStyle>
                    <a:p>
                      <a:r>
                        <a:rPr lang="en-US" altLang="zh-CN" sz="2400" b="1" dirty="0">
                          <a:latin typeface="+mn-ea"/>
                          <a:ea typeface="+mn-ea"/>
                        </a:rPr>
                        <a:t>2</a:t>
                      </a:r>
                      <a:endParaRPr lang="zh-CN" altLang="en-US" sz="2400" b="1" dirty="0">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20000"/>
                      </a:srgbClr>
                    </a:solidFill>
                  </a:tcPr>
                </a:tc>
                <a:tc>
                  <a:txBody>
                    <a:bodyPr/>
                    <a:lstStyle>
                      <a:lvl1pPr marL="0" algn="l" defTabSz="914400" rtl="0" eaLnBrk="1" latinLnBrk="0" hangingPunct="1">
                        <a:defRPr sz="1800" b="1" kern="1200">
                          <a:solidFill>
                            <a:schemeClr val="dk1"/>
                          </a:solidFill>
                          <a:latin typeface="Constantia"/>
                          <a:ea typeface="宋体"/>
                        </a:defRPr>
                      </a:lvl1pPr>
                      <a:lvl2pPr marL="457200" algn="l" defTabSz="914400" rtl="0" eaLnBrk="1" latinLnBrk="0" hangingPunct="1">
                        <a:defRPr sz="1800" b="1" kern="1200">
                          <a:solidFill>
                            <a:schemeClr val="dk1"/>
                          </a:solidFill>
                          <a:latin typeface="Constantia"/>
                          <a:ea typeface="宋体"/>
                        </a:defRPr>
                      </a:lvl2pPr>
                      <a:lvl3pPr marL="914400" algn="l" defTabSz="914400" rtl="0" eaLnBrk="1" latinLnBrk="0" hangingPunct="1">
                        <a:defRPr sz="1800" b="1" kern="1200">
                          <a:solidFill>
                            <a:schemeClr val="dk1"/>
                          </a:solidFill>
                          <a:latin typeface="Constantia"/>
                          <a:ea typeface="宋体"/>
                        </a:defRPr>
                      </a:lvl3pPr>
                      <a:lvl4pPr marL="1371600" algn="l" defTabSz="914400" rtl="0" eaLnBrk="1" latinLnBrk="0" hangingPunct="1">
                        <a:defRPr sz="1800" b="1" kern="1200">
                          <a:solidFill>
                            <a:schemeClr val="dk1"/>
                          </a:solidFill>
                          <a:latin typeface="Constantia"/>
                          <a:ea typeface="宋体"/>
                        </a:defRPr>
                      </a:lvl4pPr>
                      <a:lvl5pPr marL="1828800" algn="l" defTabSz="914400" rtl="0" eaLnBrk="1" latinLnBrk="0" hangingPunct="1">
                        <a:defRPr sz="1800" b="1" kern="1200">
                          <a:solidFill>
                            <a:schemeClr val="dk1"/>
                          </a:solidFill>
                          <a:latin typeface="Constantia"/>
                          <a:ea typeface="宋体"/>
                        </a:defRPr>
                      </a:lvl5pPr>
                      <a:lvl6pPr marL="2286000" algn="l" defTabSz="914400" rtl="0" eaLnBrk="1" latinLnBrk="0" hangingPunct="1">
                        <a:defRPr sz="1800" b="1" kern="1200">
                          <a:solidFill>
                            <a:schemeClr val="dk1"/>
                          </a:solidFill>
                          <a:latin typeface="Constantia"/>
                          <a:ea typeface="宋体"/>
                        </a:defRPr>
                      </a:lvl6pPr>
                      <a:lvl7pPr marL="2743200" algn="l" defTabSz="914400" rtl="0" eaLnBrk="1" latinLnBrk="0" hangingPunct="1">
                        <a:defRPr sz="1800" b="1" kern="1200">
                          <a:solidFill>
                            <a:schemeClr val="dk1"/>
                          </a:solidFill>
                          <a:latin typeface="Constantia"/>
                          <a:ea typeface="宋体"/>
                        </a:defRPr>
                      </a:lvl7pPr>
                      <a:lvl8pPr marL="3200400" algn="l" defTabSz="914400" rtl="0" eaLnBrk="1" latinLnBrk="0" hangingPunct="1">
                        <a:defRPr sz="1800" b="1" kern="1200">
                          <a:solidFill>
                            <a:schemeClr val="dk1"/>
                          </a:solidFill>
                          <a:latin typeface="Constantia"/>
                          <a:ea typeface="宋体"/>
                        </a:defRPr>
                      </a:lvl8pPr>
                      <a:lvl9pPr marL="3657600" algn="l" defTabSz="914400" rtl="0" eaLnBrk="1" latinLnBrk="0" hangingPunct="1">
                        <a:defRPr sz="1800" b="1" kern="1200">
                          <a:solidFill>
                            <a:schemeClr val="dk1"/>
                          </a:solidFill>
                          <a:latin typeface="Constantia"/>
                          <a:ea typeface="宋体"/>
                        </a:defRPr>
                      </a:lvl9pPr>
                    </a:lstStyle>
                    <a:p>
                      <a:r>
                        <a:rPr lang="en-US" altLang="zh-CN" sz="2400" b="1" dirty="0">
                          <a:latin typeface="+mn-ea"/>
                          <a:ea typeface="+mn-ea"/>
                        </a:rPr>
                        <a:t>3</a:t>
                      </a:r>
                      <a:endParaRPr lang="zh-CN" altLang="en-US" sz="2400" b="1" dirty="0">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20000"/>
                      </a:srgbClr>
                    </a:solidFill>
                  </a:tcPr>
                </a:tc>
                <a:tc>
                  <a:txBody>
                    <a:bodyPr/>
                    <a:lstStyle>
                      <a:lvl1pPr marL="0" algn="l" defTabSz="914400" rtl="0" eaLnBrk="1" latinLnBrk="0" hangingPunct="1">
                        <a:defRPr sz="1800" b="1" kern="1200">
                          <a:solidFill>
                            <a:schemeClr val="dk1"/>
                          </a:solidFill>
                          <a:latin typeface="Constantia"/>
                          <a:ea typeface="宋体"/>
                        </a:defRPr>
                      </a:lvl1pPr>
                      <a:lvl2pPr marL="457200" algn="l" defTabSz="914400" rtl="0" eaLnBrk="1" latinLnBrk="0" hangingPunct="1">
                        <a:defRPr sz="1800" b="1" kern="1200">
                          <a:solidFill>
                            <a:schemeClr val="dk1"/>
                          </a:solidFill>
                          <a:latin typeface="Constantia"/>
                          <a:ea typeface="宋体"/>
                        </a:defRPr>
                      </a:lvl2pPr>
                      <a:lvl3pPr marL="914400" algn="l" defTabSz="914400" rtl="0" eaLnBrk="1" latinLnBrk="0" hangingPunct="1">
                        <a:defRPr sz="1800" b="1" kern="1200">
                          <a:solidFill>
                            <a:schemeClr val="dk1"/>
                          </a:solidFill>
                          <a:latin typeface="Constantia"/>
                          <a:ea typeface="宋体"/>
                        </a:defRPr>
                      </a:lvl3pPr>
                      <a:lvl4pPr marL="1371600" algn="l" defTabSz="914400" rtl="0" eaLnBrk="1" latinLnBrk="0" hangingPunct="1">
                        <a:defRPr sz="1800" b="1" kern="1200">
                          <a:solidFill>
                            <a:schemeClr val="dk1"/>
                          </a:solidFill>
                          <a:latin typeface="Constantia"/>
                          <a:ea typeface="宋体"/>
                        </a:defRPr>
                      </a:lvl4pPr>
                      <a:lvl5pPr marL="1828800" algn="l" defTabSz="914400" rtl="0" eaLnBrk="1" latinLnBrk="0" hangingPunct="1">
                        <a:defRPr sz="1800" b="1" kern="1200">
                          <a:solidFill>
                            <a:schemeClr val="dk1"/>
                          </a:solidFill>
                          <a:latin typeface="Constantia"/>
                          <a:ea typeface="宋体"/>
                        </a:defRPr>
                      </a:lvl5pPr>
                      <a:lvl6pPr marL="2286000" algn="l" defTabSz="914400" rtl="0" eaLnBrk="1" latinLnBrk="0" hangingPunct="1">
                        <a:defRPr sz="1800" b="1" kern="1200">
                          <a:solidFill>
                            <a:schemeClr val="dk1"/>
                          </a:solidFill>
                          <a:latin typeface="Constantia"/>
                          <a:ea typeface="宋体"/>
                        </a:defRPr>
                      </a:lvl6pPr>
                      <a:lvl7pPr marL="2743200" algn="l" defTabSz="914400" rtl="0" eaLnBrk="1" latinLnBrk="0" hangingPunct="1">
                        <a:defRPr sz="1800" b="1" kern="1200">
                          <a:solidFill>
                            <a:schemeClr val="dk1"/>
                          </a:solidFill>
                          <a:latin typeface="Constantia"/>
                          <a:ea typeface="宋体"/>
                        </a:defRPr>
                      </a:lvl7pPr>
                      <a:lvl8pPr marL="3200400" algn="l" defTabSz="914400" rtl="0" eaLnBrk="1" latinLnBrk="0" hangingPunct="1">
                        <a:defRPr sz="1800" b="1" kern="1200">
                          <a:solidFill>
                            <a:schemeClr val="dk1"/>
                          </a:solidFill>
                          <a:latin typeface="Constantia"/>
                          <a:ea typeface="宋体"/>
                        </a:defRPr>
                      </a:lvl8pPr>
                      <a:lvl9pPr marL="3657600" algn="l" defTabSz="914400" rtl="0" eaLnBrk="1" latinLnBrk="0" hangingPunct="1">
                        <a:defRPr sz="1800" b="1" kern="1200">
                          <a:solidFill>
                            <a:schemeClr val="dk1"/>
                          </a:solidFill>
                          <a:latin typeface="Constantia"/>
                          <a:ea typeface="宋体"/>
                        </a:defRPr>
                      </a:lvl9pPr>
                    </a:lstStyle>
                    <a:p>
                      <a:r>
                        <a:rPr lang="en-US" altLang="zh-CN" sz="2400" b="1" dirty="0">
                          <a:latin typeface="+mn-ea"/>
                          <a:ea typeface="+mn-ea"/>
                        </a:rPr>
                        <a:t>4</a:t>
                      </a:r>
                      <a:endParaRPr lang="zh-CN" altLang="en-US" sz="2400" b="1" dirty="0">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20000"/>
                      </a:srgbClr>
                    </a:solidFill>
                  </a:tcPr>
                </a:tc>
                <a:tc>
                  <a:txBody>
                    <a:bodyPr/>
                    <a:lstStyle>
                      <a:lvl1pPr marL="0" algn="l" defTabSz="914400" rtl="0" eaLnBrk="1" latinLnBrk="0" hangingPunct="1">
                        <a:defRPr sz="1800" b="1" kern="1200">
                          <a:solidFill>
                            <a:schemeClr val="dk1"/>
                          </a:solidFill>
                          <a:latin typeface="Constantia"/>
                          <a:ea typeface="宋体"/>
                        </a:defRPr>
                      </a:lvl1pPr>
                      <a:lvl2pPr marL="457200" algn="l" defTabSz="914400" rtl="0" eaLnBrk="1" latinLnBrk="0" hangingPunct="1">
                        <a:defRPr sz="1800" b="1" kern="1200">
                          <a:solidFill>
                            <a:schemeClr val="dk1"/>
                          </a:solidFill>
                          <a:latin typeface="Constantia"/>
                          <a:ea typeface="宋体"/>
                        </a:defRPr>
                      </a:lvl2pPr>
                      <a:lvl3pPr marL="914400" algn="l" defTabSz="914400" rtl="0" eaLnBrk="1" latinLnBrk="0" hangingPunct="1">
                        <a:defRPr sz="1800" b="1" kern="1200">
                          <a:solidFill>
                            <a:schemeClr val="dk1"/>
                          </a:solidFill>
                          <a:latin typeface="Constantia"/>
                          <a:ea typeface="宋体"/>
                        </a:defRPr>
                      </a:lvl3pPr>
                      <a:lvl4pPr marL="1371600" algn="l" defTabSz="914400" rtl="0" eaLnBrk="1" latinLnBrk="0" hangingPunct="1">
                        <a:defRPr sz="1800" b="1" kern="1200">
                          <a:solidFill>
                            <a:schemeClr val="dk1"/>
                          </a:solidFill>
                          <a:latin typeface="Constantia"/>
                          <a:ea typeface="宋体"/>
                        </a:defRPr>
                      </a:lvl4pPr>
                      <a:lvl5pPr marL="1828800" algn="l" defTabSz="914400" rtl="0" eaLnBrk="1" latinLnBrk="0" hangingPunct="1">
                        <a:defRPr sz="1800" b="1" kern="1200">
                          <a:solidFill>
                            <a:schemeClr val="dk1"/>
                          </a:solidFill>
                          <a:latin typeface="Constantia"/>
                          <a:ea typeface="宋体"/>
                        </a:defRPr>
                      </a:lvl5pPr>
                      <a:lvl6pPr marL="2286000" algn="l" defTabSz="914400" rtl="0" eaLnBrk="1" latinLnBrk="0" hangingPunct="1">
                        <a:defRPr sz="1800" b="1" kern="1200">
                          <a:solidFill>
                            <a:schemeClr val="dk1"/>
                          </a:solidFill>
                          <a:latin typeface="Constantia"/>
                          <a:ea typeface="宋体"/>
                        </a:defRPr>
                      </a:lvl6pPr>
                      <a:lvl7pPr marL="2743200" algn="l" defTabSz="914400" rtl="0" eaLnBrk="1" latinLnBrk="0" hangingPunct="1">
                        <a:defRPr sz="1800" b="1" kern="1200">
                          <a:solidFill>
                            <a:schemeClr val="dk1"/>
                          </a:solidFill>
                          <a:latin typeface="Constantia"/>
                          <a:ea typeface="宋体"/>
                        </a:defRPr>
                      </a:lvl7pPr>
                      <a:lvl8pPr marL="3200400" algn="l" defTabSz="914400" rtl="0" eaLnBrk="1" latinLnBrk="0" hangingPunct="1">
                        <a:defRPr sz="1800" b="1" kern="1200">
                          <a:solidFill>
                            <a:schemeClr val="dk1"/>
                          </a:solidFill>
                          <a:latin typeface="Constantia"/>
                          <a:ea typeface="宋体"/>
                        </a:defRPr>
                      </a:lvl8pPr>
                      <a:lvl9pPr marL="3657600" algn="l" defTabSz="914400" rtl="0" eaLnBrk="1" latinLnBrk="0" hangingPunct="1">
                        <a:defRPr sz="1800" b="1" kern="1200">
                          <a:solidFill>
                            <a:schemeClr val="dk1"/>
                          </a:solidFill>
                          <a:latin typeface="Constantia"/>
                          <a:ea typeface="宋体"/>
                        </a:defRPr>
                      </a:lvl9pPr>
                    </a:lstStyle>
                    <a:p>
                      <a:r>
                        <a:rPr lang="en-US" altLang="zh-CN" sz="2400" b="1" dirty="0">
                          <a:latin typeface="+mn-ea"/>
                          <a:ea typeface="+mn-ea"/>
                        </a:rPr>
                        <a:t>5</a:t>
                      </a:r>
                      <a:endParaRPr lang="zh-CN" altLang="en-US" sz="2400" b="1" dirty="0">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20000"/>
                      </a:srgbClr>
                    </a:solidFill>
                  </a:tcPr>
                </a:tc>
                <a:tc>
                  <a:txBody>
                    <a:bodyPr/>
                    <a:lstStyle>
                      <a:lvl1pPr marL="0" algn="l" defTabSz="914400" rtl="0" eaLnBrk="1" latinLnBrk="0" hangingPunct="1">
                        <a:defRPr sz="1800" b="1" kern="1200">
                          <a:solidFill>
                            <a:schemeClr val="dk1"/>
                          </a:solidFill>
                          <a:latin typeface="Constantia"/>
                          <a:ea typeface="宋体"/>
                        </a:defRPr>
                      </a:lvl1pPr>
                      <a:lvl2pPr marL="457200" algn="l" defTabSz="914400" rtl="0" eaLnBrk="1" latinLnBrk="0" hangingPunct="1">
                        <a:defRPr sz="1800" b="1" kern="1200">
                          <a:solidFill>
                            <a:schemeClr val="dk1"/>
                          </a:solidFill>
                          <a:latin typeface="Constantia"/>
                          <a:ea typeface="宋体"/>
                        </a:defRPr>
                      </a:lvl2pPr>
                      <a:lvl3pPr marL="914400" algn="l" defTabSz="914400" rtl="0" eaLnBrk="1" latinLnBrk="0" hangingPunct="1">
                        <a:defRPr sz="1800" b="1" kern="1200">
                          <a:solidFill>
                            <a:schemeClr val="dk1"/>
                          </a:solidFill>
                          <a:latin typeface="Constantia"/>
                          <a:ea typeface="宋体"/>
                        </a:defRPr>
                      </a:lvl3pPr>
                      <a:lvl4pPr marL="1371600" algn="l" defTabSz="914400" rtl="0" eaLnBrk="1" latinLnBrk="0" hangingPunct="1">
                        <a:defRPr sz="1800" b="1" kern="1200">
                          <a:solidFill>
                            <a:schemeClr val="dk1"/>
                          </a:solidFill>
                          <a:latin typeface="Constantia"/>
                          <a:ea typeface="宋体"/>
                        </a:defRPr>
                      </a:lvl4pPr>
                      <a:lvl5pPr marL="1828800" algn="l" defTabSz="914400" rtl="0" eaLnBrk="1" latinLnBrk="0" hangingPunct="1">
                        <a:defRPr sz="1800" b="1" kern="1200">
                          <a:solidFill>
                            <a:schemeClr val="dk1"/>
                          </a:solidFill>
                          <a:latin typeface="Constantia"/>
                          <a:ea typeface="宋体"/>
                        </a:defRPr>
                      </a:lvl5pPr>
                      <a:lvl6pPr marL="2286000" algn="l" defTabSz="914400" rtl="0" eaLnBrk="1" latinLnBrk="0" hangingPunct="1">
                        <a:defRPr sz="1800" b="1" kern="1200">
                          <a:solidFill>
                            <a:schemeClr val="dk1"/>
                          </a:solidFill>
                          <a:latin typeface="Constantia"/>
                          <a:ea typeface="宋体"/>
                        </a:defRPr>
                      </a:lvl6pPr>
                      <a:lvl7pPr marL="2743200" algn="l" defTabSz="914400" rtl="0" eaLnBrk="1" latinLnBrk="0" hangingPunct="1">
                        <a:defRPr sz="1800" b="1" kern="1200">
                          <a:solidFill>
                            <a:schemeClr val="dk1"/>
                          </a:solidFill>
                          <a:latin typeface="Constantia"/>
                          <a:ea typeface="宋体"/>
                        </a:defRPr>
                      </a:lvl7pPr>
                      <a:lvl8pPr marL="3200400" algn="l" defTabSz="914400" rtl="0" eaLnBrk="1" latinLnBrk="0" hangingPunct="1">
                        <a:defRPr sz="1800" b="1" kern="1200">
                          <a:solidFill>
                            <a:schemeClr val="dk1"/>
                          </a:solidFill>
                          <a:latin typeface="Constantia"/>
                          <a:ea typeface="宋体"/>
                        </a:defRPr>
                      </a:lvl8pPr>
                      <a:lvl9pPr marL="3657600" algn="l" defTabSz="914400" rtl="0" eaLnBrk="1" latinLnBrk="0" hangingPunct="1">
                        <a:defRPr sz="1800" b="1" kern="1200">
                          <a:solidFill>
                            <a:schemeClr val="dk1"/>
                          </a:solidFill>
                          <a:latin typeface="Constantia"/>
                          <a:ea typeface="宋体"/>
                        </a:defRPr>
                      </a:lvl9pPr>
                    </a:lstStyle>
                    <a:p>
                      <a:r>
                        <a:rPr lang="en-US" altLang="zh-CN" sz="2400" b="1" dirty="0">
                          <a:latin typeface="+mn-ea"/>
                          <a:ea typeface="+mn-ea"/>
                        </a:rPr>
                        <a:t>6</a:t>
                      </a:r>
                      <a:endParaRPr lang="zh-CN" altLang="en-US" sz="2400" b="1" dirty="0">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20000"/>
                      </a:srgbClr>
                    </a:solidFill>
                  </a:tcPr>
                </a:tc>
                <a:tc>
                  <a:txBody>
                    <a:bodyPr/>
                    <a:lstStyle>
                      <a:lvl1pPr marL="0" algn="l" defTabSz="914400" rtl="0" eaLnBrk="1" latinLnBrk="0" hangingPunct="1">
                        <a:defRPr sz="1800" b="1" kern="1200">
                          <a:solidFill>
                            <a:schemeClr val="dk1"/>
                          </a:solidFill>
                          <a:latin typeface="Constantia"/>
                          <a:ea typeface="宋体"/>
                        </a:defRPr>
                      </a:lvl1pPr>
                      <a:lvl2pPr marL="457200" algn="l" defTabSz="914400" rtl="0" eaLnBrk="1" latinLnBrk="0" hangingPunct="1">
                        <a:defRPr sz="1800" b="1" kern="1200">
                          <a:solidFill>
                            <a:schemeClr val="dk1"/>
                          </a:solidFill>
                          <a:latin typeface="Constantia"/>
                          <a:ea typeface="宋体"/>
                        </a:defRPr>
                      </a:lvl2pPr>
                      <a:lvl3pPr marL="914400" algn="l" defTabSz="914400" rtl="0" eaLnBrk="1" latinLnBrk="0" hangingPunct="1">
                        <a:defRPr sz="1800" b="1" kern="1200">
                          <a:solidFill>
                            <a:schemeClr val="dk1"/>
                          </a:solidFill>
                          <a:latin typeface="Constantia"/>
                          <a:ea typeface="宋体"/>
                        </a:defRPr>
                      </a:lvl3pPr>
                      <a:lvl4pPr marL="1371600" algn="l" defTabSz="914400" rtl="0" eaLnBrk="1" latinLnBrk="0" hangingPunct="1">
                        <a:defRPr sz="1800" b="1" kern="1200">
                          <a:solidFill>
                            <a:schemeClr val="dk1"/>
                          </a:solidFill>
                          <a:latin typeface="Constantia"/>
                          <a:ea typeface="宋体"/>
                        </a:defRPr>
                      </a:lvl4pPr>
                      <a:lvl5pPr marL="1828800" algn="l" defTabSz="914400" rtl="0" eaLnBrk="1" latinLnBrk="0" hangingPunct="1">
                        <a:defRPr sz="1800" b="1" kern="1200">
                          <a:solidFill>
                            <a:schemeClr val="dk1"/>
                          </a:solidFill>
                          <a:latin typeface="Constantia"/>
                          <a:ea typeface="宋体"/>
                        </a:defRPr>
                      </a:lvl5pPr>
                      <a:lvl6pPr marL="2286000" algn="l" defTabSz="914400" rtl="0" eaLnBrk="1" latinLnBrk="0" hangingPunct="1">
                        <a:defRPr sz="1800" b="1" kern="1200">
                          <a:solidFill>
                            <a:schemeClr val="dk1"/>
                          </a:solidFill>
                          <a:latin typeface="Constantia"/>
                          <a:ea typeface="宋体"/>
                        </a:defRPr>
                      </a:lvl6pPr>
                      <a:lvl7pPr marL="2743200" algn="l" defTabSz="914400" rtl="0" eaLnBrk="1" latinLnBrk="0" hangingPunct="1">
                        <a:defRPr sz="1800" b="1" kern="1200">
                          <a:solidFill>
                            <a:schemeClr val="dk1"/>
                          </a:solidFill>
                          <a:latin typeface="Constantia"/>
                          <a:ea typeface="宋体"/>
                        </a:defRPr>
                      </a:lvl7pPr>
                      <a:lvl8pPr marL="3200400" algn="l" defTabSz="914400" rtl="0" eaLnBrk="1" latinLnBrk="0" hangingPunct="1">
                        <a:defRPr sz="1800" b="1" kern="1200">
                          <a:solidFill>
                            <a:schemeClr val="dk1"/>
                          </a:solidFill>
                          <a:latin typeface="Constantia"/>
                          <a:ea typeface="宋体"/>
                        </a:defRPr>
                      </a:lvl8pPr>
                      <a:lvl9pPr marL="3657600" algn="l" defTabSz="914400" rtl="0" eaLnBrk="1" latinLnBrk="0" hangingPunct="1">
                        <a:defRPr sz="1800" b="1" kern="1200">
                          <a:solidFill>
                            <a:schemeClr val="dk1"/>
                          </a:solidFill>
                          <a:latin typeface="Constantia"/>
                          <a:ea typeface="宋体"/>
                        </a:defRPr>
                      </a:lvl9pPr>
                    </a:lstStyle>
                    <a:p>
                      <a:r>
                        <a:rPr lang="en-US" altLang="zh-CN" sz="2400" b="1" dirty="0">
                          <a:latin typeface="+mn-ea"/>
                          <a:ea typeface="+mn-ea"/>
                        </a:rPr>
                        <a:t>7</a:t>
                      </a:r>
                      <a:endParaRPr lang="zh-CN" altLang="en-US" sz="2400" b="1" dirty="0">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20000"/>
                      </a:srgbClr>
                    </a:solidFill>
                  </a:tcPr>
                </a:tc>
                <a:tc>
                  <a:txBody>
                    <a:bodyPr/>
                    <a:lstStyle>
                      <a:lvl1pPr marL="0" algn="l" defTabSz="914400" rtl="0" eaLnBrk="1" latinLnBrk="0" hangingPunct="1">
                        <a:defRPr sz="1800" b="1" kern="1200">
                          <a:solidFill>
                            <a:schemeClr val="dk1"/>
                          </a:solidFill>
                          <a:latin typeface="Constantia"/>
                          <a:ea typeface="宋体"/>
                        </a:defRPr>
                      </a:lvl1pPr>
                      <a:lvl2pPr marL="457200" algn="l" defTabSz="914400" rtl="0" eaLnBrk="1" latinLnBrk="0" hangingPunct="1">
                        <a:defRPr sz="1800" b="1" kern="1200">
                          <a:solidFill>
                            <a:schemeClr val="dk1"/>
                          </a:solidFill>
                          <a:latin typeface="Constantia"/>
                          <a:ea typeface="宋体"/>
                        </a:defRPr>
                      </a:lvl2pPr>
                      <a:lvl3pPr marL="914400" algn="l" defTabSz="914400" rtl="0" eaLnBrk="1" latinLnBrk="0" hangingPunct="1">
                        <a:defRPr sz="1800" b="1" kern="1200">
                          <a:solidFill>
                            <a:schemeClr val="dk1"/>
                          </a:solidFill>
                          <a:latin typeface="Constantia"/>
                          <a:ea typeface="宋体"/>
                        </a:defRPr>
                      </a:lvl3pPr>
                      <a:lvl4pPr marL="1371600" algn="l" defTabSz="914400" rtl="0" eaLnBrk="1" latinLnBrk="0" hangingPunct="1">
                        <a:defRPr sz="1800" b="1" kern="1200">
                          <a:solidFill>
                            <a:schemeClr val="dk1"/>
                          </a:solidFill>
                          <a:latin typeface="Constantia"/>
                          <a:ea typeface="宋体"/>
                        </a:defRPr>
                      </a:lvl4pPr>
                      <a:lvl5pPr marL="1828800" algn="l" defTabSz="914400" rtl="0" eaLnBrk="1" latinLnBrk="0" hangingPunct="1">
                        <a:defRPr sz="1800" b="1" kern="1200">
                          <a:solidFill>
                            <a:schemeClr val="dk1"/>
                          </a:solidFill>
                          <a:latin typeface="Constantia"/>
                          <a:ea typeface="宋体"/>
                        </a:defRPr>
                      </a:lvl5pPr>
                      <a:lvl6pPr marL="2286000" algn="l" defTabSz="914400" rtl="0" eaLnBrk="1" latinLnBrk="0" hangingPunct="1">
                        <a:defRPr sz="1800" b="1" kern="1200">
                          <a:solidFill>
                            <a:schemeClr val="dk1"/>
                          </a:solidFill>
                          <a:latin typeface="Constantia"/>
                          <a:ea typeface="宋体"/>
                        </a:defRPr>
                      </a:lvl6pPr>
                      <a:lvl7pPr marL="2743200" algn="l" defTabSz="914400" rtl="0" eaLnBrk="1" latinLnBrk="0" hangingPunct="1">
                        <a:defRPr sz="1800" b="1" kern="1200">
                          <a:solidFill>
                            <a:schemeClr val="dk1"/>
                          </a:solidFill>
                          <a:latin typeface="Constantia"/>
                          <a:ea typeface="宋体"/>
                        </a:defRPr>
                      </a:lvl7pPr>
                      <a:lvl8pPr marL="3200400" algn="l" defTabSz="914400" rtl="0" eaLnBrk="1" latinLnBrk="0" hangingPunct="1">
                        <a:defRPr sz="1800" b="1" kern="1200">
                          <a:solidFill>
                            <a:schemeClr val="dk1"/>
                          </a:solidFill>
                          <a:latin typeface="Constantia"/>
                          <a:ea typeface="宋体"/>
                        </a:defRPr>
                      </a:lvl8pPr>
                      <a:lvl9pPr marL="3657600" algn="l" defTabSz="914400" rtl="0" eaLnBrk="1" latinLnBrk="0" hangingPunct="1">
                        <a:defRPr sz="1800" b="1" kern="1200">
                          <a:solidFill>
                            <a:schemeClr val="dk1"/>
                          </a:solidFill>
                          <a:latin typeface="Constantia"/>
                          <a:ea typeface="宋体"/>
                        </a:defRPr>
                      </a:lvl9pPr>
                    </a:lstStyle>
                    <a:p>
                      <a:r>
                        <a:rPr lang="en-US" altLang="zh-CN" sz="2400" b="1" dirty="0">
                          <a:latin typeface="+mn-ea"/>
                          <a:ea typeface="+mn-ea"/>
                        </a:rPr>
                        <a:t>8</a:t>
                      </a:r>
                      <a:endParaRPr lang="zh-CN" altLang="en-US" sz="2400" b="1" dirty="0">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20000"/>
                      </a:srgbClr>
                    </a:solidFill>
                  </a:tcPr>
                </a:tc>
                <a:tc>
                  <a:txBody>
                    <a:bodyPr/>
                    <a:lstStyle>
                      <a:lvl1pPr marL="0" algn="l" defTabSz="914400" rtl="0" eaLnBrk="1" latinLnBrk="0" hangingPunct="1">
                        <a:defRPr sz="1800" b="1" kern="1200">
                          <a:solidFill>
                            <a:schemeClr val="dk1"/>
                          </a:solidFill>
                          <a:latin typeface="Constantia"/>
                          <a:ea typeface="宋体"/>
                        </a:defRPr>
                      </a:lvl1pPr>
                      <a:lvl2pPr marL="457200" algn="l" defTabSz="914400" rtl="0" eaLnBrk="1" latinLnBrk="0" hangingPunct="1">
                        <a:defRPr sz="1800" b="1" kern="1200">
                          <a:solidFill>
                            <a:schemeClr val="dk1"/>
                          </a:solidFill>
                          <a:latin typeface="Constantia"/>
                          <a:ea typeface="宋体"/>
                        </a:defRPr>
                      </a:lvl2pPr>
                      <a:lvl3pPr marL="914400" algn="l" defTabSz="914400" rtl="0" eaLnBrk="1" latinLnBrk="0" hangingPunct="1">
                        <a:defRPr sz="1800" b="1" kern="1200">
                          <a:solidFill>
                            <a:schemeClr val="dk1"/>
                          </a:solidFill>
                          <a:latin typeface="Constantia"/>
                          <a:ea typeface="宋体"/>
                        </a:defRPr>
                      </a:lvl3pPr>
                      <a:lvl4pPr marL="1371600" algn="l" defTabSz="914400" rtl="0" eaLnBrk="1" latinLnBrk="0" hangingPunct="1">
                        <a:defRPr sz="1800" b="1" kern="1200">
                          <a:solidFill>
                            <a:schemeClr val="dk1"/>
                          </a:solidFill>
                          <a:latin typeface="Constantia"/>
                          <a:ea typeface="宋体"/>
                        </a:defRPr>
                      </a:lvl4pPr>
                      <a:lvl5pPr marL="1828800" algn="l" defTabSz="914400" rtl="0" eaLnBrk="1" latinLnBrk="0" hangingPunct="1">
                        <a:defRPr sz="1800" b="1" kern="1200">
                          <a:solidFill>
                            <a:schemeClr val="dk1"/>
                          </a:solidFill>
                          <a:latin typeface="Constantia"/>
                          <a:ea typeface="宋体"/>
                        </a:defRPr>
                      </a:lvl5pPr>
                      <a:lvl6pPr marL="2286000" algn="l" defTabSz="914400" rtl="0" eaLnBrk="1" latinLnBrk="0" hangingPunct="1">
                        <a:defRPr sz="1800" b="1" kern="1200">
                          <a:solidFill>
                            <a:schemeClr val="dk1"/>
                          </a:solidFill>
                          <a:latin typeface="Constantia"/>
                          <a:ea typeface="宋体"/>
                        </a:defRPr>
                      </a:lvl6pPr>
                      <a:lvl7pPr marL="2743200" algn="l" defTabSz="914400" rtl="0" eaLnBrk="1" latinLnBrk="0" hangingPunct="1">
                        <a:defRPr sz="1800" b="1" kern="1200">
                          <a:solidFill>
                            <a:schemeClr val="dk1"/>
                          </a:solidFill>
                          <a:latin typeface="Constantia"/>
                          <a:ea typeface="宋体"/>
                        </a:defRPr>
                      </a:lvl7pPr>
                      <a:lvl8pPr marL="3200400" algn="l" defTabSz="914400" rtl="0" eaLnBrk="1" latinLnBrk="0" hangingPunct="1">
                        <a:defRPr sz="1800" b="1" kern="1200">
                          <a:solidFill>
                            <a:schemeClr val="dk1"/>
                          </a:solidFill>
                          <a:latin typeface="Constantia"/>
                          <a:ea typeface="宋体"/>
                        </a:defRPr>
                      </a:lvl8pPr>
                      <a:lvl9pPr marL="3657600" algn="l" defTabSz="914400" rtl="0" eaLnBrk="1" latinLnBrk="0" hangingPunct="1">
                        <a:defRPr sz="1800" b="1" kern="1200">
                          <a:solidFill>
                            <a:schemeClr val="dk1"/>
                          </a:solidFill>
                          <a:latin typeface="Constantia"/>
                          <a:ea typeface="宋体"/>
                        </a:defRPr>
                      </a:lvl9pPr>
                    </a:lstStyle>
                    <a:p>
                      <a:r>
                        <a:rPr lang="en-US" altLang="zh-CN" sz="2400" b="1" dirty="0">
                          <a:latin typeface="+mn-ea"/>
                          <a:ea typeface="+mn-ea"/>
                        </a:rPr>
                        <a:t>9</a:t>
                      </a:r>
                      <a:endParaRPr lang="zh-CN" altLang="en-US" sz="2400" b="1" dirty="0">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20000"/>
                      </a:srgbClr>
                    </a:solidFill>
                  </a:tcPr>
                </a:tc>
                <a:tc>
                  <a:txBody>
                    <a:bodyPr/>
                    <a:lstStyle>
                      <a:lvl1pPr marL="0" algn="l" defTabSz="914400" rtl="0" eaLnBrk="1" latinLnBrk="0" hangingPunct="1">
                        <a:defRPr sz="1800" b="1" kern="1200">
                          <a:solidFill>
                            <a:schemeClr val="dk1"/>
                          </a:solidFill>
                          <a:latin typeface="Constantia"/>
                          <a:ea typeface="宋体"/>
                        </a:defRPr>
                      </a:lvl1pPr>
                      <a:lvl2pPr marL="457200" algn="l" defTabSz="914400" rtl="0" eaLnBrk="1" latinLnBrk="0" hangingPunct="1">
                        <a:defRPr sz="1800" b="1" kern="1200">
                          <a:solidFill>
                            <a:schemeClr val="dk1"/>
                          </a:solidFill>
                          <a:latin typeface="Constantia"/>
                          <a:ea typeface="宋体"/>
                        </a:defRPr>
                      </a:lvl2pPr>
                      <a:lvl3pPr marL="914400" algn="l" defTabSz="914400" rtl="0" eaLnBrk="1" latinLnBrk="0" hangingPunct="1">
                        <a:defRPr sz="1800" b="1" kern="1200">
                          <a:solidFill>
                            <a:schemeClr val="dk1"/>
                          </a:solidFill>
                          <a:latin typeface="Constantia"/>
                          <a:ea typeface="宋体"/>
                        </a:defRPr>
                      </a:lvl3pPr>
                      <a:lvl4pPr marL="1371600" algn="l" defTabSz="914400" rtl="0" eaLnBrk="1" latinLnBrk="0" hangingPunct="1">
                        <a:defRPr sz="1800" b="1" kern="1200">
                          <a:solidFill>
                            <a:schemeClr val="dk1"/>
                          </a:solidFill>
                          <a:latin typeface="Constantia"/>
                          <a:ea typeface="宋体"/>
                        </a:defRPr>
                      </a:lvl4pPr>
                      <a:lvl5pPr marL="1828800" algn="l" defTabSz="914400" rtl="0" eaLnBrk="1" latinLnBrk="0" hangingPunct="1">
                        <a:defRPr sz="1800" b="1" kern="1200">
                          <a:solidFill>
                            <a:schemeClr val="dk1"/>
                          </a:solidFill>
                          <a:latin typeface="Constantia"/>
                          <a:ea typeface="宋体"/>
                        </a:defRPr>
                      </a:lvl5pPr>
                      <a:lvl6pPr marL="2286000" algn="l" defTabSz="914400" rtl="0" eaLnBrk="1" latinLnBrk="0" hangingPunct="1">
                        <a:defRPr sz="1800" b="1" kern="1200">
                          <a:solidFill>
                            <a:schemeClr val="dk1"/>
                          </a:solidFill>
                          <a:latin typeface="Constantia"/>
                          <a:ea typeface="宋体"/>
                        </a:defRPr>
                      </a:lvl6pPr>
                      <a:lvl7pPr marL="2743200" algn="l" defTabSz="914400" rtl="0" eaLnBrk="1" latinLnBrk="0" hangingPunct="1">
                        <a:defRPr sz="1800" b="1" kern="1200">
                          <a:solidFill>
                            <a:schemeClr val="dk1"/>
                          </a:solidFill>
                          <a:latin typeface="Constantia"/>
                          <a:ea typeface="宋体"/>
                        </a:defRPr>
                      </a:lvl7pPr>
                      <a:lvl8pPr marL="3200400" algn="l" defTabSz="914400" rtl="0" eaLnBrk="1" latinLnBrk="0" hangingPunct="1">
                        <a:defRPr sz="1800" b="1" kern="1200">
                          <a:solidFill>
                            <a:schemeClr val="dk1"/>
                          </a:solidFill>
                          <a:latin typeface="Constantia"/>
                          <a:ea typeface="宋体"/>
                        </a:defRPr>
                      </a:lvl8pPr>
                      <a:lvl9pPr marL="3657600" algn="l" defTabSz="914400" rtl="0" eaLnBrk="1" latinLnBrk="0" hangingPunct="1">
                        <a:defRPr sz="1800" b="1" kern="1200">
                          <a:solidFill>
                            <a:schemeClr val="dk1"/>
                          </a:solidFill>
                          <a:latin typeface="Constantia"/>
                          <a:ea typeface="宋体"/>
                        </a:defRPr>
                      </a:lvl9pPr>
                    </a:lstStyle>
                    <a:p>
                      <a:r>
                        <a:rPr lang="en-US" altLang="zh-CN" sz="2400" b="1" dirty="0">
                          <a:latin typeface="+mn-ea"/>
                          <a:ea typeface="+mn-ea"/>
                        </a:rPr>
                        <a:t>10</a:t>
                      </a:r>
                      <a:endParaRPr lang="zh-CN" altLang="en-US" sz="2400" b="1" dirty="0">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20000"/>
                      </a:srgbClr>
                    </a:solidFill>
                  </a:tcPr>
                </a:tc>
                <a:tc>
                  <a:txBody>
                    <a:bodyPr/>
                    <a:lstStyle>
                      <a:lvl1pPr marL="0" algn="l" defTabSz="914400" rtl="0" eaLnBrk="1" latinLnBrk="0" hangingPunct="1">
                        <a:defRPr sz="1800" b="1" kern="1200">
                          <a:solidFill>
                            <a:schemeClr val="dk1"/>
                          </a:solidFill>
                          <a:latin typeface="Constantia"/>
                          <a:ea typeface="宋体"/>
                        </a:defRPr>
                      </a:lvl1pPr>
                      <a:lvl2pPr marL="457200" algn="l" defTabSz="914400" rtl="0" eaLnBrk="1" latinLnBrk="0" hangingPunct="1">
                        <a:defRPr sz="1800" b="1" kern="1200">
                          <a:solidFill>
                            <a:schemeClr val="dk1"/>
                          </a:solidFill>
                          <a:latin typeface="Constantia"/>
                          <a:ea typeface="宋体"/>
                        </a:defRPr>
                      </a:lvl2pPr>
                      <a:lvl3pPr marL="914400" algn="l" defTabSz="914400" rtl="0" eaLnBrk="1" latinLnBrk="0" hangingPunct="1">
                        <a:defRPr sz="1800" b="1" kern="1200">
                          <a:solidFill>
                            <a:schemeClr val="dk1"/>
                          </a:solidFill>
                          <a:latin typeface="Constantia"/>
                          <a:ea typeface="宋体"/>
                        </a:defRPr>
                      </a:lvl3pPr>
                      <a:lvl4pPr marL="1371600" algn="l" defTabSz="914400" rtl="0" eaLnBrk="1" latinLnBrk="0" hangingPunct="1">
                        <a:defRPr sz="1800" b="1" kern="1200">
                          <a:solidFill>
                            <a:schemeClr val="dk1"/>
                          </a:solidFill>
                          <a:latin typeface="Constantia"/>
                          <a:ea typeface="宋体"/>
                        </a:defRPr>
                      </a:lvl4pPr>
                      <a:lvl5pPr marL="1828800" algn="l" defTabSz="914400" rtl="0" eaLnBrk="1" latinLnBrk="0" hangingPunct="1">
                        <a:defRPr sz="1800" b="1" kern="1200">
                          <a:solidFill>
                            <a:schemeClr val="dk1"/>
                          </a:solidFill>
                          <a:latin typeface="Constantia"/>
                          <a:ea typeface="宋体"/>
                        </a:defRPr>
                      </a:lvl5pPr>
                      <a:lvl6pPr marL="2286000" algn="l" defTabSz="914400" rtl="0" eaLnBrk="1" latinLnBrk="0" hangingPunct="1">
                        <a:defRPr sz="1800" b="1" kern="1200">
                          <a:solidFill>
                            <a:schemeClr val="dk1"/>
                          </a:solidFill>
                          <a:latin typeface="Constantia"/>
                          <a:ea typeface="宋体"/>
                        </a:defRPr>
                      </a:lvl6pPr>
                      <a:lvl7pPr marL="2743200" algn="l" defTabSz="914400" rtl="0" eaLnBrk="1" latinLnBrk="0" hangingPunct="1">
                        <a:defRPr sz="1800" b="1" kern="1200">
                          <a:solidFill>
                            <a:schemeClr val="dk1"/>
                          </a:solidFill>
                          <a:latin typeface="Constantia"/>
                          <a:ea typeface="宋体"/>
                        </a:defRPr>
                      </a:lvl7pPr>
                      <a:lvl8pPr marL="3200400" algn="l" defTabSz="914400" rtl="0" eaLnBrk="1" latinLnBrk="0" hangingPunct="1">
                        <a:defRPr sz="1800" b="1" kern="1200">
                          <a:solidFill>
                            <a:schemeClr val="dk1"/>
                          </a:solidFill>
                          <a:latin typeface="Constantia"/>
                          <a:ea typeface="宋体"/>
                        </a:defRPr>
                      </a:lvl8pPr>
                      <a:lvl9pPr marL="3657600" algn="l" defTabSz="914400" rtl="0" eaLnBrk="1" latinLnBrk="0" hangingPunct="1">
                        <a:defRPr sz="1800" b="1" kern="1200">
                          <a:solidFill>
                            <a:schemeClr val="dk1"/>
                          </a:solidFill>
                          <a:latin typeface="Constantia"/>
                          <a:ea typeface="宋体"/>
                        </a:defRPr>
                      </a:lvl9pPr>
                    </a:lstStyle>
                    <a:p>
                      <a:r>
                        <a:rPr lang="en-US" altLang="zh-CN" sz="2400" b="1" dirty="0">
                          <a:latin typeface="+mn-ea"/>
                          <a:ea typeface="+mn-ea"/>
                        </a:rPr>
                        <a:t>11</a:t>
                      </a:r>
                      <a:endParaRPr lang="zh-CN" altLang="en-US" sz="2400" b="1" dirty="0">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20000"/>
                      </a:srgbClr>
                    </a:solidFill>
                  </a:tcPr>
                </a:tc>
                <a:tc>
                  <a:txBody>
                    <a:bodyPr/>
                    <a:lstStyle>
                      <a:lvl1pPr marL="0" algn="l" defTabSz="914400" rtl="0" eaLnBrk="1" latinLnBrk="0" hangingPunct="1">
                        <a:defRPr sz="1800" b="1" kern="1200">
                          <a:solidFill>
                            <a:schemeClr val="dk1"/>
                          </a:solidFill>
                          <a:latin typeface="Constantia"/>
                          <a:ea typeface="宋体"/>
                        </a:defRPr>
                      </a:lvl1pPr>
                      <a:lvl2pPr marL="457200" algn="l" defTabSz="914400" rtl="0" eaLnBrk="1" latinLnBrk="0" hangingPunct="1">
                        <a:defRPr sz="1800" b="1" kern="1200">
                          <a:solidFill>
                            <a:schemeClr val="dk1"/>
                          </a:solidFill>
                          <a:latin typeface="Constantia"/>
                          <a:ea typeface="宋体"/>
                        </a:defRPr>
                      </a:lvl2pPr>
                      <a:lvl3pPr marL="914400" algn="l" defTabSz="914400" rtl="0" eaLnBrk="1" latinLnBrk="0" hangingPunct="1">
                        <a:defRPr sz="1800" b="1" kern="1200">
                          <a:solidFill>
                            <a:schemeClr val="dk1"/>
                          </a:solidFill>
                          <a:latin typeface="Constantia"/>
                          <a:ea typeface="宋体"/>
                        </a:defRPr>
                      </a:lvl3pPr>
                      <a:lvl4pPr marL="1371600" algn="l" defTabSz="914400" rtl="0" eaLnBrk="1" latinLnBrk="0" hangingPunct="1">
                        <a:defRPr sz="1800" b="1" kern="1200">
                          <a:solidFill>
                            <a:schemeClr val="dk1"/>
                          </a:solidFill>
                          <a:latin typeface="Constantia"/>
                          <a:ea typeface="宋体"/>
                        </a:defRPr>
                      </a:lvl4pPr>
                      <a:lvl5pPr marL="1828800" algn="l" defTabSz="914400" rtl="0" eaLnBrk="1" latinLnBrk="0" hangingPunct="1">
                        <a:defRPr sz="1800" b="1" kern="1200">
                          <a:solidFill>
                            <a:schemeClr val="dk1"/>
                          </a:solidFill>
                          <a:latin typeface="Constantia"/>
                          <a:ea typeface="宋体"/>
                        </a:defRPr>
                      </a:lvl5pPr>
                      <a:lvl6pPr marL="2286000" algn="l" defTabSz="914400" rtl="0" eaLnBrk="1" latinLnBrk="0" hangingPunct="1">
                        <a:defRPr sz="1800" b="1" kern="1200">
                          <a:solidFill>
                            <a:schemeClr val="dk1"/>
                          </a:solidFill>
                          <a:latin typeface="Constantia"/>
                          <a:ea typeface="宋体"/>
                        </a:defRPr>
                      </a:lvl6pPr>
                      <a:lvl7pPr marL="2743200" algn="l" defTabSz="914400" rtl="0" eaLnBrk="1" latinLnBrk="0" hangingPunct="1">
                        <a:defRPr sz="1800" b="1" kern="1200">
                          <a:solidFill>
                            <a:schemeClr val="dk1"/>
                          </a:solidFill>
                          <a:latin typeface="Constantia"/>
                          <a:ea typeface="宋体"/>
                        </a:defRPr>
                      </a:lvl7pPr>
                      <a:lvl8pPr marL="3200400" algn="l" defTabSz="914400" rtl="0" eaLnBrk="1" latinLnBrk="0" hangingPunct="1">
                        <a:defRPr sz="1800" b="1" kern="1200">
                          <a:solidFill>
                            <a:schemeClr val="dk1"/>
                          </a:solidFill>
                          <a:latin typeface="Constantia"/>
                          <a:ea typeface="宋体"/>
                        </a:defRPr>
                      </a:lvl8pPr>
                      <a:lvl9pPr marL="3657600" algn="l" defTabSz="914400" rtl="0" eaLnBrk="1" latinLnBrk="0" hangingPunct="1">
                        <a:defRPr sz="1800" b="1" kern="1200">
                          <a:solidFill>
                            <a:schemeClr val="dk1"/>
                          </a:solidFill>
                          <a:latin typeface="Constantia"/>
                          <a:ea typeface="宋体"/>
                        </a:defRPr>
                      </a:lvl9pPr>
                    </a:lstStyle>
                    <a:p>
                      <a:r>
                        <a:rPr lang="en-US" altLang="zh-CN" sz="2400" b="1" dirty="0">
                          <a:latin typeface="+mn-ea"/>
                          <a:ea typeface="+mn-ea"/>
                        </a:rPr>
                        <a:t>12</a:t>
                      </a:r>
                      <a:endParaRPr lang="zh-CN" altLang="en-US" sz="2400" b="1" dirty="0">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20000"/>
                      </a:srgbClr>
                    </a:solidFill>
                  </a:tcPr>
                </a:tc>
                <a:extLst>
                  <a:ext uri="{0D108BD9-81ED-4DB2-BD59-A6C34878D82A}">
                    <a16:rowId xmlns:a16="http://schemas.microsoft.com/office/drawing/2014/main" val="10000"/>
                  </a:ext>
                </a:extLst>
              </a:tr>
              <a:tr h="370840">
                <a:tc rowSpan="2">
                  <a:txBody>
                    <a:bodyPr/>
                    <a:lstStyle>
                      <a:lvl1pPr marL="0" algn="l" defTabSz="914400" rtl="0" eaLnBrk="1" latinLnBrk="0" hangingPunct="1">
                        <a:defRPr sz="1800" kern="1200">
                          <a:solidFill>
                            <a:schemeClr val="dk1"/>
                          </a:solidFill>
                          <a:latin typeface="Constantia"/>
                          <a:ea typeface="宋体"/>
                        </a:defRPr>
                      </a:lvl1pPr>
                      <a:lvl2pPr marL="457200" algn="l" defTabSz="914400" rtl="0" eaLnBrk="1" latinLnBrk="0" hangingPunct="1">
                        <a:defRPr sz="1800" kern="1200">
                          <a:solidFill>
                            <a:schemeClr val="dk1"/>
                          </a:solidFill>
                          <a:latin typeface="Constantia"/>
                          <a:ea typeface="宋体"/>
                        </a:defRPr>
                      </a:lvl2pPr>
                      <a:lvl3pPr marL="914400" algn="l" defTabSz="914400" rtl="0" eaLnBrk="1" latinLnBrk="0" hangingPunct="1">
                        <a:defRPr sz="1800" kern="1200">
                          <a:solidFill>
                            <a:schemeClr val="dk1"/>
                          </a:solidFill>
                          <a:latin typeface="Constantia"/>
                          <a:ea typeface="宋体"/>
                        </a:defRPr>
                      </a:lvl3pPr>
                      <a:lvl4pPr marL="1371600" algn="l" defTabSz="914400" rtl="0" eaLnBrk="1" latinLnBrk="0" hangingPunct="1">
                        <a:defRPr sz="1800" kern="1200">
                          <a:solidFill>
                            <a:schemeClr val="dk1"/>
                          </a:solidFill>
                          <a:latin typeface="Constantia"/>
                          <a:ea typeface="宋体"/>
                        </a:defRPr>
                      </a:lvl4pPr>
                      <a:lvl5pPr marL="1828800" algn="l" defTabSz="914400" rtl="0" eaLnBrk="1" latinLnBrk="0" hangingPunct="1">
                        <a:defRPr sz="1800" kern="1200">
                          <a:solidFill>
                            <a:schemeClr val="dk1"/>
                          </a:solidFill>
                          <a:latin typeface="Constantia"/>
                          <a:ea typeface="宋体"/>
                        </a:defRPr>
                      </a:lvl5pPr>
                      <a:lvl6pPr marL="2286000" algn="l" defTabSz="914400" rtl="0" eaLnBrk="1" latinLnBrk="0" hangingPunct="1">
                        <a:defRPr sz="1800" kern="1200">
                          <a:solidFill>
                            <a:schemeClr val="dk1"/>
                          </a:solidFill>
                          <a:latin typeface="Constantia"/>
                          <a:ea typeface="宋体"/>
                        </a:defRPr>
                      </a:lvl6pPr>
                      <a:lvl7pPr marL="2743200" algn="l" defTabSz="914400" rtl="0" eaLnBrk="1" latinLnBrk="0" hangingPunct="1">
                        <a:defRPr sz="1800" kern="1200">
                          <a:solidFill>
                            <a:schemeClr val="dk1"/>
                          </a:solidFill>
                          <a:latin typeface="Constantia"/>
                          <a:ea typeface="宋体"/>
                        </a:defRPr>
                      </a:lvl7pPr>
                      <a:lvl8pPr marL="3200400" algn="l" defTabSz="914400" rtl="0" eaLnBrk="1" latinLnBrk="0" hangingPunct="1">
                        <a:defRPr sz="1800" kern="1200">
                          <a:solidFill>
                            <a:schemeClr val="dk1"/>
                          </a:solidFill>
                          <a:latin typeface="Constantia"/>
                          <a:ea typeface="宋体"/>
                        </a:defRPr>
                      </a:lvl8pPr>
                      <a:lvl9pPr marL="3657600" algn="l" defTabSz="914400" rtl="0" eaLnBrk="1" latinLnBrk="0" hangingPunct="1">
                        <a:defRPr sz="1800" kern="1200">
                          <a:solidFill>
                            <a:schemeClr val="dk1"/>
                          </a:solidFill>
                          <a:latin typeface="Constantia"/>
                          <a:ea typeface="宋体"/>
                        </a:defRPr>
                      </a:lvl9pPr>
                    </a:lstStyle>
                    <a:p>
                      <a:r>
                        <a:rPr lang="zh-CN" altLang="en-US" sz="2400" b="1" i="0" dirty="0">
                          <a:solidFill>
                            <a:srgbClr val="0000CC"/>
                          </a:solidFill>
                          <a:latin typeface="宋体" pitchFamily="2" charset="-122"/>
                        </a:rPr>
                        <a:t>按</a:t>
                      </a:r>
                      <a:r>
                        <a:rPr lang="en-US" altLang="zh-CN" sz="2400" b="1" i="0" dirty="0" err="1">
                          <a:solidFill>
                            <a:srgbClr val="0000CC"/>
                          </a:solidFill>
                          <a:latin typeface="宋体" pitchFamily="2" charset="-122"/>
                        </a:rPr>
                        <a:t>i</a:t>
                      </a:r>
                      <a:r>
                        <a:rPr lang="zh-CN" altLang="en-US" sz="2400" b="1" i="0" dirty="0">
                          <a:solidFill>
                            <a:srgbClr val="0000CC"/>
                          </a:solidFill>
                          <a:latin typeface="宋体" pitchFamily="2" charset="-122"/>
                        </a:rPr>
                        <a:t>＝</a:t>
                      </a:r>
                      <a:r>
                        <a:rPr lang="en-US" altLang="zh-CN" sz="2400" b="1" i="0" dirty="0">
                          <a:solidFill>
                            <a:srgbClr val="0000CC"/>
                          </a:solidFill>
                          <a:latin typeface="宋体" pitchFamily="2" charset="-122"/>
                        </a:rPr>
                        <a:t>INT(k/3)</a:t>
                      </a:r>
                      <a:r>
                        <a:rPr lang="zh-CN" altLang="en-US" sz="2400" b="1" i="0" dirty="0">
                          <a:solidFill>
                            <a:srgbClr val="0000CC"/>
                          </a:solidFill>
                          <a:latin typeface="宋体" pitchFamily="2" charset="-122"/>
                        </a:rPr>
                        <a:t>＋</a:t>
                      </a:r>
                      <a:r>
                        <a:rPr lang="en-US" altLang="zh-CN" sz="2400" b="1" i="0" dirty="0">
                          <a:solidFill>
                            <a:srgbClr val="0000CC"/>
                          </a:solidFill>
                          <a:latin typeface="宋体" pitchFamily="2" charset="-122"/>
                        </a:rPr>
                        <a:t>1</a:t>
                      </a:r>
                    </a:p>
                    <a:p>
                      <a:r>
                        <a:rPr lang="zh-CN" altLang="en-US" sz="2400" b="1" i="0" dirty="0">
                          <a:solidFill>
                            <a:srgbClr val="0000CC"/>
                          </a:solidFill>
                          <a:latin typeface="宋体" pitchFamily="2" charset="-122"/>
                          <a:ea typeface="+mn-ea"/>
                        </a:rPr>
                        <a:t>填入的关键字</a:t>
                      </a:r>
                      <a:endParaRPr lang="zh-CN" altLang="en-US" sz="2400" b="1" dirty="0">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40000"/>
                      </a:srgbClr>
                    </a:solidFill>
                  </a:tcPr>
                </a:tc>
                <a:tc>
                  <a:txBody>
                    <a:bodyPr/>
                    <a:lstStyle>
                      <a:lvl1pPr marL="0" algn="l" defTabSz="914400" rtl="0" eaLnBrk="1" latinLnBrk="0" hangingPunct="1">
                        <a:defRPr sz="1800" kern="1200">
                          <a:solidFill>
                            <a:schemeClr val="dk1"/>
                          </a:solidFill>
                          <a:latin typeface="Constantia"/>
                          <a:ea typeface="宋体"/>
                        </a:defRPr>
                      </a:lvl1pPr>
                      <a:lvl2pPr marL="457200" algn="l" defTabSz="914400" rtl="0" eaLnBrk="1" latinLnBrk="0" hangingPunct="1">
                        <a:defRPr sz="1800" kern="1200">
                          <a:solidFill>
                            <a:schemeClr val="dk1"/>
                          </a:solidFill>
                          <a:latin typeface="Constantia"/>
                          <a:ea typeface="宋体"/>
                        </a:defRPr>
                      </a:lvl2pPr>
                      <a:lvl3pPr marL="914400" algn="l" defTabSz="914400" rtl="0" eaLnBrk="1" latinLnBrk="0" hangingPunct="1">
                        <a:defRPr sz="1800" kern="1200">
                          <a:solidFill>
                            <a:schemeClr val="dk1"/>
                          </a:solidFill>
                          <a:latin typeface="Constantia"/>
                          <a:ea typeface="宋体"/>
                        </a:defRPr>
                      </a:lvl3pPr>
                      <a:lvl4pPr marL="1371600" algn="l" defTabSz="914400" rtl="0" eaLnBrk="1" latinLnBrk="0" hangingPunct="1">
                        <a:defRPr sz="1800" kern="1200">
                          <a:solidFill>
                            <a:schemeClr val="dk1"/>
                          </a:solidFill>
                          <a:latin typeface="Constantia"/>
                          <a:ea typeface="宋体"/>
                        </a:defRPr>
                      </a:lvl4pPr>
                      <a:lvl5pPr marL="1828800" algn="l" defTabSz="914400" rtl="0" eaLnBrk="1" latinLnBrk="0" hangingPunct="1">
                        <a:defRPr sz="1800" kern="1200">
                          <a:solidFill>
                            <a:schemeClr val="dk1"/>
                          </a:solidFill>
                          <a:latin typeface="Constantia"/>
                          <a:ea typeface="宋体"/>
                        </a:defRPr>
                      </a:lvl5pPr>
                      <a:lvl6pPr marL="2286000" algn="l" defTabSz="914400" rtl="0" eaLnBrk="1" latinLnBrk="0" hangingPunct="1">
                        <a:defRPr sz="1800" kern="1200">
                          <a:solidFill>
                            <a:schemeClr val="dk1"/>
                          </a:solidFill>
                          <a:latin typeface="Constantia"/>
                          <a:ea typeface="宋体"/>
                        </a:defRPr>
                      </a:lvl6pPr>
                      <a:lvl7pPr marL="2743200" algn="l" defTabSz="914400" rtl="0" eaLnBrk="1" latinLnBrk="0" hangingPunct="1">
                        <a:defRPr sz="1800" kern="1200">
                          <a:solidFill>
                            <a:schemeClr val="dk1"/>
                          </a:solidFill>
                          <a:latin typeface="Constantia"/>
                          <a:ea typeface="宋体"/>
                        </a:defRPr>
                      </a:lvl7pPr>
                      <a:lvl8pPr marL="3200400" algn="l" defTabSz="914400" rtl="0" eaLnBrk="1" latinLnBrk="0" hangingPunct="1">
                        <a:defRPr sz="1800" kern="1200">
                          <a:solidFill>
                            <a:schemeClr val="dk1"/>
                          </a:solidFill>
                          <a:latin typeface="Constantia"/>
                          <a:ea typeface="宋体"/>
                        </a:defRPr>
                      </a:lvl8pPr>
                      <a:lvl9pPr marL="3657600" algn="l" defTabSz="914400" rtl="0" eaLnBrk="1" latinLnBrk="0" hangingPunct="1">
                        <a:defRPr sz="1800" kern="1200">
                          <a:solidFill>
                            <a:schemeClr val="dk1"/>
                          </a:solidFill>
                          <a:latin typeface="Constantia"/>
                          <a:ea typeface="宋体"/>
                        </a:defRPr>
                      </a:lvl9pPr>
                    </a:lstStyle>
                    <a:p>
                      <a:r>
                        <a:rPr lang="en-US" altLang="zh-CN" sz="2400" b="1" dirty="0">
                          <a:latin typeface="+mn-ea"/>
                          <a:ea typeface="+mn-ea"/>
                        </a:rPr>
                        <a:t>01</a:t>
                      </a:r>
                      <a:endParaRPr lang="zh-CN" altLang="en-US" sz="2400" b="1" dirty="0">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40000"/>
                      </a:srgbClr>
                    </a:solidFill>
                  </a:tcPr>
                </a:tc>
                <a:tc>
                  <a:txBody>
                    <a:bodyPr/>
                    <a:lstStyle>
                      <a:lvl1pPr marL="0" algn="l" defTabSz="914400" rtl="0" eaLnBrk="1" latinLnBrk="0" hangingPunct="1">
                        <a:defRPr sz="1800" kern="1200">
                          <a:solidFill>
                            <a:schemeClr val="dk1"/>
                          </a:solidFill>
                          <a:latin typeface="Constantia"/>
                          <a:ea typeface="宋体"/>
                        </a:defRPr>
                      </a:lvl1pPr>
                      <a:lvl2pPr marL="457200" algn="l" defTabSz="914400" rtl="0" eaLnBrk="1" latinLnBrk="0" hangingPunct="1">
                        <a:defRPr sz="1800" kern="1200">
                          <a:solidFill>
                            <a:schemeClr val="dk1"/>
                          </a:solidFill>
                          <a:latin typeface="Constantia"/>
                          <a:ea typeface="宋体"/>
                        </a:defRPr>
                      </a:lvl2pPr>
                      <a:lvl3pPr marL="914400" algn="l" defTabSz="914400" rtl="0" eaLnBrk="1" latinLnBrk="0" hangingPunct="1">
                        <a:defRPr sz="1800" kern="1200">
                          <a:solidFill>
                            <a:schemeClr val="dk1"/>
                          </a:solidFill>
                          <a:latin typeface="Constantia"/>
                          <a:ea typeface="宋体"/>
                        </a:defRPr>
                      </a:lvl3pPr>
                      <a:lvl4pPr marL="1371600" algn="l" defTabSz="914400" rtl="0" eaLnBrk="1" latinLnBrk="0" hangingPunct="1">
                        <a:defRPr sz="1800" kern="1200">
                          <a:solidFill>
                            <a:schemeClr val="dk1"/>
                          </a:solidFill>
                          <a:latin typeface="Constantia"/>
                          <a:ea typeface="宋体"/>
                        </a:defRPr>
                      </a:lvl4pPr>
                      <a:lvl5pPr marL="1828800" algn="l" defTabSz="914400" rtl="0" eaLnBrk="1" latinLnBrk="0" hangingPunct="1">
                        <a:defRPr sz="1800" kern="1200">
                          <a:solidFill>
                            <a:schemeClr val="dk1"/>
                          </a:solidFill>
                          <a:latin typeface="Constantia"/>
                          <a:ea typeface="宋体"/>
                        </a:defRPr>
                      </a:lvl5pPr>
                      <a:lvl6pPr marL="2286000" algn="l" defTabSz="914400" rtl="0" eaLnBrk="1" latinLnBrk="0" hangingPunct="1">
                        <a:defRPr sz="1800" kern="1200">
                          <a:solidFill>
                            <a:schemeClr val="dk1"/>
                          </a:solidFill>
                          <a:latin typeface="Constantia"/>
                          <a:ea typeface="宋体"/>
                        </a:defRPr>
                      </a:lvl6pPr>
                      <a:lvl7pPr marL="2743200" algn="l" defTabSz="914400" rtl="0" eaLnBrk="1" latinLnBrk="0" hangingPunct="1">
                        <a:defRPr sz="1800" kern="1200">
                          <a:solidFill>
                            <a:schemeClr val="dk1"/>
                          </a:solidFill>
                          <a:latin typeface="Constantia"/>
                          <a:ea typeface="宋体"/>
                        </a:defRPr>
                      </a:lvl7pPr>
                      <a:lvl8pPr marL="3200400" algn="l" defTabSz="914400" rtl="0" eaLnBrk="1" latinLnBrk="0" hangingPunct="1">
                        <a:defRPr sz="1800" kern="1200">
                          <a:solidFill>
                            <a:schemeClr val="dk1"/>
                          </a:solidFill>
                          <a:latin typeface="Constantia"/>
                          <a:ea typeface="宋体"/>
                        </a:defRPr>
                      </a:lvl8pPr>
                      <a:lvl9pPr marL="3657600" algn="l" defTabSz="914400" rtl="0" eaLnBrk="1" latinLnBrk="0" hangingPunct="1">
                        <a:defRPr sz="1800" kern="1200">
                          <a:solidFill>
                            <a:schemeClr val="dk1"/>
                          </a:solidFill>
                          <a:latin typeface="Constantia"/>
                          <a:ea typeface="宋体"/>
                        </a:defRPr>
                      </a:lvl9pPr>
                    </a:lstStyle>
                    <a:p>
                      <a:r>
                        <a:rPr lang="en-US" altLang="zh-CN" sz="2400" b="1" dirty="0">
                          <a:latin typeface="+mn-ea"/>
                          <a:ea typeface="+mn-ea"/>
                        </a:rPr>
                        <a:t>05</a:t>
                      </a:r>
                      <a:endParaRPr lang="zh-CN" altLang="en-US" sz="2400" b="1" dirty="0">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40000"/>
                      </a:srgbClr>
                    </a:solidFill>
                  </a:tcPr>
                </a:tc>
                <a:tc>
                  <a:txBody>
                    <a:bodyPr/>
                    <a:lstStyle>
                      <a:lvl1pPr marL="0" algn="l" defTabSz="914400" rtl="0" eaLnBrk="1" latinLnBrk="0" hangingPunct="1">
                        <a:defRPr sz="1800" kern="1200">
                          <a:solidFill>
                            <a:schemeClr val="dk1"/>
                          </a:solidFill>
                          <a:latin typeface="Constantia"/>
                          <a:ea typeface="宋体"/>
                        </a:defRPr>
                      </a:lvl1pPr>
                      <a:lvl2pPr marL="457200" algn="l" defTabSz="914400" rtl="0" eaLnBrk="1" latinLnBrk="0" hangingPunct="1">
                        <a:defRPr sz="1800" kern="1200">
                          <a:solidFill>
                            <a:schemeClr val="dk1"/>
                          </a:solidFill>
                          <a:latin typeface="Constantia"/>
                          <a:ea typeface="宋体"/>
                        </a:defRPr>
                      </a:lvl2pPr>
                      <a:lvl3pPr marL="914400" algn="l" defTabSz="914400" rtl="0" eaLnBrk="1" latinLnBrk="0" hangingPunct="1">
                        <a:defRPr sz="1800" kern="1200">
                          <a:solidFill>
                            <a:schemeClr val="dk1"/>
                          </a:solidFill>
                          <a:latin typeface="Constantia"/>
                          <a:ea typeface="宋体"/>
                        </a:defRPr>
                      </a:lvl3pPr>
                      <a:lvl4pPr marL="1371600" algn="l" defTabSz="914400" rtl="0" eaLnBrk="1" latinLnBrk="0" hangingPunct="1">
                        <a:defRPr sz="1800" kern="1200">
                          <a:solidFill>
                            <a:schemeClr val="dk1"/>
                          </a:solidFill>
                          <a:latin typeface="Constantia"/>
                          <a:ea typeface="宋体"/>
                        </a:defRPr>
                      </a:lvl4pPr>
                      <a:lvl5pPr marL="1828800" algn="l" defTabSz="914400" rtl="0" eaLnBrk="1" latinLnBrk="0" hangingPunct="1">
                        <a:defRPr sz="1800" kern="1200">
                          <a:solidFill>
                            <a:schemeClr val="dk1"/>
                          </a:solidFill>
                          <a:latin typeface="Constantia"/>
                          <a:ea typeface="宋体"/>
                        </a:defRPr>
                      </a:lvl5pPr>
                      <a:lvl6pPr marL="2286000" algn="l" defTabSz="914400" rtl="0" eaLnBrk="1" latinLnBrk="0" hangingPunct="1">
                        <a:defRPr sz="1800" kern="1200">
                          <a:solidFill>
                            <a:schemeClr val="dk1"/>
                          </a:solidFill>
                          <a:latin typeface="Constantia"/>
                          <a:ea typeface="宋体"/>
                        </a:defRPr>
                      </a:lvl6pPr>
                      <a:lvl7pPr marL="2743200" algn="l" defTabSz="914400" rtl="0" eaLnBrk="1" latinLnBrk="0" hangingPunct="1">
                        <a:defRPr sz="1800" kern="1200">
                          <a:solidFill>
                            <a:schemeClr val="dk1"/>
                          </a:solidFill>
                          <a:latin typeface="Constantia"/>
                          <a:ea typeface="宋体"/>
                        </a:defRPr>
                      </a:lvl7pPr>
                      <a:lvl8pPr marL="3200400" algn="l" defTabSz="914400" rtl="0" eaLnBrk="1" latinLnBrk="0" hangingPunct="1">
                        <a:defRPr sz="1800" kern="1200">
                          <a:solidFill>
                            <a:schemeClr val="dk1"/>
                          </a:solidFill>
                          <a:latin typeface="Constantia"/>
                          <a:ea typeface="宋体"/>
                        </a:defRPr>
                      </a:lvl8pPr>
                      <a:lvl9pPr marL="3657600" algn="l" defTabSz="914400" rtl="0" eaLnBrk="1" latinLnBrk="0" hangingPunct="1">
                        <a:defRPr sz="1800" kern="1200">
                          <a:solidFill>
                            <a:schemeClr val="dk1"/>
                          </a:solidFill>
                          <a:latin typeface="Constantia"/>
                          <a:ea typeface="宋体"/>
                        </a:defRPr>
                      </a:lvl9pPr>
                    </a:lstStyle>
                    <a:p>
                      <a:endParaRPr lang="zh-CN" altLang="en-US" sz="2400" b="1" dirty="0">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40000"/>
                      </a:srgbClr>
                    </a:solidFill>
                  </a:tcPr>
                </a:tc>
                <a:tc>
                  <a:txBody>
                    <a:bodyPr/>
                    <a:lstStyle>
                      <a:lvl1pPr marL="0" algn="l" defTabSz="914400" rtl="0" eaLnBrk="1" latinLnBrk="0" hangingPunct="1">
                        <a:defRPr sz="1800" kern="1200">
                          <a:solidFill>
                            <a:schemeClr val="dk1"/>
                          </a:solidFill>
                          <a:latin typeface="Constantia"/>
                          <a:ea typeface="宋体"/>
                        </a:defRPr>
                      </a:lvl1pPr>
                      <a:lvl2pPr marL="457200" algn="l" defTabSz="914400" rtl="0" eaLnBrk="1" latinLnBrk="0" hangingPunct="1">
                        <a:defRPr sz="1800" kern="1200">
                          <a:solidFill>
                            <a:schemeClr val="dk1"/>
                          </a:solidFill>
                          <a:latin typeface="Constantia"/>
                          <a:ea typeface="宋体"/>
                        </a:defRPr>
                      </a:lvl2pPr>
                      <a:lvl3pPr marL="914400" algn="l" defTabSz="914400" rtl="0" eaLnBrk="1" latinLnBrk="0" hangingPunct="1">
                        <a:defRPr sz="1800" kern="1200">
                          <a:solidFill>
                            <a:schemeClr val="dk1"/>
                          </a:solidFill>
                          <a:latin typeface="Constantia"/>
                          <a:ea typeface="宋体"/>
                        </a:defRPr>
                      </a:lvl3pPr>
                      <a:lvl4pPr marL="1371600" algn="l" defTabSz="914400" rtl="0" eaLnBrk="1" latinLnBrk="0" hangingPunct="1">
                        <a:defRPr sz="1800" kern="1200">
                          <a:solidFill>
                            <a:schemeClr val="dk1"/>
                          </a:solidFill>
                          <a:latin typeface="Constantia"/>
                          <a:ea typeface="宋体"/>
                        </a:defRPr>
                      </a:lvl4pPr>
                      <a:lvl5pPr marL="1828800" algn="l" defTabSz="914400" rtl="0" eaLnBrk="1" latinLnBrk="0" hangingPunct="1">
                        <a:defRPr sz="1800" kern="1200">
                          <a:solidFill>
                            <a:schemeClr val="dk1"/>
                          </a:solidFill>
                          <a:latin typeface="Constantia"/>
                          <a:ea typeface="宋体"/>
                        </a:defRPr>
                      </a:lvl5pPr>
                      <a:lvl6pPr marL="2286000" algn="l" defTabSz="914400" rtl="0" eaLnBrk="1" latinLnBrk="0" hangingPunct="1">
                        <a:defRPr sz="1800" kern="1200">
                          <a:solidFill>
                            <a:schemeClr val="dk1"/>
                          </a:solidFill>
                          <a:latin typeface="Constantia"/>
                          <a:ea typeface="宋体"/>
                        </a:defRPr>
                      </a:lvl6pPr>
                      <a:lvl7pPr marL="2743200" algn="l" defTabSz="914400" rtl="0" eaLnBrk="1" latinLnBrk="0" hangingPunct="1">
                        <a:defRPr sz="1800" kern="1200">
                          <a:solidFill>
                            <a:schemeClr val="dk1"/>
                          </a:solidFill>
                          <a:latin typeface="Constantia"/>
                          <a:ea typeface="宋体"/>
                        </a:defRPr>
                      </a:lvl7pPr>
                      <a:lvl8pPr marL="3200400" algn="l" defTabSz="914400" rtl="0" eaLnBrk="1" latinLnBrk="0" hangingPunct="1">
                        <a:defRPr sz="1800" kern="1200">
                          <a:solidFill>
                            <a:schemeClr val="dk1"/>
                          </a:solidFill>
                          <a:latin typeface="Constantia"/>
                          <a:ea typeface="宋体"/>
                        </a:defRPr>
                      </a:lvl8pPr>
                      <a:lvl9pPr marL="3657600" algn="l" defTabSz="914400" rtl="0" eaLnBrk="1" latinLnBrk="0" hangingPunct="1">
                        <a:defRPr sz="1800" kern="1200">
                          <a:solidFill>
                            <a:schemeClr val="dk1"/>
                          </a:solidFill>
                          <a:latin typeface="Constantia"/>
                          <a:ea typeface="宋体"/>
                        </a:defRPr>
                      </a:lvl9pPr>
                    </a:lstStyle>
                    <a:p>
                      <a:r>
                        <a:rPr lang="en-US" altLang="zh-CN" sz="2400" b="1" dirty="0">
                          <a:latin typeface="+mn-ea"/>
                          <a:ea typeface="+mn-ea"/>
                        </a:rPr>
                        <a:t>09</a:t>
                      </a:r>
                      <a:endParaRPr lang="zh-CN" altLang="en-US" sz="2400" b="1" dirty="0">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40000"/>
                      </a:srgbClr>
                    </a:solidFill>
                  </a:tcPr>
                </a:tc>
                <a:tc>
                  <a:txBody>
                    <a:bodyPr/>
                    <a:lstStyle>
                      <a:lvl1pPr marL="0" algn="l" defTabSz="914400" rtl="0" eaLnBrk="1" latinLnBrk="0" hangingPunct="1">
                        <a:defRPr sz="1800" kern="1200">
                          <a:solidFill>
                            <a:schemeClr val="dk1"/>
                          </a:solidFill>
                          <a:latin typeface="Constantia"/>
                          <a:ea typeface="宋体"/>
                        </a:defRPr>
                      </a:lvl1pPr>
                      <a:lvl2pPr marL="457200" algn="l" defTabSz="914400" rtl="0" eaLnBrk="1" latinLnBrk="0" hangingPunct="1">
                        <a:defRPr sz="1800" kern="1200">
                          <a:solidFill>
                            <a:schemeClr val="dk1"/>
                          </a:solidFill>
                          <a:latin typeface="Constantia"/>
                          <a:ea typeface="宋体"/>
                        </a:defRPr>
                      </a:lvl2pPr>
                      <a:lvl3pPr marL="914400" algn="l" defTabSz="914400" rtl="0" eaLnBrk="1" latinLnBrk="0" hangingPunct="1">
                        <a:defRPr sz="1800" kern="1200">
                          <a:solidFill>
                            <a:schemeClr val="dk1"/>
                          </a:solidFill>
                          <a:latin typeface="Constantia"/>
                          <a:ea typeface="宋体"/>
                        </a:defRPr>
                      </a:lvl3pPr>
                      <a:lvl4pPr marL="1371600" algn="l" defTabSz="914400" rtl="0" eaLnBrk="1" latinLnBrk="0" hangingPunct="1">
                        <a:defRPr sz="1800" kern="1200">
                          <a:solidFill>
                            <a:schemeClr val="dk1"/>
                          </a:solidFill>
                          <a:latin typeface="Constantia"/>
                          <a:ea typeface="宋体"/>
                        </a:defRPr>
                      </a:lvl4pPr>
                      <a:lvl5pPr marL="1828800" algn="l" defTabSz="914400" rtl="0" eaLnBrk="1" latinLnBrk="0" hangingPunct="1">
                        <a:defRPr sz="1800" kern="1200">
                          <a:solidFill>
                            <a:schemeClr val="dk1"/>
                          </a:solidFill>
                          <a:latin typeface="Constantia"/>
                          <a:ea typeface="宋体"/>
                        </a:defRPr>
                      </a:lvl5pPr>
                      <a:lvl6pPr marL="2286000" algn="l" defTabSz="914400" rtl="0" eaLnBrk="1" latinLnBrk="0" hangingPunct="1">
                        <a:defRPr sz="1800" kern="1200">
                          <a:solidFill>
                            <a:schemeClr val="dk1"/>
                          </a:solidFill>
                          <a:latin typeface="Constantia"/>
                          <a:ea typeface="宋体"/>
                        </a:defRPr>
                      </a:lvl6pPr>
                      <a:lvl7pPr marL="2743200" algn="l" defTabSz="914400" rtl="0" eaLnBrk="1" latinLnBrk="0" hangingPunct="1">
                        <a:defRPr sz="1800" kern="1200">
                          <a:solidFill>
                            <a:schemeClr val="dk1"/>
                          </a:solidFill>
                          <a:latin typeface="Constantia"/>
                          <a:ea typeface="宋体"/>
                        </a:defRPr>
                      </a:lvl7pPr>
                      <a:lvl8pPr marL="3200400" algn="l" defTabSz="914400" rtl="0" eaLnBrk="1" latinLnBrk="0" hangingPunct="1">
                        <a:defRPr sz="1800" kern="1200">
                          <a:solidFill>
                            <a:schemeClr val="dk1"/>
                          </a:solidFill>
                          <a:latin typeface="Constantia"/>
                          <a:ea typeface="宋体"/>
                        </a:defRPr>
                      </a:lvl8pPr>
                      <a:lvl9pPr marL="3657600" algn="l" defTabSz="914400" rtl="0" eaLnBrk="1" latinLnBrk="0" hangingPunct="1">
                        <a:defRPr sz="1800" kern="1200">
                          <a:solidFill>
                            <a:schemeClr val="dk1"/>
                          </a:solidFill>
                          <a:latin typeface="Constantia"/>
                          <a:ea typeface="宋体"/>
                        </a:defRPr>
                      </a:lvl9pPr>
                    </a:lstStyle>
                    <a:p>
                      <a:r>
                        <a:rPr lang="en-US" altLang="zh-CN" sz="2400" b="1" dirty="0">
                          <a:latin typeface="+mn-ea"/>
                          <a:ea typeface="+mn-ea"/>
                        </a:rPr>
                        <a:t>13</a:t>
                      </a:r>
                      <a:endParaRPr lang="zh-CN" altLang="en-US" sz="2400" b="1" dirty="0">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40000"/>
                      </a:srgbClr>
                    </a:solidFill>
                  </a:tcPr>
                </a:tc>
                <a:tc>
                  <a:txBody>
                    <a:bodyPr/>
                    <a:lstStyle>
                      <a:lvl1pPr marL="0" algn="l" defTabSz="914400" rtl="0" eaLnBrk="1" latinLnBrk="0" hangingPunct="1">
                        <a:defRPr sz="1800" kern="1200">
                          <a:solidFill>
                            <a:schemeClr val="dk1"/>
                          </a:solidFill>
                          <a:latin typeface="Constantia"/>
                          <a:ea typeface="宋体"/>
                        </a:defRPr>
                      </a:lvl1pPr>
                      <a:lvl2pPr marL="457200" algn="l" defTabSz="914400" rtl="0" eaLnBrk="1" latinLnBrk="0" hangingPunct="1">
                        <a:defRPr sz="1800" kern="1200">
                          <a:solidFill>
                            <a:schemeClr val="dk1"/>
                          </a:solidFill>
                          <a:latin typeface="Constantia"/>
                          <a:ea typeface="宋体"/>
                        </a:defRPr>
                      </a:lvl2pPr>
                      <a:lvl3pPr marL="914400" algn="l" defTabSz="914400" rtl="0" eaLnBrk="1" latinLnBrk="0" hangingPunct="1">
                        <a:defRPr sz="1800" kern="1200">
                          <a:solidFill>
                            <a:schemeClr val="dk1"/>
                          </a:solidFill>
                          <a:latin typeface="Constantia"/>
                          <a:ea typeface="宋体"/>
                        </a:defRPr>
                      </a:lvl3pPr>
                      <a:lvl4pPr marL="1371600" algn="l" defTabSz="914400" rtl="0" eaLnBrk="1" latinLnBrk="0" hangingPunct="1">
                        <a:defRPr sz="1800" kern="1200">
                          <a:solidFill>
                            <a:schemeClr val="dk1"/>
                          </a:solidFill>
                          <a:latin typeface="Constantia"/>
                          <a:ea typeface="宋体"/>
                        </a:defRPr>
                      </a:lvl4pPr>
                      <a:lvl5pPr marL="1828800" algn="l" defTabSz="914400" rtl="0" eaLnBrk="1" latinLnBrk="0" hangingPunct="1">
                        <a:defRPr sz="1800" kern="1200">
                          <a:solidFill>
                            <a:schemeClr val="dk1"/>
                          </a:solidFill>
                          <a:latin typeface="Constantia"/>
                          <a:ea typeface="宋体"/>
                        </a:defRPr>
                      </a:lvl5pPr>
                      <a:lvl6pPr marL="2286000" algn="l" defTabSz="914400" rtl="0" eaLnBrk="1" latinLnBrk="0" hangingPunct="1">
                        <a:defRPr sz="1800" kern="1200">
                          <a:solidFill>
                            <a:schemeClr val="dk1"/>
                          </a:solidFill>
                          <a:latin typeface="Constantia"/>
                          <a:ea typeface="宋体"/>
                        </a:defRPr>
                      </a:lvl6pPr>
                      <a:lvl7pPr marL="2743200" algn="l" defTabSz="914400" rtl="0" eaLnBrk="1" latinLnBrk="0" hangingPunct="1">
                        <a:defRPr sz="1800" kern="1200">
                          <a:solidFill>
                            <a:schemeClr val="dk1"/>
                          </a:solidFill>
                          <a:latin typeface="Constantia"/>
                          <a:ea typeface="宋体"/>
                        </a:defRPr>
                      </a:lvl7pPr>
                      <a:lvl8pPr marL="3200400" algn="l" defTabSz="914400" rtl="0" eaLnBrk="1" latinLnBrk="0" hangingPunct="1">
                        <a:defRPr sz="1800" kern="1200">
                          <a:solidFill>
                            <a:schemeClr val="dk1"/>
                          </a:solidFill>
                          <a:latin typeface="Constantia"/>
                          <a:ea typeface="宋体"/>
                        </a:defRPr>
                      </a:lvl8pPr>
                      <a:lvl9pPr marL="3657600" algn="l" defTabSz="914400" rtl="0" eaLnBrk="1" latinLnBrk="0" hangingPunct="1">
                        <a:defRPr sz="1800" kern="1200">
                          <a:solidFill>
                            <a:schemeClr val="dk1"/>
                          </a:solidFill>
                          <a:latin typeface="Constantia"/>
                          <a:ea typeface="宋体"/>
                        </a:defRPr>
                      </a:lvl9pPr>
                    </a:lstStyle>
                    <a:p>
                      <a:r>
                        <a:rPr lang="en-US" altLang="zh-CN" sz="2400" b="1" dirty="0">
                          <a:latin typeface="+mn-ea"/>
                          <a:ea typeface="+mn-ea"/>
                        </a:rPr>
                        <a:t>16</a:t>
                      </a:r>
                      <a:endParaRPr lang="zh-CN" altLang="en-US" sz="2400" b="1" dirty="0">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40000"/>
                      </a:srgbClr>
                    </a:solidFill>
                  </a:tcPr>
                </a:tc>
                <a:tc>
                  <a:txBody>
                    <a:bodyPr/>
                    <a:lstStyle>
                      <a:lvl1pPr marL="0" algn="l" defTabSz="914400" rtl="0" eaLnBrk="1" latinLnBrk="0" hangingPunct="1">
                        <a:defRPr sz="1800" kern="1200">
                          <a:solidFill>
                            <a:schemeClr val="dk1"/>
                          </a:solidFill>
                          <a:latin typeface="Constantia"/>
                          <a:ea typeface="宋体"/>
                        </a:defRPr>
                      </a:lvl1pPr>
                      <a:lvl2pPr marL="457200" algn="l" defTabSz="914400" rtl="0" eaLnBrk="1" latinLnBrk="0" hangingPunct="1">
                        <a:defRPr sz="1800" kern="1200">
                          <a:solidFill>
                            <a:schemeClr val="dk1"/>
                          </a:solidFill>
                          <a:latin typeface="Constantia"/>
                          <a:ea typeface="宋体"/>
                        </a:defRPr>
                      </a:lvl2pPr>
                      <a:lvl3pPr marL="914400" algn="l" defTabSz="914400" rtl="0" eaLnBrk="1" latinLnBrk="0" hangingPunct="1">
                        <a:defRPr sz="1800" kern="1200">
                          <a:solidFill>
                            <a:schemeClr val="dk1"/>
                          </a:solidFill>
                          <a:latin typeface="Constantia"/>
                          <a:ea typeface="宋体"/>
                        </a:defRPr>
                      </a:lvl3pPr>
                      <a:lvl4pPr marL="1371600" algn="l" defTabSz="914400" rtl="0" eaLnBrk="1" latinLnBrk="0" hangingPunct="1">
                        <a:defRPr sz="1800" kern="1200">
                          <a:solidFill>
                            <a:schemeClr val="dk1"/>
                          </a:solidFill>
                          <a:latin typeface="Constantia"/>
                          <a:ea typeface="宋体"/>
                        </a:defRPr>
                      </a:lvl4pPr>
                      <a:lvl5pPr marL="1828800" algn="l" defTabSz="914400" rtl="0" eaLnBrk="1" latinLnBrk="0" hangingPunct="1">
                        <a:defRPr sz="1800" kern="1200">
                          <a:solidFill>
                            <a:schemeClr val="dk1"/>
                          </a:solidFill>
                          <a:latin typeface="Constantia"/>
                          <a:ea typeface="宋体"/>
                        </a:defRPr>
                      </a:lvl5pPr>
                      <a:lvl6pPr marL="2286000" algn="l" defTabSz="914400" rtl="0" eaLnBrk="1" latinLnBrk="0" hangingPunct="1">
                        <a:defRPr sz="1800" kern="1200">
                          <a:solidFill>
                            <a:schemeClr val="dk1"/>
                          </a:solidFill>
                          <a:latin typeface="Constantia"/>
                          <a:ea typeface="宋体"/>
                        </a:defRPr>
                      </a:lvl6pPr>
                      <a:lvl7pPr marL="2743200" algn="l" defTabSz="914400" rtl="0" eaLnBrk="1" latinLnBrk="0" hangingPunct="1">
                        <a:defRPr sz="1800" kern="1200">
                          <a:solidFill>
                            <a:schemeClr val="dk1"/>
                          </a:solidFill>
                          <a:latin typeface="Constantia"/>
                          <a:ea typeface="宋体"/>
                        </a:defRPr>
                      </a:lvl7pPr>
                      <a:lvl8pPr marL="3200400" algn="l" defTabSz="914400" rtl="0" eaLnBrk="1" latinLnBrk="0" hangingPunct="1">
                        <a:defRPr sz="1800" kern="1200">
                          <a:solidFill>
                            <a:schemeClr val="dk1"/>
                          </a:solidFill>
                          <a:latin typeface="Constantia"/>
                          <a:ea typeface="宋体"/>
                        </a:defRPr>
                      </a:lvl8pPr>
                      <a:lvl9pPr marL="3657600" algn="l" defTabSz="914400" rtl="0" eaLnBrk="1" latinLnBrk="0" hangingPunct="1">
                        <a:defRPr sz="1800" kern="1200">
                          <a:solidFill>
                            <a:schemeClr val="dk1"/>
                          </a:solidFill>
                          <a:latin typeface="Constantia"/>
                          <a:ea typeface="宋体"/>
                        </a:defRPr>
                      </a:lvl9pPr>
                    </a:lstStyle>
                    <a:p>
                      <a:r>
                        <a:rPr lang="en-US" altLang="zh-CN" sz="2400" b="1" dirty="0">
                          <a:latin typeface="+mn-ea"/>
                          <a:ea typeface="+mn-ea"/>
                        </a:rPr>
                        <a:t>19</a:t>
                      </a:r>
                      <a:endParaRPr lang="zh-CN" altLang="en-US" sz="2400" b="1" dirty="0">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40000"/>
                      </a:srgbClr>
                    </a:solidFill>
                  </a:tcPr>
                </a:tc>
                <a:tc>
                  <a:txBody>
                    <a:bodyPr/>
                    <a:lstStyle>
                      <a:lvl1pPr marL="0" algn="l" defTabSz="914400" rtl="0" eaLnBrk="1" latinLnBrk="0" hangingPunct="1">
                        <a:defRPr sz="1800" kern="1200">
                          <a:solidFill>
                            <a:schemeClr val="dk1"/>
                          </a:solidFill>
                          <a:latin typeface="Constantia"/>
                          <a:ea typeface="宋体"/>
                        </a:defRPr>
                      </a:lvl1pPr>
                      <a:lvl2pPr marL="457200" algn="l" defTabSz="914400" rtl="0" eaLnBrk="1" latinLnBrk="0" hangingPunct="1">
                        <a:defRPr sz="1800" kern="1200">
                          <a:solidFill>
                            <a:schemeClr val="dk1"/>
                          </a:solidFill>
                          <a:latin typeface="Constantia"/>
                          <a:ea typeface="宋体"/>
                        </a:defRPr>
                      </a:lvl2pPr>
                      <a:lvl3pPr marL="914400" algn="l" defTabSz="914400" rtl="0" eaLnBrk="1" latinLnBrk="0" hangingPunct="1">
                        <a:defRPr sz="1800" kern="1200">
                          <a:solidFill>
                            <a:schemeClr val="dk1"/>
                          </a:solidFill>
                          <a:latin typeface="Constantia"/>
                          <a:ea typeface="宋体"/>
                        </a:defRPr>
                      </a:lvl3pPr>
                      <a:lvl4pPr marL="1371600" algn="l" defTabSz="914400" rtl="0" eaLnBrk="1" latinLnBrk="0" hangingPunct="1">
                        <a:defRPr sz="1800" kern="1200">
                          <a:solidFill>
                            <a:schemeClr val="dk1"/>
                          </a:solidFill>
                          <a:latin typeface="Constantia"/>
                          <a:ea typeface="宋体"/>
                        </a:defRPr>
                      </a:lvl4pPr>
                      <a:lvl5pPr marL="1828800" algn="l" defTabSz="914400" rtl="0" eaLnBrk="1" latinLnBrk="0" hangingPunct="1">
                        <a:defRPr sz="1800" kern="1200">
                          <a:solidFill>
                            <a:schemeClr val="dk1"/>
                          </a:solidFill>
                          <a:latin typeface="Constantia"/>
                          <a:ea typeface="宋体"/>
                        </a:defRPr>
                      </a:lvl5pPr>
                      <a:lvl6pPr marL="2286000" algn="l" defTabSz="914400" rtl="0" eaLnBrk="1" latinLnBrk="0" hangingPunct="1">
                        <a:defRPr sz="1800" kern="1200">
                          <a:solidFill>
                            <a:schemeClr val="dk1"/>
                          </a:solidFill>
                          <a:latin typeface="Constantia"/>
                          <a:ea typeface="宋体"/>
                        </a:defRPr>
                      </a:lvl6pPr>
                      <a:lvl7pPr marL="2743200" algn="l" defTabSz="914400" rtl="0" eaLnBrk="1" latinLnBrk="0" hangingPunct="1">
                        <a:defRPr sz="1800" kern="1200">
                          <a:solidFill>
                            <a:schemeClr val="dk1"/>
                          </a:solidFill>
                          <a:latin typeface="Constantia"/>
                          <a:ea typeface="宋体"/>
                        </a:defRPr>
                      </a:lvl7pPr>
                      <a:lvl8pPr marL="3200400" algn="l" defTabSz="914400" rtl="0" eaLnBrk="1" latinLnBrk="0" hangingPunct="1">
                        <a:defRPr sz="1800" kern="1200">
                          <a:solidFill>
                            <a:schemeClr val="dk1"/>
                          </a:solidFill>
                          <a:latin typeface="Constantia"/>
                          <a:ea typeface="宋体"/>
                        </a:defRPr>
                      </a:lvl8pPr>
                      <a:lvl9pPr marL="3657600" algn="l" defTabSz="914400" rtl="0" eaLnBrk="1" latinLnBrk="0" hangingPunct="1">
                        <a:defRPr sz="1800" kern="1200">
                          <a:solidFill>
                            <a:schemeClr val="dk1"/>
                          </a:solidFill>
                          <a:latin typeface="Constantia"/>
                          <a:ea typeface="宋体"/>
                        </a:defRPr>
                      </a:lvl9pPr>
                    </a:lstStyle>
                    <a:p>
                      <a:r>
                        <a:rPr lang="en-US" altLang="zh-CN" sz="2400" b="1" dirty="0">
                          <a:latin typeface="+mn-ea"/>
                          <a:ea typeface="+mn-ea"/>
                        </a:rPr>
                        <a:t>21</a:t>
                      </a:r>
                      <a:endParaRPr lang="zh-CN" altLang="en-US" sz="2400" b="1" dirty="0">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40000"/>
                      </a:srgbClr>
                    </a:solidFill>
                  </a:tcPr>
                </a:tc>
                <a:tc>
                  <a:txBody>
                    <a:bodyPr/>
                    <a:lstStyle>
                      <a:lvl1pPr marL="0" algn="l" defTabSz="914400" rtl="0" eaLnBrk="1" latinLnBrk="0" hangingPunct="1">
                        <a:defRPr sz="1800" kern="1200">
                          <a:solidFill>
                            <a:schemeClr val="dk1"/>
                          </a:solidFill>
                          <a:latin typeface="Constantia"/>
                          <a:ea typeface="宋体"/>
                        </a:defRPr>
                      </a:lvl1pPr>
                      <a:lvl2pPr marL="457200" algn="l" defTabSz="914400" rtl="0" eaLnBrk="1" latinLnBrk="0" hangingPunct="1">
                        <a:defRPr sz="1800" kern="1200">
                          <a:solidFill>
                            <a:schemeClr val="dk1"/>
                          </a:solidFill>
                          <a:latin typeface="Constantia"/>
                          <a:ea typeface="宋体"/>
                        </a:defRPr>
                      </a:lvl2pPr>
                      <a:lvl3pPr marL="914400" algn="l" defTabSz="914400" rtl="0" eaLnBrk="1" latinLnBrk="0" hangingPunct="1">
                        <a:defRPr sz="1800" kern="1200">
                          <a:solidFill>
                            <a:schemeClr val="dk1"/>
                          </a:solidFill>
                          <a:latin typeface="Constantia"/>
                          <a:ea typeface="宋体"/>
                        </a:defRPr>
                      </a:lvl3pPr>
                      <a:lvl4pPr marL="1371600" algn="l" defTabSz="914400" rtl="0" eaLnBrk="1" latinLnBrk="0" hangingPunct="1">
                        <a:defRPr sz="1800" kern="1200">
                          <a:solidFill>
                            <a:schemeClr val="dk1"/>
                          </a:solidFill>
                          <a:latin typeface="Constantia"/>
                          <a:ea typeface="宋体"/>
                        </a:defRPr>
                      </a:lvl4pPr>
                      <a:lvl5pPr marL="1828800" algn="l" defTabSz="914400" rtl="0" eaLnBrk="1" latinLnBrk="0" hangingPunct="1">
                        <a:defRPr sz="1800" kern="1200">
                          <a:solidFill>
                            <a:schemeClr val="dk1"/>
                          </a:solidFill>
                          <a:latin typeface="Constantia"/>
                          <a:ea typeface="宋体"/>
                        </a:defRPr>
                      </a:lvl5pPr>
                      <a:lvl6pPr marL="2286000" algn="l" defTabSz="914400" rtl="0" eaLnBrk="1" latinLnBrk="0" hangingPunct="1">
                        <a:defRPr sz="1800" kern="1200">
                          <a:solidFill>
                            <a:schemeClr val="dk1"/>
                          </a:solidFill>
                          <a:latin typeface="Constantia"/>
                          <a:ea typeface="宋体"/>
                        </a:defRPr>
                      </a:lvl6pPr>
                      <a:lvl7pPr marL="2743200" algn="l" defTabSz="914400" rtl="0" eaLnBrk="1" latinLnBrk="0" hangingPunct="1">
                        <a:defRPr sz="1800" kern="1200">
                          <a:solidFill>
                            <a:schemeClr val="dk1"/>
                          </a:solidFill>
                          <a:latin typeface="Constantia"/>
                          <a:ea typeface="宋体"/>
                        </a:defRPr>
                      </a:lvl7pPr>
                      <a:lvl8pPr marL="3200400" algn="l" defTabSz="914400" rtl="0" eaLnBrk="1" latinLnBrk="0" hangingPunct="1">
                        <a:defRPr sz="1800" kern="1200">
                          <a:solidFill>
                            <a:schemeClr val="dk1"/>
                          </a:solidFill>
                          <a:latin typeface="Constantia"/>
                          <a:ea typeface="宋体"/>
                        </a:defRPr>
                      </a:lvl8pPr>
                      <a:lvl9pPr marL="3657600" algn="l" defTabSz="914400" rtl="0" eaLnBrk="1" latinLnBrk="0" hangingPunct="1">
                        <a:defRPr sz="1800" kern="1200">
                          <a:solidFill>
                            <a:schemeClr val="dk1"/>
                          </a:solidFill>
                          <a:latin typeface="Constantia"/>
                          <a:ea typeface="宋体"/>
                        </a:defRPr>
                      </a:lvl9pPr>
                    </a:lstStyle>
                    <a:p>
                      <a:r>
                        <a:rPr lang="en-US" altLang="zh-CN" sz="2400" b="1" dirty="0">
                          <a:latin typeface="+mn-ea"/>
                          <a:ea typeface="+mn-ea"/>
                        </a:rPr>
                        <a:t>26</a:t>
                      </a:r>
                      <a:endParaRPr lang="zh-CN" altLang="en-US" sz="2400" b="1" dirty="0">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40000"/>
                      </a:srgbClr>
                    </a:solidFill>
                  </a:tcPr>
                </a:tc>
                <a:tc>
                  <a:txBody>
                    <a:bodyPr/>
                    <a:lstStyle>
                      <a:lvl1pPr marL="0" algn="l" defTabSz="914400" rtl="0" eaLnBrk="1" latinLnBrk="0" hangingPunct="1">
                        <a:defRPr sz="1800" kern="1200">
                          <a:solidFill>
                            <a:schemeClr val="dk1"/>
                          </a:solidFill>
                          <a:latin typeface="Constantia"/>
                          <a:ea typeface="宋体"/>
                        </a:defRPr>
                      </a:lvl1pPr>
                      <a:lvl2pPr marL="457200" algn="l" defTabSz="914400" rtl="0" eaLnBrk="1" latinLnBrk="0" hangingPunct="1">
                        <a:defRPr sz="1800" kern="1200">
                          <a:solidFill>
                            <a:schemeClr val="dk1"/>
                          </a:solidFill>
                          <a:latin typeface="Constantia"/>
                          <a:ea typeface="宋体"/>
                        </a:defRPr>
                      </a:lvl2pPr>
                      <a:lvl3pPr marL="914400" algn="l" defTabSz="914400" rtl="0" eaLnBrk="1" latinLnBrk="0" hangingPunct="1">
                        <a:defRPr sz="1800" kern="1200">
                          <a:solidFill>
                            <a:schemeClr val="dk1"/>
                          </a:solidFill>
                          <a:latin typeface="Constantia"/>
                          <a:ea typeface="宋体"/>
                        </a:defRPr>
                      </a:lvl3pPr>
                      <a:lvl4pPr marL="1371600" algn="l" defTabSz="914400" rtl="0" eaLnBrk="1" latinLnBrk="0" hangingPunct="1">
                        <a:defRPr sz="1800" kern="1200">
                          <a:solidFill>
                            <a:schemeClr val="dk1"/>
                          </a:solidFill>
                          <a:latin typeface="Constantia"/>
                          <a:ea typeface="宋体"/>
                        </a:defRPr>
                      </a:lvl4pPr>
                      <a:lvl5pPr marL="1828800" algn="l" defTabSz="914400" rtl="0" eaLnBrk="1" latinLnBrk="0" hangingPunct="1">
                        <a:defRPr sz="1800" kern="1200">
                          <a:solidFill>
                            <a:schemeClr val="dk1"/>
                          </a:solidFill>
                          <a:latin typeface="Constantia"/>
                          <a:ea typeface="宋体"/>
                        </a:defRPr>
                      </a:lvl5pPr>
                      <a:lvl6pPr marL="2286000" algn="l" defTabSz="914400" rtl="0" eaLnBrk="1" latinLnBrk="0" hangingPunct="1">
                        <a:defRPr sz="1800" kern="1200">
                          <a:solidFill>
                            <a:schemeClr val="dk1"/>
                          </a:solidFill>
                          <a:latin typeface="Constantia"/>
                          <a:ea typeface="宋体"/>
                        </a:defRPr>
                      </a:lvl6pPr>
                      <a:lvl7pPr marL="2743200" algn="l" defTabSz="914400" rtl="0" eaLnBrk="1" latinLnBrk="0" hangingPunct="1">
                        <a:defRPr sz="1800" kern="1200">
                          <a:solidFill>
                            <a:schemeClr val="dk1"/>
                          </a:solidFill>
                          <a:latin typeface="Constantia"/>
                          <a:ea typeface="宋体"/>
                        </a:defRPr>
                      </a:lvl7pPr>
                      <a:lvl8pPr marL="3200400" algn="l" defTabSz="914400" rtl="0" eaLnBrk="1" latinLnBrk="0" hangingPunct="1">
                        <a:defRPr sz="1800" kern="1200">
                          <a:solidFill>
                            <a:schemeClr val="dk1"/>
                          </a:solidFill>
                          <a:latin typeface="Constantia"/>
                          <a:ea typeface="宋体"/>
                        </a:defRPr>
                      </a:lvl8pPr>
                      <a:lvl9pPr marL="3657600" algn="l" defTabSz="914400" rtl="0" eaLnBrk="1" latinLnBrk="0" hangingPunct="1">
                        <a:defRPr sz="1800" kern="1200">
                          <a:solidFill>
                            <a:schemeClr val="dk1"/>
                          </a:solidFill>
                          <a:latin typeface="Constantia"/>
                          <a:ea typeface="宋体"/>
                        </a:defRPr>
                      </a:lvl9pPr>
                    </a:lstStyle>
                    <a:p>
                      <a:r>
                        <a:rPr lang="en-US" altLang="zh-CN" sz="2400" b="1" dirty="0">
                          <a:latin typeface="+mn-ea"/>
                          <a:ea typeface="+mn-ea"/>
                        </a:rPr>
                        <a:t>27</a:t>
                      </a:r>
                      <a:endParaRPr lang="zh-CN" altLang="en-US" sz="2400" b="1" dirty="0">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40000"/>
                      </a:srgbClr>
                    </a:solidFill>
                  </a:tcPr>
                </a:tc>
                <a:tc>
                  <a:txBody>
                    <a:bodyPr/>
                    <a:lstStyle>
                      <a:lvl1pPr marL="0" algn="l" defTabSz="914400" rtl="0" eaLnBrk="1" latinLnBrk="0" hangingPunct="1">
                        <a:defRPr sz="1800" kern="1200">
                          <a:solidFill>
                            <a:schemeClr val="dk1"/>
                          </a:solidFill>
                          <a:latin typeface="Constantia"/>
                          <a:ea typeface="宋体"/>
                        </a:defRPr>
                      </a:lvl1pPr>
                      <a:lvl2pPr marL="457200" algn="l" defTabSz="914400" rtl="0" eaLnBrk="1" latinLnBrk="0" hangingPunct="1">
                        <a:defRPr sz="1800" kern="1200">
                          <a:solidFill>
                            <a:schemeClr val="dk1"/>
                          </a:solidFill>
                          <a:latin typeface="Constantia"/>
                          <a:ea typeface="宋体"/>
                        </a:defRPr>
                      </a:lvl2pPr>
                      <a:lvl3pPr marL="914400" algn="l" defTabSz="914400" rtl="0" eaLnBrk="1" latinLnBrk="0" hangingPunct="1">
                        <a:defRPr sz="1800" kern="1200">
                          <a:solidFill>
                            <a:schemeClr val="dk1"/>
                          </a:solidFill>
                          <a:latin typeface="Constantia"/>
                          <a:ea typeface="宋体"/>
                        </a:defRPr>
                      </a:lvl3pPr>
                      <a:lvl4pPr marL="1371600" algn="l" defTabSz="914400" rtl="0" eaLnBrk="1" latinLnBrk="0" hangingPunct="1">
                        <a:defRPr sz="1800" kern="1200">
                          <a:solidFill>
                            <a:schemeClr val="dk1"/>
                          </a:solidFill>
                          <a:latin typeface="Constantia"/>
                          <a:ea typeface="宋体"/>
                        </a:defRPr>
                      </a:lvl4pPr>
                      <a:lvl5pPr marL="1828800" algn="l" defTabSz="914400" rtl="0" eaLnBrk="1" latinLnBrk="0" hangingPunct="1">
                        <a:defRPr sz="1800" kern="1200">
                          <a:solidFill>
                            <a:schemeClr val="dk1"/>
                          </a:solidFill>
                          <a:latin typeface="Constantia"/>
                          <a:ea typeface="宋体"/>
                        </a:defRPr>
                      </a:lvl5pPr>
                      <a:lvl6pPr marL="2286000" algn="l" defTabSz="914400" rtl="0" eaLnBrk="1" latinLnBrk="0" hangingPunct="1">
                        <a:defRPr sz="1800" kern="1200">
                          <a:solidFill>
                            <a:schemeClr val="dk1"/>
                          </a:solidFill>
                          <a:latin typeface="Constantia"/>
                          <a:ea typeface="宋体"/>
                        </a:defRPr>
                      </a:lvl6pPr>
                      <a:lvl7pPr marL="2743200" algn="l" defTabSz="914400" rtl="0" eaLnBrk="1" latinLnBrk="0" hangingPunct="1">
                        <a:defRPr sz="1800" kern="1200">
                          <a:solidFill>
                            <a:schemeClr val="dk1"/>
                          </a:solidFill>
                          <a:latin typeface="Constantia"/>
                          <a:ea typeface="宋体"/>
                        </a:defRPr>
                      </a:lvl7pPr>
                      <a:lvl8pPr marL="3200400" algn="l" defTabSz="914400" rtl="0" eaLnBrk="1" latinLnBrk="0" hangingPunct="1">
                        <a:defRPr sz="1800" kern="1200">
                          <a:solidFill>
                            <a:schemeClr val="dk1"/>
                          </a:solidFill>
                          <a:latin typeface="Constantia"/>
                          <a:ea typeface="宋体"/>
                        </a:defRPr>
                      </a:lvl8pPr>
                      <a:lvl9pPr marL="3657600" algn="l" defTabSz="914400" rtl="0" eaLnBrk="1" latinLnBrk="0" hangingPunct="1">
                        <a:defRPr sz="1800" kern="1200">
                          <a:solidFill>
                            <a:schemeClr val="dk1"/>
                          </a:solidFill>
                          <a:latin typeface="Constantia"/>
                          <a:ea typeface="宋体"/>
                        </a:defRPr>
                      </a:lvl9pPr>
                    </a:lstStyle>
                    <a:p>
                      <a:r>
                        <a:rPr lang="en-US" altLang="zh-CN" sz="2400" b="1" dirty="0">
                          <a:latin typeface="+mn-ea"/>
                          <a:ea typeface="+mn-ea"/>
                        </a:rPr>
                        <a:t>31</a:t>
                      </a:r>
                      <a:endParaRPr lang="zh-CN" altLang="en-US" sz="2400" b="1" dirty="0">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40000"/>
                      </a:srgbClr>
                    </a:solidFill>
                  </a:tcPr>
                </a:tc>
                <a:tc>
                  <a:txBody>
                    <a:bodyPr/>
                    <a:lstStyle>
                      <a:lvl1pPr marL="0" algn="l" defTabSz="914400" rtl="0" eaLnBrk="1" latinLnBrk="0" hangingPunct="1">
                        <a:defRPr sz="1800" kern="1200">
                          <a:solidFill>
                            <a:schemeClr val="dk1"/>
                          </a:solidFill>
                          <a:latin typeface="Constantia"/>
                          <a:ea typeface="宋体"/>
                        </a:defRPr>
                      </a:lvl1pPr>
                      <a:lvl2pPr marL="457200" algn="l" defTabSz="914400" rtl="0" eaLnBrk="1" latinLnBrk="0" hangingPunct="1">
                        <a:defRPr sz="1800" kern="1200">
                          <a:solidFill>
                            <a:schemeClr val="dk1"/>
                          </a:solidFill>
                          <a:latin typeface="Constantia"/>
                          <a:ea typeface="宋体"/>
                        </a:defRPr>
                      </a:lvl2pPr>
                      <a:lvl3pPr marL="914400" algn="l" defTabSz="914400" rtl="0" eaLnBrk="1" latinLnBrk="0" hangingPunct="1">
                        <a:defRPr sz="1800" kern="1200">
                          <a:solidFill>
                            <a:schemeClr val="dk1"/>
                          </a:solidFill>
                          <a:latin typeface="Constantia"/>
                          <a:ea typeface="宋体"/>
                        </a:defRPr>
                      </a:lvl3pPr>
                      <a:lvl4pPr marL="1371600" algn="l" defTabSz="914400" rtl="0" eaLnBrk="1" latinLnBrk="0" hangingPunct="1">
                        <a:defRPr sz="1800" kern="1200">
                          <a:solidFill>
                            <a:schemeClr val="dk1"/>
                          </a:solidFill>
                          <a:latin typeface="Constantia"/>
                          <a:ea typeface="宋体"/>
                        </a:defRPr>
                      </a:lvl4pPr>
                      <a:lvl5pPr marL="1828800" algn="l" defTabSz="914400" rtl="0" eaLnBrk="1" latinLnBrk="0" hangingPunct="1">
                        <a:defRPr sz="1800" kern="1200">
                          <a:solidFill>
                            <a:schemeClr val="dk1"/>
                          </a:solidFill>
                          <a:latin typeface="Constantia"/>
                          <a:ea typeface="宋体"/>
                        </a:defRPr>
                      </a:lvl5pPr>
                      <a:lvl6pPr marL="2286000" algn="l" defTabSz="914400" rtl="0" eaLnBrk="1" latinLnBrk="0" hangingPunct="1">
                        <a:defRPr sz="1800" kern="1200">
                          <a:solidFill>
                            <a:schemeClr val="dk1"/>
                          </a:solidFill>
                          <a:latin typeface="Constantia"/>
                          <a:ea typeface="宋体"/>
                        </a:defRPr>
                      </a:lvl6pPr>
                      <a:lvl7pPr marL="2743200" algn="l" defTabSz="914400" rtl="0" eaLnBrk="1" latinLnBrk="0" hangingPunct="1">
                        <a:defRPr sz="1800" kern="1200">
                          <a:solidFill>
                            <a:schemeClr val="dk1"/>
                          </a:solidFill>
                          <a:latin typeface="Constantia"/>
                          <a:ea typeface="宋体"/>
                        </a:defRPr>
                      </a:lvl7pPr>
                      <a:lvl8pPr marL="3200400" algn="l" defTabSz="914400" rtl="0" eaLnBrk="1" latinLnBrk="0" hangingPunct="1">
                        <a:defRPr sz="1800" kern="1200">
                          <a:solidFill>
                            <a:schemeClr val="dk1"/>
                          </a:solidFill>
                          <a:latin typeface="Constantia"/>
                          <a:ea typeface="宋体"/>
                        </a:defRPr>
                      </a:lvl8pPr>
                      <a:lvl9pPr marL="3657600" algn="l" defTabSz="914400" rtl="0" eaLnBrk="1" latinLnBrk="0" hangingPunct="1">
                        <a:defRPr sz="1800" kern="1200">
                          <a:solidFill>
                            <a:schemeClr val="dk1"/>
                          </a:solidFill>
                          <a:latin typeface="Constantia"/>
                          <a:ea typeface="宋体"/>
                        </a:defRPr>
                      </a:lvl9pPr>
                    </a:lstStyle>
                    <a:p>
                      <a:endParaRPr lang="zh-CN" altLang="en-US" sz="2400" b="1" dirty="0">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40000"/>
                      </a:srgbClr>
                    </a:solidFill>
                  </a:tcPr>
                </a:tc>
                <a:extLst>
                  <a:ext uri="{0D108BD9-81ED-4DB2-BD59-A6C34878D82A}">
                    <a16:rowId xmlns:a16="http://schemas.microsoft.com/office/drawing/2014/main" val="10001"/>
                  </a:ext>
                </a:extLst>
              </a:tr>
              <a:tr h="370840">
                <a:tc vMerge="1">
                  <a:txBody>
                    <a:bodyPr/>
                    <a:lstStyle/>
                    <a:p>
                      <a:endParaRPr lang="zh-CN" altLang="en-US" dirty="0">
                        <a:latin typeface="+mn-ea"/>
                        <a:ea typeface="+mn-ea"/>
                      </a:endParaRPr>
                    </a:p>
                  </a:txBody>
                  <a:tcPr/>
                </a:tc>
                <a:tc>
                  <a:txBody>
                    <a:bodyPr/>
                    <a:lstStyle>
                      <a:lvl1pPr marL="0" algn="l" defTabSz="914400" rtl="0" eaLnBrk="1" latinLnBrk="0" hangingPunct="1">
                        <a:defRPr sz="1800" kern="1200">
                          <a:solidFill>
                            <a:schemeClr val="dk1"/>
                          </a:solidFill>
                          <a:latin typeface="Constantia"/>
                          <a:ea typeface="宋体"/>
                        </a:defRPr>
                      </a:lvl1pPr>
                      <a:lvl2pPr marL="457200" algn="l" defTabSz="914400" rtl="0" eaLnBrk="1" latinLnBrk="0" hangingPunct="1">
                        <a:defRPr sz="1800" kern="1200">
                          <a:solidFill>
                            <a:schemeClr val="dk1"/>
                          </a:solidFill>
                          <a:latin typeface="Constantia"/>
                          <a:ea typeface="宋体"/>
                        </a:defRPr>
                      </a:lvl2pPr>
                      <a:lvl3pPr marL="914400" algn="l" defTabSz="914400" rtl="0" eaLnBrk="1" latinLnBrk="0" hangingPunct="1">
                        <a:defRPr sz="1800" kern="1200">
                          <a:solidFill>
                            <a:schemeClr val="dk1"/>
                          </a:solidFill>
                          <a:latin typeface="Constantia"/>
                          <a:ea typeface="宋体"/>
                        </a:defRPr>
                      </a:lvl3pPr>
                      <a:lvl4pPr marL="1371600" algn="l" defTabSz="914400" rtl="0" eaLnBrk="1" latinLnBrk="0" hangingPunct="1">
                        <a:defRPr sz="1800" kern="1200">
                          <a:solidFill>
                            <a:schemeClr val="dk1"/>
                          </a:solidFill>
                          <a:latin typeface="Constantia"/>
                          <a:ea typeface="宋体"/>
                        </a:defRPr>
                      </a:lvl4pPr>
                      <a:lvl5pPr marL="1828800" algn="l" defTabSz="914400" rtl="0" eaLnBrk="1" latinLnBrk="0" hangingPunct="1">
                        <a:defRPr sz="1800" kern="1200">
                          <a:solidFill>
                            <a:schemeClr val="dk1"/>
                          </a:solidFill>
                          <a:latin typeface="Constantia"/>
                          <a:ea typeface="宋体"/>
                        </a:defRPr>
                      </a:lvl5pPr>
                      <a:lvl6pPr marL="2286000" algn="l" defTabSz="914400" rtl="0" eaLnBrk="1" latinLnBrk="0" hangingPunct="1">
                        <a:defRPr sz="1800" kern="1200">
                          <a:solidFill>
                            <a:schemeClr val="dk1"/>
                          </a:solidFill>
                          <a:latin typeface="Constantia"/>
                          <a:ea typeface="宋体"/>
                        </a:defRPr>
                      </a:lvl6pPr>
                      <a:lvl7pPr marL="2743200" algn="l" defTabSz="914400" rtl="0" eaLnBrk="1" latinLnBrk="0" hangingPunct="1">
                        <a:defRPr sz="1800" kern="1200">
                          <a:solidFill>
                            <a:schemeClr val="dk1"/>
                          </a:solidFill>
                          <a:latin typeface="Constantia"/>
                          <a:ea typeface="宋体"/>
                        </a:defRPr>
                      </a:lvl7pPr>
                      <a:lvl8pPr marL="3200400" algn="l" defTabSz="914400" rtl="0" eaLnBrk="1" latinLnBrk="0" hangingPunct="1">
                        <a:defRPr sz="1800" kern="1200">
                          <a:solidFill>
                            <a:schemeClr val="dk1"/>
                          </a:solidFill>
                          <a:latin typeface="Constantia"/>
                          <a:ea typeface="宋体"/>
                        </a:defRPr>
                      </a:lvl8pPr>
                      <a:lvl9pPr marL="3657600" algn="l" defTabSz="914400" rtl="0" eaLnBrk="1" latinLnBrk="0" hangingPunct="1">
                        <a:defRPr sz="1800" kern="1200">
                          <a:solidFill>
                            <a:schemeClr val="dk1"/>
                          </a:solidFill>
                          <a:latin typeface="Constantia"/>
                          <a:ea typeface="宋体"/>
                        </a:defRPr>
                      </a:lvl9pPr>
                    </a:lstStyle>
                    <a:p>
                      <a:r>
                        <a:rPr lang="en-US" altLang="zh-CN" sz="2400" b="1" dirty="0">
                          <a:latin typeface="+mn-ea"/>
                          <a:ea typeface="+mn-ea"/>
                        </a:rPr>
                        <a:t>02</a:t>
                      </a:r>
                      <a:endParaRPr lang="zh-CN" altLang="en-US" sz="2400" b="1" dirty="0">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20000"/>
                      </a:srgbClr>
                    </a:solidFill>
                  </a:tcPr>
                </a:tc>
                <a:tc>
                  <a:txBody>
                    <a:bodyPr/>
                    <a:lstStyle>
                      <a:lvl1pPr marL="0" algn="l" defTabSz="914400" rtl="0" eaLnBrk="1" latinLnBrk="0" hangingPunct="1">
                        <a:defRPr sz="1800" kern="1200">
                          <a:solidFill>
                            <a:schemeClr val="dk1"/>
                          </a:solidFill>
                          <a:latin typeface="Constantia"/>
                          <a:ea typeface="宋体"/>
                        </a:defRPr>
                      </a:lvl1pPr>
                      <a:lvl2pPr marL="457200" algn="l" defTabSz="914400" rtl="0" eaLnBrk="1" latinLnBrk="0" hangingPunct="1">
                        <a:defRPr sz="1800" kern="1200">
                          <a:solidFill>
                            <a:schemeClr val="dk1"/>
                          </a:solidFill>
                          <a:latin typeface="Constantia"/>
                          <a:ea typeface="宋体"/>
                        </a:defRPr>
                      </a:lvl2pPr>
                      <a:lvl3pPr marL="914400" algn="l" defTabSz="914400" rtl="0" eaLnBrk="1" latinLnBrk="0" hangingPunct="1">
                        <a:defRPr sz="1800" kern="1200">
                          <a:solidFill>
                            <a:schemeClr val="dk1"/>
                          </a:solidFill>
                          <a:latin typeface="Constantia"/>
                          <a:ea typeface="宋体"/>
                        </a:defRPr>
                      </a:lvl3pPr>
                      <a:lvl4pPr marL="1371600" algn="l" defTabSz="914400" rtl="0" eaLnBrk="1" latinLnBrk="0" hangingPunct="1">
                        <a:defRPr sz="1800" kern="1200">
                          <a:solidFill>
                            <a:schemeClr val="dk1"/>
                          </a:solidFill>
                          <a:latin typeface="Constantia"/>
                          <a:ea typeface="宋体"/>
                        </a:defRPr>
                      </a:lvl4pPr>
                      <a:lvl5pPr marL="1828800" algn="l" defTabSz="914400" rtl="0" eaLnBrk="1" latinLnBrk="0" hangingPunct="1">
                        <a:defRPr sz="1800" kern="1200">
                          <a:solidFill>
                            <a:schemeClr val="dk1"/>
                          </a:solidFill>
                          <a:latin typeface="Constantia"/>
                          <a:ea typeface="宋体"/>
                        </a:defRPr>
                      </a:lvl5pPr>
                      <a:lvl6pPr marL="2286000" algn="l" defTabSz="914400" rtl="0" eaLnBrk="1" latinLnBrk="0" hangingPunct="1">
                        <a:defRPr sz="1800" kern="1200">
                          <a:solidFill>
                            <a:schemeClr val="dk1"/>
                          </a:solidFill>
                          <a:latin typeface="Constantia"/>
                          <a:ea typeface="宋体"/>
                        </a:defRPr>
                      </a:lvl6pPr>
                      <a:lvl7pPr marL="2743200" algn="l" defTabSz="914400" rtl="0" eaLnBrk="1" latinLnBrk="0" hangingPunct="1">
                        <a:defRPr sz="1800" kern="1200">
                          <a:solidFill>
                            <a:schemeClr val="dk1"/>
                          </a:solidFill>
                          <a:latin typeface="Constantia"/>
                          <a:ea typeface="宋体"/>
                        </a:defRPr>
                      </a:lvl7pPr>
                      <a:lvl8pPr marL="3200400" algn="l" defTabSz="914400" rtl="0" eaLnBrk="1" latinLnBrk="0" hangingPunct="1">
                        <a:defRPr sz="1800" kern="1200">
                          <a:solidFill>
                            <a:schemeClr val="dk1"/>
                          </a:solidFill>
                          <a:latin typeface="Constantia"/>
                          <a:ea typeface="宋体"/>
                        </a:defRPr>
                      </a:lvl8pPr>
                      <a:lvl9pPr marL="3657600" algn="l" defTabSz="914400" rtl="0" eaLnBrk="1" latinLnBrk="0" hangingPunct="1">
                        <a:defRPr sz="1800" kern="1200">
                          <a:solidFill>
                            <a:schemeClr val="dk1"/>
                          </a:solidFill>
                          <a:latin typeface="Constantia"/>
                          <a:ea typeface="宋体"/>
                        </a:defRPr>
                      </a:lvl9pPr>
                    </a:lstStyle>
                    <a:p>
                      <a:endParaRPr lang="zh-CN" altLang="en-US" sz="2400" b="1" dirty="0">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20000"/>
                      </a:srgbClr>
                    </a:solidFill>
                  </a:tcPr>
                </a:tc>
                <a:tc>
                  <a:txBody>
                    <a:bodyPr/>
                    <a:lstStyle>
                      <a:lvl1pPr marL="0" algn="l" defTabSz="914400" rtl="0" eaLnBrk="1" latinLnBrk="0" hangingPunct="1">
                        <a:defRPr sz="1800" kern="1200">
                          <a:solidFill>
                            <a:schemeClr val="dk1"/>
                          </a:solidFill>
                          <a:latin typeface="Constantia"/>
                          <a:ea typeface="宋体"/>
                        </a:defRPr>
                      </a:lvl1pPr>
                      <a:lvl2pPr marL="457200" algn="l" defTabSz="914400" rtl="0" eaLnBrk="1" latinLnBrk="0" hangingPunct="1">
                        <a:defRPr sz="1800" kern="1200">
                          <a:solidFill>
                            <a:schemeClr val="dk1"/>
                          </a:solidFill>
                          <a:latin typeface="Constantia"/>
                          <a:ea typeface="宋体"/>
                        </a:defRPr>
                      </a:lvl2pPr>
                      <a:lvl3pPr marL="914400" algn="l" defTabSz="914400" rtl="0" eaLnBrk="1" latinLnBrk="0" hangingPunct="1">
                        <a:defRPr sz="1800" kern="1200">
                          <a:solidFill>
                            <a:schemeClr val="dk1"/>
                          </a:solidFill>
                          <a:latin typeface="Constantia"/>
                          <a:ea typeface="宋体"/>
                        </a:defRPr>
                      </a:lvl3pPr>
                      <a:lvl4pPr marL="1371600" algn="l" defTabSz="914400" rtl="0" eaLnBrk="1" latinLnBrk="0" hangingPunct="1">
                        <a:defRPr sz="1800" kern="1200">
                          <a:solidFill>
                            <a:schemeClr val="dk1"/>
                          </a:solidFill>
                          <a:latin typeface="Constantia"/>
                          <a:ea typeface="宋体"/>
                        </a:defRPr>
                      </a:lvl4pPr>
                      <a:lvl5pPr marL="1828800" algn="l" defTabSz="914400" rtl="0" eaLnBrk="1" latinLnBrk="0" hangingPunct="1">
                        <a:defRPr sz="1800" kern="1200">
                          <a:solidFill>
                            <a:schemeClr val="dk1"/>
                          </a:solidFill>
                          <a:latin typeface="Constantia"/>
                          <a:ea typeface="宋体"/>
                        </a:defRPr>
                      </a:lvl5pPr>
                      <a:lvl6pPr marL="2286000" algn="l" defTabSz="914400" rtl="0" eaLnBrk="1" latinLnBrk="0" hangingPunct="1">
                        <a:defRPr sz="1800" kern="1200">
                          <a:solidFill>
                            <a:schemeClr val="dk1"/>
                          </a:solidFill>
                          <a:latin typeface="Constantia"/>
                          <a:ea typeface="宋体"/>
                        </a:defRPr>
                      </a:lvl6pPr>
                      <a:lvl7pPr marL="2743200" algn="l" defTabSz="914400" rtl="0" eaLnBrk="1" latinLnBrk="0" hangingPunct="1">
                        <a:defRPr sz="1800" kern="1200">
                          <a:solidFill>
                            <a:schemeClr val="dk1"/>
                          </a:solidFill>
                          <a:latin typeface="Constantia"/>
                          <a:ea typeface="宋体"/>
                        </a:defRPr>
                      </a:lvl7pPr>
                      <a:lvl8pPr marL="3200400" algn="l" defTabSz="914400" rtl="0" eaLnBrk="1" latinLnBrk="0" hangingPunct="1">
                        <a:defRPr sz="1800" kern="1200">
                          <a:solidFill>
                            <a:schemeClr val="dk1"/>
                          </a:solidFill>
                          <a:latin typeface="Constantia"/>
                          <a:ea typeface="宋体"/>
                        </a:defRPr>
                      </a:lvl8pPr>
                      <a:lvl9pPr marL="3657600" algn="l" defTabSz="914400" rtl="0" eaLnBrk="1" latinLnBrk="0" hangingPunct="1">
                        <a:defRPr sz="1800" kern="1200">
                          <a:solidFill>
                            <a:schemeClr val="dk1"/>
                          </a:solidFill>
                          <a:latin typeface="Constantia"/>
                          <a:ea typeface="宋体"/>
                        </a:defRPr>
                      </a:lvl9pPr>
                    </a:lstStyle>
                    <a:p>
                      <a:endParaRPr lang="zh-CN" altLang="en-US" sz="2400" b="1" dirty="0">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20000"/>
                      </a:srgbClr>
                    </a:solidFill>
                  </a:tcPr>
                </a:tc>
                <a:tc>
                  <a:txBody>
                    <a:bodyPr/>
                    <a:lstStyle>
                      <a:lvl1pPr marL="0" algn="l" defTabSz="914400" rtl="0" eaLnBrk="1" latinLnBrk="0" hangingPunct="1">
                        <a:defRPr sz="1800" kern="1200">
                          <a:solidFill>
                            <a:schemeClr val="dk1"/>
                          </a:solidFill>
                          <a:latin typeface="Constantia"/>
                          <a:ea typeface="宋体"/>
                        </a:defRPr>
                      </a:lvl1pPr>
                      <a:lvl2pPr marL="457200" algn="l" defTabSz="914400" rtl="0" eaLnBrk="1" latinLnBrk="0" hangingPunct="1">
                        <a:defRPr sz="1800" kern="1200">
                          <a:solidFill>
                            <a:schemeClr val="dk1"/>
                          </a:solidFill>
                          <a:latin typeface="Constantia"/>
                          <a:ea typeface="宋体"/>
                        </a:defRPr>
                      </a:lvl2pPr>
                      <a:lvl3pPr marL="914400" algn="l" defTabSz="914400" rtl="0" eaLnBrk="1" latinLnBrk="0" hangingPunct="1">
                        <a:defRPr sz="1800" kern="1200">
                          <a:solidFill>
                            <a:schemeClr val="dk1"/>
                          </a:solidFill>
                          <a:latin typeface="Constantia"/>
                          <a:ea typeface="宋体"/>
                        </a:defRPr>
                      </a:lvl3pPr>
                      <a:lvl4pPr marL="1371600" algn="l" defTabSz="914400" rtl="0" eaLnBrk="1" latinLnBrk="0" hangingPunct="1">
                        <a:defRPr sz="1800" kern="1200">
                          <a:solidFill>
                            <a:schemeClr val="dk1"/>
                          </a:solidFill>
                          <a:latin typeface="Constantia"/>
                          <a:ea typeface="宋体"/>
                        </a:defRPr>
                      </a:lvl4pPr>
                      <a:lvl5pPr marL="1828800" algn="l" defTabSz="914400" rtl="0" eaLnBrk="1" latinLnBrk="0" hangingPunct="1">
                        <a:defRPr sz="1800" kern="1200">
                          <a:solidFill>
                            <a:schemeClr val="dk1"/>
                          </a:solidFill>
                          <a:latin typeface="Constantia"/>
                          <a:ea typeface="宋体"/>
                        </a:defRPr>
                      </a:lvl5pPr>
                      <a:lvl6pPr marL="2286000" algn="l" defTabSz="914400" rtl="0" eaLnBrk="1" latinLnBrk="0" hangingPunct="1">
                        <a:defRPr sz="1800" kern="1200">
                          <a:solidFill>
                            <a:schemeClr val="dk1"/>
                          </a:solidFill>
                          <a:latin typeface="Constantia"/>
                          <a:ea typeface="宋体"/>
                        </a:defRPr>
                      </a:lvl6pPr>
                      <a:lvl7pPr marL="2743200" algn="l" defTabSz="914400" rtl="0" eaLnBrk="1" latinLnBrk="0" hangingPunct="1">
                        <a:defRPr sz="1800" kern="1200">
                          <a:solidFill>
                            <a:schemeClr val="dk1"/>
                          </a:solidFill>
                          <a:latin typeface="Constantia"/>
                          <a:ea typeface="宋体"/>
                        </a:defRPr>
                      </a:lvl7pPr>
                      <a:lvl8pPr marL="3200400" algn="l" defTabSz="914400" rtl="0" eaLnBrk="1" latinLnBrk="0" hangingPunct="1">
                        <a:defRPr sz="1800" kern="1200">
                          <a:solidFill>
                            <a:schemeClr val="dk1"/>
                          </a:solidFill>
                          <a:latin typeface="Constantia"/>
                          <a:ea typeface="宋体"/>
                        </a:defRPr>
                      </a:lvl8pPr>
                      <a:lvl9pPr marL="3657600" algn="l" defTabSz="914400" rtl="0" eaLnBrk="1" latinLnBrk="0" hangingPunct="1">
                        <a:defRPr sz="1800" kern="1200">
                          <a:solidFill>
                            <a:schemeClr val="dk1"/>
                          </a:solidFill>
                          <a:latin typeface="Constantia"/>
                          <a:ea typeface="宋体"/>
                        </a:defRPr>
                      </a:lvl9pPr>
                    </a:lstStyle>
                    <a:p>
                      <a:r>
                        <a:rPr lang="en-US" altLang="zh-CN" sz="2400" b="1" dirty="0">
                          <a:latin typeface="+mn-ea"/>
                          <a:ea typeface="+mn-ea"/>
                        </a:rPr>
                        <a:t>11</a:t>
                      </a:r>
                      <a:endParaRPr lang="zh-CN" altLang="en-US" sz="2400" b="1" dirty="0">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20000"/>
                      </a:srgbClr>
                    </a:solidFill>
                  </a:tcPr>
                </a:tc>
                <a:tc>
                  <a:txBody>
                    <a:bodyPr/>
                    <a:lstStyle>
                      <a:lvl1pPr marL="0" algn="l" defTabSz="914400" rtl="0" eaLnBrk="1" latinLnBrk="0" hangingPunct="1">
                        <a:defRPr sz="1800" kern="1200">
                          <a:solidFill>
                            <a:schemeClr val="dk1"/>
                          </a:solidFill>
                          <a:latin typeface="Constantia"/>
                          <a:ea typeface="宋体"/>
                        </a:defRPr>
                      </a:lvl1pPr>
                      <a:lvl2pPr marL="457200" algn="l" defTabSz="914400" rtl="0" eaLnBrk="1" latinLnBrk="0" hangingPunct="1">
                        <a:defRPr sz="1800" kern="1200">
                          <a:solidFill>
                            <a:schemeClr val="dk1"/>
                          </a:solidFill>
                          <a:latin typeface="Constantia"/>
                          <a:ea typeface="宋体"/>
                        </a:defRPr>
                      </a:lvl2pPr>
                      <a:lvl3pPr marL="914400" algn="l" defTabSz="914400" rtl="0" eaLnBrk="1" latinLnBrk="0" hangingPunct="1">
                        <a:defRPr sz="1800" kern="1200">
                          <a:solidFill>
                            <a:schemeClr val="dk1"/>
                          </a:solidFill>
                          <a:latin typeface="Constantia"/>
                          <a:ea typeface="宋体"/>
                        </a:defRPr>
                      </a:lvl3pPr>
                      <a:lvl4pPr marL="1371600" algn="l" defTabSz="914400" rtl="0" eaLnBrk="1" latinLnBrk="0" hangingPunct="1">
                        <a:defRPr sz="1800" kern="1200">
                          <a:solidFill>
                            <a:schemeClr val="dk1"/>
                          </a:solidFill>
                          <a:latin typeface="Constantia"/>
                          <a:ea typeface="宋体"/>
                        </a:defRPr>
                      </a:lvl4pPr>
                      <a:lvl5pPr marL="1828800" algn="l" defTabSz="914400" rtl="0" eaLnBrk="1" latinLnBrk="0" hangingPunct="1">
                        <a:defRPr sz="1800" kern="1200">
                          <a:solidFill>
                            <a:schemeClr val="dk1"/>
                          </a:solidFill>
                          <a:latin typeface="Constantia"/>
                          <a:ea typeface="宋体"/>
                        </a:defRPr>
                      </a:lvl5pPr>
                      <a:lvl6pPr marL="2286000" algn="l" defTabSz="914400" rtl="0" eaLnBrk="1" latinLnBrk="0" hangingPunct="1">
                        <a:defRPr sz="1800" kern="1200">
                          <a:solidFill>
                            <a:schemeClr val="dk1"/>
                          </a:solidFill>
                          <a:latin typeface="Constantia"/>
                          <a:ea typeface="宋体"/>
                        </a:defRPr>
                      </a:lvl6pPr>
                      <a:lvl7pPr marL="2743200" algn="l" defTabSz="914400" rtl="0" eaLnBrk="1" latinLnBrk="0" hangingPunct="1">
                        <a:defRPr sz="1800" kern="1200">
                          <a:solidFill>
                            <a:schemeClr val="dk1"/>
                          </a:solidFill>
                          <a:latin typeface="Constantia"/>
                          <a:ea typeface="宋体"/>
                        </a:defRPr>
                      </a:lvl7pPr>
                      <a:lvl8pPr marL="3200400" algn="l" defTabSz="914400" rtl="0" eaLnBrk="1" latinLnBrk="0" hangingPunct="1">
                        <a:defRPr sz="1800" kern="1200">
                          <a:solidFill>
                            <a:schemeClr val="dk1"/>
                          </a:solidFill>
                          <a:latin typeface="Constantia"/>
                          <a:ea typeface="宋体"/>
                        </a:defRPr>
                      </a:lvl8pPr>
                      <a:lvl9pPr marL="3657600" algn="l" defTabSz="914400" rtl="0" eaLnBrk="1" latinLnBrk="0" hangingPunct="1">
                        <a:defRPr sz="1800" kern="1200">
                          <a:solidFill>
                            <a:schemeClr val="dk1"/>
                          </a:solidFill>
                          <a:latin typeface="Constantia"/>
                          <a:ea typeface="宋体"/>
                        </a:defRPr>
                      </a:lvl9pPr>
                    </a:lstStyle>
                    <a:p>
                      <a:endParaRPr lang="zh-CN" altLang="en-US" sz="2400" b="1">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20000"/>
                      </a:srgbClr>
                    </a:solidFill>
                  </a:tcPr>
                </a:tc>
                <a:tc>
                  <a:txBody>
                    <a:bodyPr/>
                    <a:lstStyle>
                      <a:lvl1pPr marL="0" algn="l" defTabSz="914400" rtl="0" eaLnBrk="1" latinLnBrk="0" hangingPunct="1">
                        <a:defRPr sz="1800" kern="1200">
                          <a:solidFill>
                            <a:schemeClr val="dk1"/>
                          </a:solidFill>
                          <a:latin typeface="Constantia"/>
                          <a:ea typeface="宋体"/>
                        </a:defRPr>
                      </a:lvl1pPr>
                      <a:lvl2pPr marL="457200" algn="l" defTabSz="914400" rtl="0" eaLnBrk="1" latinLnBrk="0" hangingPunct="1">
                        <a:defRPr sz="1800" kern="1200">
                          <a:solidFill>
                            <a:schemeClr val="dk1"/>
                          </a:solidFill>
                          <a:latin typeface="Constantia"/>
                          <a:ea typeface="宋体"/>
                        </a:defRPr>
                      </a:lvl2pPr>
                      <a:lvl3pPr marL="914400" algn="l" defTabSz="914400" rtl="0" eaLnBrk="1" latinLnBrk="0" hangingPunct="1">
                        <a:defRPr sz="1800" kern="1200">
                          <a:solidFill>
                            <a:schemeClr val="dk1"/>
                          </a:solidFill>
                          <a:latin typeface="Constantia"/>
                          <a:ea typeface="宋体"/>
                        </a:defRPr>
                      </a:lvl3pPr>
                      <a:lvl4pPr marL="1371600" algn="l" defTabSz="914400" rtl="0" eaLnBrk="1" latinLnBrk="0" hangingPunct="1">
                        <a:defRPr sz="1800" kern="1200">
                          <a:solidFill>
                            <a:schemeClr val="dk1"/>
                          </a:solidFill>
                          <a:latin typeface="Constantia"/>
                          <a:ea typeface="宋体"/>
                        </a:defRPr>
                      </a:lvl4pPr>
                      <a:lvl5pPr marL="1828800" algn="l" defTabSz="914400" rtl="0" eaLnBrk="1" latinLnBrk="0" hangingPunct="1">
                        <a:defRPr sz="1800" kern="1200">
                          <a:solidFill>
                            <a:schemeClr val="dk1"/>
                          </a:solidFill>
                          <a:latin typeface="Constantia"/>
                          <a:ea typeface="宋体"/>
                        </a:defRPr>
                      </a:lvl5pPr>
                      <a:lvl6pPr marL="2286000" algn="l" defTabSz="914400" rtl="0" eaLnBrk="1" latinLnBrk="0" hangingPunct="1">
                        <a:defRPr sz="1800" kern="1200">
                          <a:solidFill>
                            <a:schemeClr val="dk1"/>
                          </a:solidFill>
                          <a:latin typeface="Constantia"/>
                          <a:ea typeface="宋体"/>
                        </a:defRPr>
                      </a:lvl6pPr>
                      <a:lvl7pPr marL="2743200" algn="l" defTabSz="914400" rtl="0" eaLnBrk="1" latinLnBrk="0" hangingPunct="1">
                        <a:defRPr sz="1800" kern="1200">
                          <a:solidFill>
                            <a:schemeClr val="dk1"/>
                          </a:solidFill>
                          <a:latin typeface="Constantia"/>
                          <a:ea typeface="宋体"/>
                        </a:defRPr>
                      </a:lvl7pPr>
                      <a:lvl8pPr marL="3200400" algn="l" defTabSz="914400" rtl="0" eaLnBrk="1" latinLnBrk="0" hangingPunct="1">
                        <a:defRPr sz="1800" kern="1200">
                          <a:solidFill>
                            <a:schemeClr val="dk1"/>
                          </a:solidFill>
                          <a:latin typeface="Constantia"/>
                          <a:ea typeface="宋体"/>
                        </a:defRPr>
                      </a:lvl8pPr>
                      <a:lvl9pPr marL="3657600" algn="l" defTabSz="914400" rtl="0" eaLnBrk="1" latinLnBrk="0" hangingPunct="1">
                        <a:defRPr sz="1800" kern="1200">
                          <a:solidFill>
                            <a:schemeClr val="dk1"/>
                          </a:solidFill>
                          <a:latin typeface="Constantia"/>
                          <a:ea typeface="宋体"/>
                        </a:defRPr>
                      </a:lvl9pPr>
                    </a:lstStyle>
                    <a:p>
                      <a:endParaRPr lang="zh-CN" altLang="en-US" sz="2400" b="1">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20000"/>
                      </a:srgbClr>
                    </a:solidFill>
                  </a:tcPr>
                </a:tc>
                <a:tc>
                  <a:txBody>
                    <a:bodyPr/>
                    <a:lstStyle>
                      <a:lvl1pPr marL="0" algn="l" defTabSz="914400" rtl="0" eaLnBrk="1" latinLnBrk="0" hangingPunct="1">
                        <a:defRPr sz="1800" kern="1200">
                          <a:solidFill>
                            <a:schemeClr val="dk1"/>
                          </a:solidFill>
                          <a:latin typeface="Constantia"/>
                          <a:ea typeface="宋体"/>
                        </a:defRPr>
                      </a:lvl1pPr>
                      <a:lvl2pPr marL="457200" algn="l" defTabSz="914400" rtl="0" eaLnBrk="1" latinLnBrk="0" hangingPunct="1">
                        <a:defRPr sz="1800" kern="1200">
                          <a:solidFill>
                            <a:schemeClr val="dk1"/>
                          </a:solidFill>
                          <a:latin typeface="Constantia"/>
                          <a:ea typeface="宋体"/>
                        </a:defRPr>
                      </a:lvl2pPr>
                      <a:lvl3pPr marL="914400" algn="l" defTabSz="914400" rtl="0" eaLnBrk="1" latinLnBrk="0" hangingPunct="1">
                        <a:defRPr sz="1800" kern="1200">
                          <a:solidFill>
                            <a:schemeClr val="dk1"/>
                          </a:solidFill>
                          <a:latin typeface="Constantia"/>
                          <a:ea typeface="宋体"/>
                        </a:defRPr>
                      </a:lvl3pPr>
                      <a:lvl4pPr marL="1371600" algn="l" defTabSz="914400" rtl="0" eaLnBrk="1" latinLnBrk="0" hangingPunct="1">
                        <a:defRPr sz="1800" kern="1200">
                          <a:solidFill>
                            <a:schemeClr val="dk1"/>
                          </a:solidFill>
                          <a:latin typeface="Constantia"/>
                          <a:ea typeface="宋体"/>
                        </a:defRPr>
                      </a:lvl4pPr>
                      <a:lvl5pPr marL="1828800" algn="l" defTabSz="914400" rtl="0" eaLnBrk="1" latinLnBrk="0" hangingPunct="1">
                        <a:defRPr sz="1800" kern="1200">
                          <a:solidFill>
                            <a:schemeClr val="dk1"/>
                          </a:solidFill>
                          <a:latin typeface="Constantia"/>
                          <a:ea typeface="宋体"/>
                        </a:defRPr>
                      </a:lvl5pPr>
                      <a:lvl6pPr marL="2286000" algn="l" defTabSz="914400" rtl="0" eaLnBrk="1" latinLnBrk="0" hangingPunct="1">
                        <a:defRPr sz="1800" kern="1200">
                          <a:solidFill>
                            <a:schemeClr val="dk1"/>
                          </a:solidFill>
                          <a:latin typeface="Constantia"/>
                          <a:ea typeface="宋体"/>
                        </a:defRPr>
                      </a:lvl6pPr>
                      <a:lvl7pPr marL="2743200" algn="l" defTabSz="914400" rtl="0" eaLnBrk="1" latinLnBrk="0" hangingPunct="1">
                        <a:defRPr sz="1800" kern="1200">
                          <a:solidFill>
                            <a:schemeClr val="dk1"/>
                          </a:solidFill>
                          <a:latin typeface="Constantia"/>
                          <a:ea typeface="宋体"/>
                        </a:defRPr>
                      </a:lvl7pPr>
                      <a:lvl8pPr marL="3200400" algn="l" defTabSz="914400" rtl="0" eaLnBrk="1" latinLnBrk="0" hangingPunct="1">
                        <a:defRPr sz="1800" kern="1200">
                          <a:solidFill>
                            <a:schemeClr val="dk1"/>
                          </a:solidFill>
                          <a:latin typeface="Constantia"/>
                          <a:ea typeface="宋体"/>
                        </a:defRPr>
                      </a:lvl8pPr>
                      <a:lvl9pPr marL="3657600" algn="l" defTabSz="914400" rtl="0" eaLnBrk="1" latinLnBrk="0" hangingPunct="1">
                        <a:defRPr sz="1800" kern="1200">
                          <a:solidFill>
                            <a:schemeClr val="dk1"/>
                          </a:solidFill>
                          <a:latin typeface="Constantia"/>
                          <a:ea typeface="宋体"/>
                        </a:defRPr>
                      </a:lvl9pPr>
                    </a:lstStyle>
                    <a:p>
                      <a:endParaRPr lang="zh-CN" altLang="en-US" sz="2400" b="1">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20000"/>
                      </a:srgbClr>
                    </a:solidFill>
                  </a:tcPr>
                </a:tc>
                <a:tc>
                  <a:txBody>
                    <a:bodyPr/>
                    <a:lstStyle>
                      <a:lvl1pPr marL="0" algn="l" defTabSz="914400" rtl="0" eaLnBrk="1" latinLnBrk="0" hangingPunct="1">
                        <a:defRPr sz="1800" kern="1200">
                          <a:solidFill>
                            <a:schemeClr val="dk1"/>
                          </a:solidFill>
                          <a:latin typeface="Constantia"/>
                          <a:ea typeface="宋体"/>
                        </a:defRPr>
                      </a:lvl1pPr>
                      <a:lvl2pPr marL="457200" algn="l" defTabSz="914400" rtl="0" eaLnBrk="1" latinLnBrk="0" hangingPunct="1">
                        <a:defRPr sz="1800" kern="1200">
                          <a:solidFill>
                            <a:schemeClr val="dk1"/>
                          </a:solidFill>
                          <a:latin typeface="Constantia"/>
                          <a:ea typeface="宋体"/>
                        </a:defRPr>
                      </a:lvl2pPr>
                      <a:lvl3pPr marL="914400" algn="l" defTabSz="914400" rtl="0" eaLnBrk="1" latinLnBrk="0" hangingPunct="1">
                        <a:defRPr sz="1800" kern="1200">
                          <a:solidFill>
                            <a:schemeClr val="dk1"/>
                          </a:solidFill>
                          <a:latin typeface="Constantia"/>
                          <a:ea typeface="宋体"/>
                        </a:defRPr>
                      </a:lvl3pPr>
                      <a:lvl4pPr marL="1371600" algn="l" defTabSz="914400" rtl="0" eaLnBrk="1" latinLnBrk="0" hangingPunct="1">
                        <a:defRPr sz="1800" kern="1200">
                          <a:solidFill>
                            <a:schemeClr val="dk1"/>
                          </a:solidFill>
                          <a:latin typeface="Constantia"/>
                          <a:ea typeface="宋体"/>
                        </a:defRPr>
                      </a:lvl4pPr>
                      <a:lvl5pPr marL="1828800" algn="l" defTabSz="914400" rtl="0" eaLnBrk="1" latinLnBrk="0" hangingPunct="1">
                        <a:defRPr sz="1800" kern="1200">
                          <a:solidFill>
                            <a:schemeClr val="dk1"/>
                          </a:solidFill>
                          <a:latin typeface="Constantia"/>
                          <a:ea typeface="宋体"/>
                        </a:defRPr>
                      </a:lvl5pPr>
                      <a:lvl6pPr marL="2286000" algn="l" defTabSz="914400" rtl="0" eaLnBrk="1" latinLnBrk="0" hangingPunct="1">
                        <a:defRPr sz="1800" kern="1200">
                          <a:solidFill>
                            <a:schemeClr val="dk1"/>
                          </a:solidFill>
                          <a:latin typeface="Constantia"/>
                          <a:ea typeface="宋体"/>
                        </a:defRPr>
                      </a:lvl6pPr>
                      <a:lvl7pPr marL="2743200" algn="l" defTabSz="914400" rtl="0" eaLnBrk="1" latinLnBrk="0" hangingPunct="1">
                        <a:defRPr sz="1800" kern="1200">
                          <a:solidFill>
                            <a:schemeClr val="dk1"/>
                          </a:solidFill>
                          <a:latin typeface="Constantia"/>
                          <a:ea typeface="宋体"/>
                        </a:defRPr>
                      </a:lvl7pPr>
                      <a:lvl8pPr marL="3200400" algn="l" defTabSz="914400" rtl="0" eaLnBrk="1" latinLnBrk="0" hangingPunct="1">
                        <a:defRPr sz="1800" kern="1200">
                          <a:solidFill>
                            <a:schemeClr val="dk1"/>
                          </a:solidFill>
                          <a:latin typeface="Constantia"/>
                          <a:ea typeface="宋体"/>
                        </a:defRPr>
                      </a:lvl8pPr>
                      <a:lvl9pPr marL="3657600" algn="l" defTabSz="914400" rtl="0" eaLnBrk="1" latinLnBrk="0" hangingPunct="1">
                        <a:defRPr sz="1800" kern="1200">
                          <a:solidFill>
                            <a:schemeClr val="dk1"/>
                          </a:solidFill>
                          <a:latin typeface="Constantia"/>
                          <a:ea typeface="宋体"/>
                        </a:defRPr>
                      </a:lvl9pPr>
                    </a:lstStyle>
                    <a:p>
                      <a:endParaRPr lang="zh-CN" altLang="en-US" sz="2400" b="1">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20000"/>
                      </a:srgbClr>
                    </a:solidFill>
                  </a:tcPr>
                </a:tc>
                <a:tc>
                  <a:txBody>
                    <a:bodyPr/>
                    <a:lstStyle>
                      <a:lvl1pPr marL="0" algn="l" defTabSz="914400" rtl="0" eaLnBrk="1" latinLnBrk="0" hangingPunct="1">
                        <a:defRPr sz="1800" kern="1200">
                          <a:solidFill>
                            <a:schemeClr val="dk1"/>
                          </a:solidFill>
                          <a:latin typeface="Constantia"/>
                          <a:ea typeface="宋体"/>
                        </a:defRPr>
                      </a:lvl1pPr>
                      <a:lvl2pPr marL="457200" algn="l" defTabSz="914400" rtl="0" eaLnBrk="1" latinLnBrk="0" hangingPunct="1">
                        <a:defRPr sz="1800" kern="1200">
                          <a:solidFill>
                            <a:schemeClr val="dk1"/>
                          </a:solidFill>
                          <a:latin typeface="Constantia"/>
                          <a:ea typeface="宋体"/>
                        </a:defRPr>
                      </a:lvl2pPr>
                      <a:lvl3pPr marL="914400" algn="l" defTabSz="914400" rtl="0" eaLnBrk="1" latinLnBrk="0" hangingPunct="1">
                        <a:defRPr sz="1800" kern="1200">
                          <a:solidFill>
                            <a:schemeClr val="dk1"/>
                          </a:solidFill>
                          <a:latin typeface="Constantia"/>
                          <a:ea typeface="宋体"/>
                        </a:defRPr>
                      </a:lvl3pPr>
                      <a:lvl4pPr marL="1371600" algn="l" defTabSz="914400" rtl="0" eaLnBrk="1" latinLnBrk="0" hangingPunct="1">
                        <a:defRPr sz="1800" kern="1200">
                          <a:solidFill>
                            <a:schemeClr val="dk1"/>
                          </a:solidFill>
                          <a:latin typeface="Constantia"/>
                          <a:ea typeface="宋体"/>
                        </a:defRPr>
                      </a:lvl4pPr>
                      <a:lvl5pPr marL="1828800" algn="l" defTabSz="914400" rtl="0" eaLnBrk="1" latinLnBrk="0" hangingPunct="1">
                        <a:defRPr sz="1800" kern="1200">
                          <a:solidFill>
                            <a:schemeClr val="dk1"/>
                          </a:solidFill>
                          <a:latin typeface="Constantia"/>
                          <a:ea typeface="宋体"/>
                        </a:defRPr>
                      </a:lvl5pPr>
                      <a:lvl6pPr marL="2286000" algn="l" defTabSz="914400" rtl="0" eaLnBrk="1" latinLnBrk="0" hangingPunct="1">
                        <a:defRPr sz="1800" kern="1200">
                          <a:solidFill>
                            <a:schemeClr val="dk1"/>
                          </a:solidFill>
                          <a:latin typeface="Constantia"/>
                          <a:ea typeface="宋体"/>
                        </a:defRPr>
                      </a:lvl6pPr>
                      <a:lvl7pPr marL="2743200" algn="l" defTabSz="914400" rtl="0" eaLnBrk="1" latinLnBrk="0" hangingPunct="1">
                        <a:defRPr sz="1800" kern="1200">
                          <a:solidFill>
                            <a:schemeClr val="dk1"/>
                          </a:solidFill>
                          <a:latin typeface="Constantia"/>
                          <a:ea typeface="宋体"/>
                        </a:defRPr>
                      </a:lvl7pPr>
                      <a:lvl8pPr marL="3200400" algn="l" defTabSz="914400" rtl="0" eaLnBrk="1" latinLnBrk="0" hangingPunct="1">
                        <a:defRPr sz="1800" kern="1200">
                          <a:solidFill>
                            <a:schemeClr val="dk1"/>
                          </a:solidFill>
                          <a:latin typeface="Constantia"/>
                          <a:ea typeface="宋体"/>
                        </a:defRPr>
                      </a:lvl8pPr>
                      <a:lvl9pPr marL="3657600" algn="l" defTabSz="914400" rtl="0" eaLnBrk="1" latinLnBrk="0" hangingPunct="1">
                        <a:defRPr sz="1800" kern="1200">
                          <a:solidFill>
                            <a:schemeClr val="dk1"/>
                          </a:solidFill>
                          <a:latin typeface="Constantia"/>
                          <a:ea typeface="宋体"/>
                        </a:defRPr>
                      </a:lvl9pPr>
                    </a:lstStyle>
                    <a:p>
                      <a:endParaRPr lang="zh-CN" altLang="en-US" sz="2400" b="1">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20000"/>
                      </a:srgbClr>
                    </a:solidFill>
                  </a:tcPr>
                </a:tc>
                <a:tc>
                  <a:txBody>
                    <a:bodyPr/>
                    <a:lstStyle>
                      <a:lvl1pPr marL="0" algn="l" defTabSz="914400" rtl="0" eaLnBrk="1" latinLnBrk="0" hangingPunct="1">
                        <a:defRPr sz="1800" kern="1200">
                          <a:solidFill>
                            <a:schemeClr val="dk1"/>
                          </a:solidFill>
                          <a:latin typeface="Constantia"/>
                          <a:ea typeface="宋体"/>
                        </a:defRPr>
                      </a:lvl1pPr>
                      <a:lvl2pPr marL="457200" algn="l" defTabSz="914400" rtl="0" eaLnBrk="1" latinLnBrk="0" hangingPunct="1">
                        <a:defRPr sz="1800" kern="1200">
                          <a:solidFill>
                            <a:schemeClr val="dk1"/>
                          </a:solidFill>
                          <a:latin typeface="Constantia"/>
                          <a:ea typeface="宋体"/>
                        </a:defRPr>
                      </a:lvl2pPr>
                      <a:lvl3pPr marL="914400" algn="l" defTabSz="914400" rtl="0" eaLnBrk="1" latinLnBrk="0" hangingPunct="1">
                        <a:defRPr sz="1800" kern="1200">
                          <a:solidFill>
                            <a:schemeClr val="dk1"/>
                          </a:solidFill>
                          <a:latin typeface="Constantia"/>
                          <a:ea typeface="宋体"/>
                        </a:defRPr>
                      </a:lvl3pPr>
                      <a:lvl4pPr marL="1371600" algn="l" defTabSz="914400" rtl="0" eaLnBrk="1" latinLnBrk="0" hangingPunct="1">
                        <a:defRPr sz="1800" kern="1200">
                          <a:solidFill>
                            <a:schemeClr val="dk1"/>
                          </a:solidFill>
                          <a:latin typeface="Constantia"/>
                          <a:ea typeface="宋体"/>
                        </a:defRPr>
                      </a:lvl4pPr>
                      <a:lvl5pPr marL="1828800" algn="l" defTabSz="914400" rtl="0" eaLnBrk="1" latinLnBrk="0" hangingPunct="1">
                        <a:defRPr sz="1800" kern="1200">
                          <a:solidFill>
                            <a:schemeClr val="dk1"/>
                          </a:solidFill>
                          <a:latin typeface="Constantia"/>
                          <a:ea typeface="宋体"/>
                        </a:defRPr>
                      </a:lvl5pPr>
                      <a:lvl6pPr marL="2286000" algn="l" defTabSz="914400" rtl="0" eaLnBrk="1" latinLnBrk="0" hangingPunct="1">
                        <a:defRPr sz="1800" kern="1200">
                          <a:solidFill>
                            <a:schemeClr val="dk1"/>
                          </a:solidFill>
                          <a:latin typeface="Constantia"/>
                          <a:ea typeface="宋体"/>
                        </a:defRPr>
                      </a:lvl6pPr>
                      <a:lvl7pPr marL="2743200" algn="l" defTabSz="914400" rtl="0" eaLnBrk="1" latinLnBrk="0" hangingPunct="1">
                        <a:defRPr sz="1800" kern="1200">
                          <a:solidFill>
                            <a:schemeClr val="dk1"/>
                          </a:solidFill>
                          <a:latin typeface="Constantia"/>
                          <a:ea typeface="宋体"/>
                        </a:defRPr>
                      </a:lvl7pPr>
                      <a:lvl8pPr marL="3200400" algn="l" defTabSz="914400" rtl="0" eaLnBrk="1" latinLnBrk="0" hangingPunct="1">
                        <a:defRPr sz="1800" kern="1200">
                          <a:solidFill>
                            <a:schemeClr val="dk1"/>
                          </a:solidFill>
                          <a:latin typeface="Constantia"/>
                          <a:ea typeface="宋体"/>
                        </a:defRPr>
                      </a:lvl8pPr>
                      <a:lvl9pPr marL="3657600" algn="l" defTabSz="914400" rtl="0" eaLnBrk="1" latinLnBrk="0" hangingPunct="1">
                        <a:defRPr sz="1800" kern="1200">
                          <a:solidFill>
                            <a:schemeClr val="dk1"/>
                          </a:solidFill>
                          <a:latin typeface="Constantia"/>
                          <a:ea typeface="宋体"/>
                        </a:defRPr>
                      </a:lvl9pPr>
                    </a:lstStyle>
                    <a:p>
                      <a:endParaRPr lang="zh-CN" altLang="en-US" sz="2400" b="1">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20000"/>
                      </a:srgbClr>
                    </a:solidFill>
                  </a:tcPr>
                </a:tc>
                <a:tc>
                  <a:txBody>
                    <a:bodyPr/>
                    <a:lstStyle>
                      <a:lvl1pPr marL="0" algn="l" defTabSz="914400" rtl="0" eaLnBrk="1" latinLnBrk="0" hangingPunct="1">
                        <a:defRPr sz="1800" kern="1200">
                          <a:solidFill>
                            <a:schemeClr val="dk1"/>
                          </a:solidFill>
                          <a:latin typeface="Constantia"/>
                          <a:ea typeface="宋体"/>
                        </a:defRPr>
                      </a:lvl1pPr>
                      <a:lvl2pPr marL="457200" algn="l" defTabSz="914400" rtl="0" eaLnBrk="1" latinLnBrk="0" hangingPunct="1">
                        <a:defRPr sz="1800" kern="1200">
                          <a:solidFill>
                            <a:schemeClr val="dk1"/>
                          </a:solidFill>
                          <a:latin typeface="Constantia"/>
                          <a:ea typeface="宋体"/>
                        </a:defRPr>
                      </a:lvl2pPr>
                      <a:lvl3pPr marL="914400" algn="l" defTabSz="914400" rtl="0" eaLnBrk="1" latinLnBrk="0" hangingPunct="1">
                        <a:defRPr sz="1800" kern="1200">
                          <a:solidFill>
                            <a:schemeClr val="dk1"/>
                          </a:solidFill>
                          <a:latin typeface="Constantia"/>
                          <a:ea typeface="宋体"/>
                        </a:defRPr>
                      </a:lvl3pPr>
                      <a:lvl4pPr marL="1371600" algn="l" defTabSz="914400" rtl="0" eaLnBrk="1" latinLnBrk="0" hangingPunct="1">
                        <a:defRPr sz="1800" kern="1200">
                          <a:solidFill>
                            <a:schemeClr val="dk1"/>
                          </a:solidFill>
                          <a:latin typeface="Constantia"/>
                          <a:ea typeface="宋体"/>
                        </a:defRPr>
                      </a:lvl4pPr>
                      <a:lvl5pPr marL="1828800" algn="l" defTabSz="914400" rtl="0" eaLnBrk="1" latinLnBrk="0" hangingPunct="1">
                        <a:defRPr sz="1800" kern="1200">
                          <a:solidFill>
                            <a:schemeClr val="dk1"/>
                          </a:solidFill>
                          <a:latin typeface="Constantia"/>
                          <a:ea typeface="宋体"/>
                        </a:defRPr>
                      </a:lvl5pPr>
                      <a:lvl6pPr marL="2286000" algn="l" defTabSz="914400" rtl="0" eaLnBrk="1" latinLnBrk="0" hangingPunct="1">
                        <a:defRPr sz="1800" kern="1200">
                          <a:solidFill>
                            <a:schemeClr val="dk1"/>
                          </a:solidFill>
                          <a:latin typeface="Constantia"/>
                          <a:ea typeface="宋体"/>
                        </a:defRPr>
                      </a:lvl6pPr>
                      <a:lvl7pPr marL="2743200" algn="l" defTabSz="914400" rtl="0" eaLnBrk="1" latinLnBrk="0" hangingPunct="1">
                        <a:defRPr sz="1800" kern="1200">
                          <a:solidFill>
                            <a:schemeClr val="dk1"/>
                          </a:solidFill>
                          <a:latin typeface="Constantia"/>
                          <a:ea typeface="宋体"/>
                        </a:defRPr>
                      </a:lvl7pPr>
                      <a:lvl8pPr marL="3200400" algn="l" defTabSz="914400" rtl="0" eaLnBrk="1" latinLnBrk="0" hangingPunct="1">
                        <a:defRPr sz="1800" kern="1200">
                          <a:solidFill>
                            <a:schemeClr val="dk1"/>
                          </a:solidFill>
                          <a:latin typeface="Constantia"/>
                          <a:ea typeface="宋体"/>
                        </a:defRPr>
                      </a:lvl8pPr>
                      <a:lvl9pPr marL="3657600" algn="l" defTabSz="914400" rtl="0" eaLnBrk="1" latinLnBrk="0" hangingPunct="1">
                        <a:defRPr sz="1800" kern="1200">
                          <a:solidFill>
                            <a:schemeClr val="dk1"/>
                          </a:solidFill>
                          <a:latin typeface="Constantia"/>
                          <a:ea typeface="宋体"/>
                        </a:defRPr>
                      </a:lvl9pPr>
                    </a:lstStyle>
                    <a:p>
                      <a:endParaRPr lang="zh-CN" altLang="en-US" sz="2400" b="1">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20000"/>
                      </a:srgbClr>
                    </a:solidFill>
                  </a:tcPr>
                </a:tc>
                <a:tc>
                  <a:txBody>
                    <a:bodyPr/>
                    <a:lstStyle>
                      <a:lvl1pPr marL="0" algn="l" defTabSz="914400" rtl="0" eaLnBrk="1" latinLnBrk="0" hangingPunct="1">
                        <a:defRPr sz="1800" kern="1200">
                          <a:solidFill>
                            <a:schemeClr val="dk1"/>
                          </a:solidFill>
                          <a:latin typeface="Constantia"/>
                          <a:ea typeface="宋体"/>
                        </a:defRPr>
                      </a:lvl1pPr>
                      <a:lvl2pPr marL="457200" algn="l" defTabSz="914400" rtl="0" eaLnBrk="1" latinLnBrk="0" hangingPunct="1">
                        <a:defRPr sz="1800" kern="1200">
                          <a:solidFill>
                            <a:schemeClr val="dk1"/>
                          </a:solidFill>
                          <a:latin typeface="Constantia"/>
                          <a:ea typeface="宋体"/>
                        </a:defRPr>
                      </a:lvl2pPr>
                      <a:lvl3pPr marL="914400" algn="l" defTabSz="914400" rtl="0" eaLnBrk="1" latinLnBrk="0" hangingPunct="1">
                        <a:defRPr sz="1800" kern="1200">
                          <a:solidFill>
                            <a:schemeClr val="dk1"/>
                          </a:solidFill>
                          <a:latin typeface="Constantia"/>
                          <a:ea typeface="宋体"/>
                        </a:defRPr>
                      </a:lvl3pPr>
                      <a:lvl4pPr marL="1371600" algn="l" defTabSz="914400" rtl="0" eaLnBrk="1" latinLnBrk="0" hangingPunct="1">
                        <a:defRPr sz="1800" kern="1200">
                          <a:solidFill>
                            <a:schemeClr val="dk1"/>
                          </a:solidFill>
                          <a:latin typeface="Constantia"/>
                          <a:ea typeface="宋体"/>
                        </a:defRPr>
                      </a:lvl4pPr>
                      <a:lvl5pPr marL="1828800" algn="l" defTabSz="914400" rtl="0" eaLnBrk="1" latinLnBrk="0" hangingPunct="1">
                        <a:defRPr sz="1800" kern="1200">
                          <a:solidFill>
                            <a:schemeClr val="dk1"/>
                          </a:solidFill>
                          <a:latin typeface="Constantia"/>
                          <a:ea typeface="宋体"/>
                        </a:defRPr>
                      </a:lvl5pPr>
                      <a:lvl6pPr marL="2286000" algn="l" defTabSz="914400" rtl="0" eaLnBrk="1" latinLnBrk="0" hangingPunct="1">
                        <a:defRPr sz="1800" kern="1200">
                          <a:solidFill>
                            <a:schemeClr val="dk1"/>
                          </a:solidFill>
                          <a:latin typeface="Constantia"/>
                          <a:ea typeface="宋体"/>
                        </a:defRPr>
                      </a:lvl6pPr>
                      <a:lvl7pPr marL="2743200" algn="l" defTabSz="914400" rtl="0" eaLnBrk="1" latinLnBrk="0" hangingPunct="1">
                        <a:defRPr sz="1800" kern="1200">
                          <a:solidFill>
                            <a:schemeClr val="dk1"/>
                          </a:solidFill>
                          <a:latin typeface="Constantia"/>
                          <a:ea typeface="宋体"/>
                        </a:defRPr>
                      </a:lvl7pPr>
                      <a:lvl8pPr marL="3200400" algn="l" defTabSz="914400" rtl="0" eaLnBrk="1" latinLnBrk="0" hangingPunct="1">
                        <a:defRPr sz="1800" kern="1200">
                          <a:solidFill>
                            <a:schemeClr val="dk1"/>
                          </a:solidFill>
                          <a:latin typeface="Constantia"/>
                          <a:ea typeface="宋体"/>
                        </a:defRPr>
                      </a:lvl8pPr>
                      <a:lvl9pPr marL="3657600" algn="l" defTabSz="914400" rtl="0" eaLnBrk="1" latinLnBrk="0" hangingPunct="1">
                        <a:defRPr sz="1800" kern="1200">
                          <a:solidFill>
                            <a:schemeClr val="dk1"/>
                          </a:solidFill>
                          <a:latin typeface="Constantia"/>
                          <a:ea typeface="宋体"/>
                        </a:defRPr>
                      </a:lvl9pPr>
                    </a:lstStyle>
                    <a:p>
                      <a:endParaRPr lang="zh-CN" altLang="en-US" sz="2400" b="1" dirty="0">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20000"/>
                      </a:srgbClr>
                    </a:solidFill>
                  </a:tcPr>
                </a:tc>
                <a:extLst>
                  <a:ext uri="{0D108BD9-81ED-4DB2-BD59-A6C34878D82A}">
                    <a16:rowId xmlns:a16="http://schemas.microsoft.com/office/drawing/2014/main" val="10002"/>
                  </a:ext>
                </a:extLst>
              </a:tr>
            </a:tbl>
          </a:graphicData>
        </a:graphic>
      </p:graphicFrame>
      <p:sp>
        <p:nvSpPr>
          <p:cNvPr id="7" name="矩形 6">
            <a:extLst>
              <a:ext uri="{FF2B5EF4-FFF2-40B4-BE49-F238E27FC236}">
                <a16:creationId xmlns:a16="http://schemas.microsoft.com/office/drawing/2014/main" id="{8DAF281A-6AEB-4AEE-918A-DD302B38C635}"/>
              </a:ext>
            </a:extLst>
          </p:cNvPr>
          <p:cNvSpPr/>
          <p:nvPr/>
        </p:nvSpPr>
        <p:spPr>
          <a:xfrm>
            <a:off x="912018" y="5936686"/>
            <a:ext cx="7774781" cy="369332"/>
          </a:xfrm>
          <a:prstGeom prst="rect">
            <a:avLst/>
          </a:prstGeom>
        </p:spPr>
        <p:txBody>
          <a:bodyPr wrap="square">
            <a:spAutoFit/>
          </a:bodyPr>
          <a:lstStyle/>
          <a:p>
            <a:r>
              <a:rPr lang="en-US" altLang="zh-CN" dirty="0"/>
              <a:t>INT</a:t>
            </a:r>
            <a:r>
              <a:rPr lang="zh-CN" altLang="en-US" dirty="0"/>
              <a:t>是将一个要取整的实数（可以为数学表达式）向下取整为最接近的整数。</a:t>
            </a:r>
          </a:p>
        </p:txBody>
      </p:sp>
    </p:spTree>
    <p:extLst>
      <p:ext uri="{BB962C8B-B14F-4D97-AF65-F5344CB8AC3E}">
        <p14:creationId xmlns:p14="http://schemas.microsoft.com/office/powerpoint/2010/main" val="378795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10.3.2 </a:t>
            </a:r>
            <a:r>
              <a:rPr kumimoji="1" lang="zh-CN" altLang="en-US" sz="3200" b="1" dirty="0">
                <a:latin typeface="Arial" charset="0"/>
                <a:ea typeface="宋体" charset="-122"/>
                <a:cs typeface="+mn-cs"/>
              </a:rPr>
              <a:t>哈希函数的构造方法</a:t>
            </a:r>
          </a:p>
        </p:txBody>
      </p:sp>
      <p:sp>
        <p:nvSpPr>
          <p:cNvPr id="4" name="日期占位符 3"/>
          <p:cNvSpPr>
            <a:spLocks noGrp="1"/>
          </p:cNvSpPr>
          <p:nvPr>
            <p:ph type="dt" sz="half" idx="10"/>
          </p:nvPr>
        </p:nvSpPr>
        <p:spPr/>
        <p:txBody>
          <a:bodyPr/>
          <a:lstStyle/>
          <a:p>
            <a:fld id="{35D3371E-DCF1-435F-BAC9-FC531D79B344}"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163</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Rectangle 6"/>
          <p:cNvSpPr>
            <a:spLocks noChangeArrowheads="1"/>
          </p:cNvSpPr>
          <p:nvPr/>
        </p:nvSpPr>
        <p:spPr bwMode="auto">
          <a:xfrm>
            <a:off x="1371600" y="1919287"/>
            <a:ext cx="5499100" cy="2214563"/>
          </a:xfrm>
          <a:prstGeom prst="rect">
            <a:avLst/>
          </a:prstGeom>
          <a:noFill/>
          <a:ln w="9525">
            <a:solidFill>
              <a:srgbClr val="0033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50000"/>
              </a:lnSpc>
              <a:spcBef>
                <a:spcPct val="0"/>
              </a:spcBef>
              <a:spcAft>
                <a:spcPct val="0"/>
              </a:spcAft>
              <a:buClrTx/>
              <a:buSzTx/>
              <a:buFontTx/>
              <a:buNone/>
              <a:tabLst/>
              <a:defRPr/>
            </a:pPr>
            <a:r>
              <a:rPr kumimoji="1" lang="zh-CN" altLang="en-US" sz="3200" b="1" i="0" u="none" strike="noStrike" kern="0" cap="none" spc="0" normalizeH="0" baseline="0" noProof="0">
                <a:ln>
                  <a:noFill/>
                </a:ln>
                <a:solidFill>
                  <a:srgbClr val="0000CC"/>
                </a:solidFill>
                <a:effectLst/>
                <a:uLnTx/>
                <a:uFillTx/>
                <a:latin typeface="Times New Roman" pitchFamily="18" charset="0"/>
                <a:ea typeface="楷体_GB2312" pitchFamily="49" charset="-122"/>
              </a:rPr>
              <a:t>设定哈希函数为</a:t>
            </a:r>
            <a:r>
              <a:rPr kumimoji="1" lang="en-US" altLang="zh-CN" sz="3200" b="1" i="0" u="none" strike="noStrike" kern="0" cap="none" spc="0" normalizeH="0" baseline="0" noProof="0">
                <a:ln>
                  <a:noFill/>
                </a:ln>
                <a:solidFill>
                  <a:srgbClr val="0000CC"/>
                </a:solidFill>
                <a:effectLst/>
                <a:uLnTx/>
                <a:uFillTx/>
                <a:latin typeface="Times New Roman" pitchFamily="18" charset="0"/>
                <a:ea typeface="楷体_GB2312" pitchFamily="49" charset="-122"/>
              </a:rPr>
              <a:t>:</a:t>
            </a:r>
          </a:p>
          <a:p>
            <a:pPr marL="0" marR="0" lvl="0" indent="0" algn="ctr" defTabSz="914400" eaLnBrk="1" fontAlgn="base" latinLnBrk="0" hangingPunct="1">
              <a:lnSpc>
                <a:spcPct val="150000"/>
              </a:lnSpc>
              <a:spcBef>
                <a:spcPct val="0"/>
              </a:spcBef>
              <a:spcAft>
                <a:spcPct val="0"/>
              </a:spcAft>
              <a:buClrTx/>
              <a:buSzTx/>
              <a:buFontTx/>
              <a:buNone/>
              <a:tabLst/>
              <a:defRPr/>
            </a:pPr>
            <a:r>
              <a:rPr kumimoji="1" lang="en-US" altLang="zh-CN" sz="3200" b="1" i="0" u="none" strike="noStrike" kern="0" cap="none" spc="0" normalizeH="0" baseline="0" noProof="0">
                <a:ln>
                  <a:noFill/>
                </a:ln>
                <a:solidFill>
                  <a:srgbClr val="0000CC"/>
                </a:solidFill>
                <a:effectLst/>
                <a:uLnTx/>
                <a:uFillTx/>
                <a:latin typeface="Times New Roman" pitchFamily="18" charset="0"/>
                <a:ea typeface="楷体_GB2312" pitchFamily="49" charset="-122"/>
              </a:rPr>
              <a:t>    H(key) = Random(key)</a:t>
            </a:r>
          </a:p>
          <a:p>
            <a:pPr marL="0" marR="0" lvl="0" indent="0" algn="ctr" defTabSz="914400" eaLnBrk="1" fontAlgn="base" latinLnBrk="0" hangingPunct="1">
              <a:lnSpc>
                <a:spcPct val="150000"/>
              </a:lnSpc>
              <a:spcBef>
                <a:spcPct val="0"/>
              </a:spcBef>
              <a:spcAft>
                <a:spcPct val="0"/>
              </a:spcAft>
              <a:buClrTx/>
              <a:buSzTx/>
              <a:buFontTx/>
              <a:buNone/>
              <a:tabLst/>
              <a:defRPr/>
            </a:pPr>
            <a:r>
              <a:rPr kumimoji="1" lang="zh-CN" altLang="en-US" sz="3200" b="1" i="0" u="none" strike="noStrike" kern="0" cap="none" spc="0" normalizeH="0" baseline="0" noProof="0">
                <a:ln>
                  <a:noFill/>
                </a:ln>
                <a:solidFill>
                  <a:srgbClr val="0000CC"/>
                </a:solidFill>
                <a:effectLst/>
                <a:uLnTx/>
                <a:uFillTx/>
                <a:latin typeface="Times New Roman" pitchFamily="18" charset="0"/>
                <a:ea typeface="楷体_GB2312" pitchFamily="49" charset="-122"/>
              </a:rPr>
              <a:t>其中，</a:t>
            </a:r>
            <a:r>
              <a:rPr kumimoji="1" lang="en-US" altLang="zh-CN" sz="3200" b="1" i="0" u="none" strike="noStrike" kern="0" cap="none" spc="0" normalizeH="0" baseline="0" noProof="0">
                <a:ln>
                  <a:noFill/>
                </a:ln>
                <a:solidFill>
                  <a:srgbClr val="0000CC"/>
                </a:solidFill>
                <a:effectLst/>
                <a:uLnTx/>
                <a:uFillTx/>
                <a:latin typeface="Times New Roman" pitchFamily="18" charset="0"/>
                <a:ea typeface="楷体_GB2312" pitchFamily="49" charset="-122"/>
              </a:rPr>
              <a:t>Random </a:t>
            </a:r>
            <a:r>
              <a:rPr kumimoji="1" lang="zh-CN" altLang="en-US" sz="3200" b="1" i="0" u="none" strike="noStrike" kern="0" cap="none" spc="0" normalizeH="0" baseline="0" noProof="0">
                <a:ln>
                  <a:noFill/>
                </a:ln>
                <a:solidFill>
                  <a:srgbClr val="0000CC"/>
                </a:solidFill>
                <a:effectLst/>
                <a:uLnTx/>
                <a:uFillTx/>
                <a:latin typeface="Times New Roman" pitchFamily="18" charset="0"/>
                <a:ea typeface="楷体_GB2312" pitchFamily="49" charset="-122"/>
              </a:rPr>
              <a:t>为伪随机函数</a:t>
            </a:r>
          </a:p>
        </p:txBody>
      </p:sp>
      <p:sp>
        <p:nvSpPr>
          <p:cNvPr id="14" name="Text Box 7"/>
          <p:cNvSpPr txBox="1">
            <a:spLocks noChangeArrowheads="1"/>
          </p:cNvSpPr>
          <p:nvPr/>
        </p:nvSpPr>
        <p:spPr bwMode="auto">
          <a:xfrm>
            <a:off x="812800" y="4562475"/>
            <a:ext cx="6616700" cy="1533525"/>
          </a:xfrm>
          <a:prstGeom prst="rect">
            <a:avLst/>
          </a:prstGeom>
          <a:noFill/>
          <a:ln w="9525">
            <a:solidFill>
              <a:srgbClr val="00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30000"/>
              </a:lnSpc>
              <a:spcBef>
                <a:spcPct val="0"/>
              </a:spcBef>
              <a:spcAft>
                <a:spcPct val="0"/>
              </a:spcAft>
              <a:buClrTx/>
              <a:buSzTx/>
              <a:buFontTx/>
              <a:buNone/>
              <a:tabLst/>
              <a:defRPr/>
            </a:pPr>
            <a:r>
              <a:rPr kumimoji="1" lang="en-US" altLang="zh-CN" sz="3600" b="1" i="0" u="none" strike="noStrike" kern="0" cap="none" spc="0" normalizeH="0" baseline="0" noProof="0">
                <a:ln>
                  <a:noFill/>
                </a:ln>
                <a:solidFill>
                  <a:srgbClr val="0000CC"/>
                </a:solidFill>
                <a:effectLst/>
                <a:uLnTx/>
                <a:uFillTx/>
                <a:latin typeface="Times New Roman" pitchFamily="18" charset="0"/>
                <a:ea typeface="楷体_GB2312" pitchFamily="49" charset="-122"/>
              </a:rPr>
              <a:t>    </a:t>
            </a:r>
            <a:r>
              <a:rPr kumimoji="1" lang="zh-CN" altLang="en-US" sz="3600" b="1" i="0" u="none" strike="noStrike" kern="0" cap="none" spc="0" normalizeH="0" baseline="0" noProof="0">
                <a:ln>
                  <a:noFill/>
                </a:ln>
                <a:solidFill>
                  <a:srgbClr val="0000CC"/>
                </a:solidFill>
                <a:effectLst/>
                <a:uLnTx/>
                <a:uFillTx/>
                <a:latin typeface="Times New Roman" pitchFamily="18" charset="0"/>
                <a:ea typeface="楷体_GB2312" pitchFamily="49" charset="-122"/>
              </a:rPr>
              <a:t>通常，此</a:t>
            </a:r>
            <a:r>
              <a:rPr kumimoji="1" lang="zh-CN" altLang="en-US" sz="3200" b="1" i="0" u="none" strike="noStrike" kern="0" cap="none" spc="0" normalizeH="0" baseline="0" noProof="0">
                <a:ln>
                  <a:noFill/>
                </a:ln>
                <a:solidFill>
                  <a:srgbClr val="0000CC"/>
                </a:solidFill>
                <a:effectLst/>
                <a:uLnTx/>
                <a:uFillTx/>
                <a:latin typeface="Times New Roman" pitchFamily="18" charset="0"/>
                <a:ea typeface="楷体_GB2312" pitchFamily="49" charset="-122"/>
              </a:rPr>
              <a:t>方法</a:t>
            </a:r>
            <a:r>
              <a:rPr kumimoji="1" lang="zh-CN" altLang="en-US" sz="3600" b="1" i="0" u="none" strike="noStrike" kern="0" cap="none" spc="0" normalizeH="0" baseline="0" noProof="0">
                <a:ln>
                  <a:noFill/>
                </a:ln>
                <a:solidFill>
                  <a:srgbClr val="0000CC"/>
                </a:solidFill>
                <a:effectLst/>
                <a:uLnTx/>
                <a:uFillTx/>
                <a:latin typeface="Times New Roman" pitchFamily="18" charset="0"/>
                <a:ea typeface="楷体_GB2312" pitchFamily="49" charset="-122"/>
              </a:rPr>
              <a:t>用于对</a:t>
            </a:r>
            <a:r>
              <a:rPr kumimoji="1" lang="zh-CN" altLang="en-US" sz="3600" b="1" i="0" u="none" strike="noStrike" kern="0" cap="none" spc="0" normalizeH="0" baseline="0" noProof="0">
                <a:ln>
                  <a:noFill/>
                </a:ln>
                <a:solidFill>
                  <a:srgbClr val="FF0000"/>
                </a:solidFill>
                <a:effectLst/>
                <a:uLnTx/>
                <a:uFillTx/>
                <a:latin typeface="Times New Roman" pitchFamily="18" charset="0"/>
                <a:ea typeface="楷体_GB2312" pitchFamily="49" charset="-122"/>
              </a:rPr>
              <a:t>长度不等</a:t>
            </a:r>
            <a:endParaRPr kumimoji="1" lang="en-US" altLang="zh-CN" sz="3600" b="1" i="0" u="none" strike="noStrike" kern="0" cap="none" spc="0" normalizeH="0" baseline="0" noProof="0">
              <a:ln>
                <a:noFill/>
              </a:ln>
              <a:solidFill>
                <a:srgbClr val="FF0000"/>
              </a:solidFill>
              <a:effectLst/>
              <a:uLnTx/>
              <a:uFillTx/>
              <a:latin typeface="Times New Roman" pitchFamily="18" charset="0"/>
              <a:ea typeface="楷体_GB2312" pitchFamily="49" charset="-122"/>
            </a:endParaRPr>
          </a:p>
          <a:p>
            <a:pPr marL="0" marR="0" lvl="0" indent="0" algn="ctr" defTabSz="914400" eaLnBrk="1" fontAlgn="base" latinLnBrk="0" hangingPunct="1">
              <a:lnSpc>
                <a:spcPct val="130000"/>
              </a:lnSpc>
              <a:spcBef>
                <a:spcPct val="0"/>
              </a:spcBef>
              <a:spcAft>
                <a:spcPct val="0"/>
              </a:spcAft>
              <a:buClrTx/>
              <a:buSzTx/>
              <a:buFontTx/>
              <a:buNone/>
              <a:tabLst/>
              <a:defRPr/>
            </a:pPr>
            <a:r>
              <a:rPr kumimoji="1" lang="zh-CN" altLang="en-US" sz="3600" b="1" i="0" u="none" strike="noStrike" kern="0" cap="none" spc="0" normalizeH="0" baseline="0" noProof="0">
                <a:ln>
                  <a:noFill/>
                </a:ln>
                <a:solidFill>
                  <a:srgbClr val="0000CC"/>
                </a:solidFill>
                <a:effectLst/>
                <a:uLnTx/>
                <a:uFillTx/>
                <a:latin typeface="Times New Roman" pitchFamily="18" charset="0"/>
                <a:ea typeface="楷体_GB2312" pitchFamily="49" charset="-122"/>
              </a:rPr>
              <a:t>的关键字构造哈希函数。</a:t>
            </a:r>
          </a:p>
        </p:txBody>
      </p:sp>
      <p:sp>
        <p:nvSpPr>
          <p:cNvPr id="16" name="Text Box 2"/>
          <p:cNvSpPr txBox="1">
            <a:spLocks noChangeArrowheads="1"/>
          </p:cNvSpPr>
          <p:nvPr/>
        </p:nvSpPr>
        <p:spPr bwMode="auto">
          <a:xfrm>
            <a:off x="395288" y="1062037"/>
            <a:ext cx="560546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zh-CN" altLang="en-US" sz="2800">
                <a:solidFill>
                  <a:srgbClr val="003300"/>
                </a:solidFill>
                <a:ea typeface="宋体" charset="-122"/>
              </a:rPr>
              <a:t>除随机数法</a:t>
            </a:r>
          </a:p>
          <a:p>
            <a:pPr eaLnBrk="1" fontAlgn="base" hangingPunct="1">
              <a:spcBef>
                <a:spcPct val="20000"/>
              </a:spcBef>
              <a:spcAft>
                <a:spcPct val="0"/>
              </a:spcAft>
              <a:buFont typeface="Wingdings" pitchFamily="2" charset="2"/>
              <a:buChar char="p"/>
            </a:pPr>
            <a:endParaRPr lang="zh-CN" altLang="en-US" sz="2800">
              <a:solidFill>
                <a:srgbClr val="003300"/>
              </a:solidFill>
              <a:ea typeface="宋体" charset="-122"/>
            </a:endParaRPr>
          </a:p>
        </p:txBody>
      </p:sp>
    </p:spTree>
    <p:extLst>
      <p:ext uri="{BB962C8B-B14F-4D97-AF65-F5344CB8AC3E}">
        <p14:creationId xmlns:p14="http://schemas.microsoft.com/office/powerpoint/2010/main" val="3977879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iterate type="wd">
                                    <p:tmPct val="100000"/>
                                  </p:iterate>
                                  <p:childTnLst>
                                    <p:set>
                                      <p:cBhvr>
                                        <p:cTn id="6" dur="1" fill="hold">
                                          <p:stCondLst>
                                            <p:cond delay="0"/>
                                          </p:stCondLst>
                                        </p:cTn>
                                        <p:tgtEl>
                                          <p:spTgt spid="13"/>
                                        </p:tgtEl>
                                        <p:attrNameLst>
                                          <p:attrName>style.visibility</p:attrName>
                                        </p:attrNameLst>
                                      </p:cBhvr>
                                      <p:to>
                                        <p:strVal val="visible"/>
                                      </p:to>
                                    </p:set>
                                    <p:animEffect transition="in" filter="strips(downRight)">
                                      <p:cBhvr>
                                        <p:cTn id="7" dur="3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strips(downRight)">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utoUpdateAnimBg="0"/>
      <p:bldP spid="14" grpId="0" animBg="1" autoUpdateAnimBg="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10.3.2 </a:t>
            </a:r>
            <a:r>
              <a:rPr kumimoji="1" lang="zh-CN" altLang="en-US" sz="3200" b="1" dirty="0">
                <a:latin typeface="Arial" charset="0"/>
                <a:ea typeface="宋体" charset="-122"/>
                <a:cs typeface="+mn-cs"/>
              </a:rPr>
              <a:t>哈希函数的构造方法</a:t>
            </a:r>
          </a:p>
        </p:txBody>
      </p:sp>
      <p:sp>
        <p:nvSpPr>
          <p:cNvPr id="4" name="日期占位符 3"/>
          <p:cNvSpPr>
            <a:spLocks noGrp="1"/>
          </p:cNvSpPr>
          <p:nvPr>
            <p:ph type="dt" sz="half" idx="10"/>
          </p:nvPr>
        </p:nvSpPr>
        <p:spPr/>
        <p:txBody>
          <a:bodyPr/>
          <a:lstStyle/>
          <a:p>
            <a:fld id="{D4FD1FFF-7BF4-4131-82E6-7F0A4E8133A2}"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164</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2"/>
          <p:cNvSpPr txBox="1">
            <a:spLocks noChangeArrowheads="1"/>
          </p:cNvSpPr>
          <p:nvPr/>
        </p:nvSpPr>
        <p:spPr bwMode="auto">
          <a:xfrm>
            <a:off x="584200" y="1373187"/>
            <a:ext cx="7916863" cy="3046413"/>
          </a:xfrm>
          <a:prstGeom prst="rect">
            <a:avLst/>
          </a:prstGeom>
          <a:noFill/>
          <a:ln w="9525">
            <a:solidFill>
              <a:srgbClr val="00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50000"/>
              </a:lnSpc>
              <a:spcBef>
                <a:spcPct val="0"/>
              </a:spcBef>
              <a:spcAft>
                <a:spcPct val="0"/>
              </a:spcAft>
              <a:buClrTx/>
              <a:buSzTx/>
              <a:buFontTx/>
              <a:buNone/>
              <a:tabLst/>
              <a:defRPr/>
            </a:pPr>
            <a:r>
              <a:rPr kumimoji="1" lang="en-US" altLang="zh-CN" sz="3200" b="1" i="0" u="none" strike="noStrike" kern="0" cap="none" spc="0" normalizeH="0" baseline="0" noProof="0">
                <a:ln>
                  <a:noFill/>
                </a:ln>
                <a:solidFill>
                  <a:srgbClr val="0000CC"/>
                </a:solidFill>
                <a:effectLst/>
                <a:uLnTx/>
                <a:uFillTx/>
                <a:latin typeface="Times New Roman" pitchFamily="18" charset="0"/>
                <a:ea typeface="楷体_GB2312" pitchFamily="49" charset="-122"/>
              </a:rPr>
              <a:t>       </a:t>
            </a:r>
            <a:r>
              <a:rPr kumimoji="1" lang="zh-CN" altLang="en-US" sz="3200" b="1" i="0" u="none" strike="noStrike" kern="0" cap="none" spc="0" normalizeH="0" baseline="0" noProof="0">
                <a:ln>
                  <a:noFill/>
                </a:ln>
                <a:solidFill>
                  <a:srgbClr val="0000CC"/>
                </a:solidFill>
                <a:effectLst/>
                <a:uLnTx/>
                <a:uFillTx/>
                <a:latin typeface="Times New Roman" pitchFamily="18" charset="0"/>
                <a:ea typeface="楷体_GB2312" pitchFamily="49" charset="-122"/>
              </a:rPr>
              <a:t>实际造表时，采用何种构造哈希函数的方法取决于建表的</a:t>
            </a:r>
            <a:r>
              <a:rPr kumimoji="1" lang="zh-CN" altLang="en-US" sz="3200" b="1" i="0" u="none" strike="noStrike" kern="0" cap="none" spc="0" normalizeH="0" baseline="0" noProof="0">
                <a:ln>
                  <a:noFill/>
                </a:ln>
                <a:solidFill>
                  <a:srgbClr val="FF3300"/>
                </a:solidFill>
                <a:effectLst/>
                <a:uLnTx/>
                <a:uFillTx/>
                <a:latin typeface="Times New Roman" pitchFamily="18" charset="0"/>
                <a:ea typeface="楷体_GB2312" pitchFamily="49" charset="-122"/>
              </a:rPr>
              <a:t>关键字集合的情况</a:t>
            </a:r>
            <a:r>
              <a:rPr kumimoji="1" lang="en-US" altLang="zh-CN" sz="3200" b="1" i="0" u="none" strike="noStrike" kern="0" cap="none" spc="0" normalizeH="0" baseline="0" noProof="0">
                <a:ln>
                  <a:noFill/>
                </a:ln>
                <a:solidFill>
                  <a:srgbClr val="FF3300"/>
                </a:solidFill>
                <a:effectLst/>
                <a:uLnTx/>
                <a:uFillTx/>
                <a:latin typeface="Times New Roman" pitchFamily="18" charset="0"/>
                <a:ea typeface="楷体_GB2312" pitchFamily="49" charset="-122"/>
              </a:rPr>
              <a:t>(</a:t>
            </a:r>
            <a:r>
              <a:rPr kumimoji="1" lang="zh-CN" altLang="en-US" sz="3200" b="1" i="0" u="none" strike="noStrike" kern="0" cap="none" spc="0" normalizeH="0" baseline="0" noProof="0">
                <a:ln>
                  <a:noFill/>
                </a:ln>
                <a:solidFill>
                  <a:srgbClr val="FF3300"/>
                </a:solidFill>
                <a:effectLst/>
                <a:uLnTx/>
                <a:uFillTx/>
                <a:latin typeface="Times New Roman" pitchFamily="18" charset="0"/>
                <a:ea typeface="楷体_GB2312" pitchFamily="49" charset="-122"/>
              </a:rPr>
              <a:t>包括关键字的范围和形态</a:t>
            </a:r>
            <a:r>
              <a:rPr kumimoji="1" lang="en-US" altLang="zh-CN" sz="3200" b="1" i="0" u="none" strike="noStrike" kern="0" cap="none" spc="0" normalizeH="0" baseline="0" noProof="0">
                <a:ln>
                  <a:noFill/>
                </a:ln>
                <a:solidFill>
                  <a:srgbClr val="FF3300"/>
                </a:solidFill>
                <a:effectLst/>
                <a:uLnTx/>
                <a:uFillTx/>
                <a:latin typeface="Times New Roman" pitchFamily="18" charset="0"/>
                <a:ea typeface="楷体_GB2312" pitchFamily="49" charset="-122"/>
              </a:rPr>
              <a:t>)</a:t>
            </a:r>
            <a:r>
              <a:rPr kumimoji="1" lang="zh-CN" altLang="en-US" sz="3200" b="1" i="0" u="none" strike="noStrike" kern="0" cap="none" spc="0" normalizeH="0" baseline="0" noProof="0">
                <a:ln>
                  <a:noFill/>
                </a:ln>
                <a:solidFill>
                  <a:srgbClr val="0000CC"/>
                </a:solidFill>
                <a:effectLst/>
                <a:uLnTx/>
                <a:uFillTx/>
                <a:latin typeface="Times New Roman" pitchFamily="18" charset="0"/>
                <a:ea typeface="楷体_GB2312" pitchFamily="49" charset="-122"/>
              </a:rPr>
              <a:t>，总的原则是使</a:t>
            </a:r>
            <a:r>
              <a:rPr kumimoji="1" lang="zh-CN" altLang="en-US" sz="3200" b="1" i="0" u="none" strike="noStrike" kern="0" cap="none" spc="0" normalizeH="0" baseline="0" noProof="0">
                <a:ln>
                  <a:noFill/>
                </a:ln>
                <a:solidFill>
                  <a:srgbClr val="FF3300"/>
                </a:solidFill>
                <a:effectLst/>
                <a:uLnTx/>
                <a:uFillTx/>
                <a:latin typeface="Times New Roman" pitchFamily="18" charset="0"/>
                <a:ea typeface="楷体_GB2312" pitchFamily="49" charset="-122"/>
              </a:rPr>
              <a:t>产生冲突</a:t>
            </a:r>
            <a:r>
              <a:rPr kumimoji="1" lang="zh-CN" altLang="en-US" sz="3200" b="1" i="0" u="none" strike="noStrike" kern="0" cap="none" spc="0" normalizeH="0" baseline="0" noProof="0">
                <a:ln>
                  <a:noFill/>
                </a:ln>
                <a:solidFill>
                  <a:srgbClr val="0000CC"/>
                </a:solidFill>
                <a:effectLst/>
                <a:uLnTx/>
                <a:uFillTx/>
                <a:latin typeface="Times New Roman" pitchFamily="18" charset="0"/>
                <a:ea typeface="楷体_GB2312" pitchFamily="49" charset="-122"/>
              </a:rPr>
              <a:t>的可能性降到</a:t>
            </a:r>
            <a:r>
              <a:rPr kumimoji="1" lang="zh-CN" altLang="en-US" sz="3200" b="1" i="0" u="none" strike="noStrike" kern="0" cap="none" spc="0" normalizeH="0" baseline="0" noProof="0">
                <a:ln>
                  <a:noFill/>
                </a:ln>
                <a:solidFill>
                  <a:srgbClr val="FF3300"/>
                </a:solidFill>
                <a:effectLst/>
                <a:uLnTx/>
                <a:uFillTx/>
                <a:latin typeface="Times New Roman" pitchFamily="18" charset="0"/>
                <a:ea typeface="楷体_GB2312" pitchFamily="49" charset="-122"/>
              </a:rPr>
              <a:t>尽可能地小</a:t>
            </a:r>
            <a:r>
              <a:rPr kumimoji="1" lang="zh-CN" altLang="en-US" sz="3200" b="1" i="0" u="none" strike="noStrike" kern="0" cap="none" spc="0" normalizeH="0" baseline="0" noProof="0">
                <a:ln>
                  <a:noFill/>
                </a:ln>
                <a:solidFill>
                  <a:srgbClr val="0000CC"/>
                </a:solidFill>
                <a:effectLst/>
                <a:uLnTx/>
                <a:uFillTx/>
                <a:latin typeface="Times New Roman" pitchFamily="18" charset="0"/>
                <a:ea typeface="楷体_GB2312" pitchFamily="49" charset="-122"/>
              </a:rPr>
              <a:t>。</a:t>
            </a:r>
          </a:p>
        </p:txBody>
      </p:sp>
    </p:spTree>
    <p:extLst>
      <p:ext uri="{BB962C8B-B14F-4D97-AF65-F5344CB8AC3E}">
        <p14:creationId xmlns:p14="http://schemas.microsoft.com/office/powerpoint/2010/main" val="34790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iterate type="wd">
                                    <p:tmPct val="100000"/>
                                  </p:iterate>
                                  <p:childTnLst>
                                    <p:set>
                                      <p:cBhvr>
                                        <p:cTn id="6" dur="1" fill="hold">
                                          <p:stCondLst>
                                            <p:cond delay="0"/>
                                          </p:stCondLst>
                                        </p:cTn>
                                        <p:tgtEl>
                                          <p:spTgt spid="13"/>
                                        </p:tgtEl>
                                        <p:attrNameLst>
                                          <p:attrName>style.visibility</p:attrName>
                                        </p:attrNameLst>
                                      </p:cBhvr>
                                      <p:to>
                                        <p:strVal val="visible"/>
                                      </p:to>
                                    </p:set>
                                    <p:animEffect transition="in" filter="strips(downRight)">
                                      <p:cBhvr>
                                        <p:cTn id="7"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utoUpdateAnimBg="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10.3.2 </a:t>
            </a:r>
            <a:r>
              <a:rPr kumimoji="1" lang="zh-CN" altLang="en-US" sz="3200" b="1" dirty="0">
                <a:latin typeface="Arial" charset="0"/>
                <a:ea typeface="宋体" charset="-122"/>
                <a:cs typeface="+mn-cs"/>
              </a:rPr>
              <a:t>哈希函数的构造方法</a:t>
            </a:r>
          </a:p>
        </p:txBody>
      </p:sp>
      <p:sp>
        <p:nvSpPr>
          <p:cNvPr id="4" name="日期占位符 3"/>
          <p:cNvSpPr>
            <a:spLocks noGrp="1"/>
          </p:cNvSpPr>
          <p:nvPr>
            <p:ph type="dt" sz="half" idx="10"/>
          </p:nvPr>
        </p:nvSpPr>
        <p:spPr/>
        <p:txBody>
          <a:bodyPr/>
          <a:lstStyle/>
          <a:p>
            <a:fld id="{0F05BC27-A895-440C-B0C1-55233FF9975B}"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165</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8"/>
          <p:cNvSpPr txBox="1">
            <a:spLocks noChangeArrowheads="1"/>
          </p:cNvSpPr>
          <p:nvPr/>
        </p:nvSpPr>
        <p:spPr bwMode="auto">
          <a:xfrm>
            <a:off x="684213" y="914400"/>
            <a:ext cx="6445250" cy="341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20000"/>
              </a:lnSpc>
              <a:spcBef>
                <a:spcPct val="0"/>
              </a:spcBef>
              <a:spcAft>
                <a:spcPct val="0"/>
              </a:spcAft>
              <a:buClrTx/>
              <a:buSzTx/>
              <a:buFontTx/>
              <a:buNone/>
              <a:tabLst/>
              <a:defRPr/>
            </a:pPr>
            <a:r>
              <a:rPr kumimoji="1" lang="zh-CN" altLang="en-US" sz="3000" b="1" i="0" u="none" strike="noStrike" kern="0" cap="none" spc="0" normalizeH="0" baseline="0" noProof="0">
                <a:ln>
                  <a:noFill/>
                </a:ln>
                <a:solidFill>
                  <a:srgbClr val="0000CC"/>
                </a:solidFill>
                <a:effectLst/>
                <a:uLnTx/>
                <a:uFillTx/>
                <a:latin typeface="Times New Roman" pitchFamily="18" charset="0"/>
                <a:ea typeface="楷体_GB2312" pitchFamily="49" charset="-122"/>
              </a:rPr>
              <a:t>构造</a:t>
            </a:r>
            <a:r>
              <a:rPr kumimoji="1" lang="en-US" altLang="zh-CN" sz="3000" b="1" i="0" u="none" strike="noStrike" kern="0" cap="none" spc="0" normalizeH="0" baseline="0" noProof="0">
                <a:ln>
                  <a:noFill/>
                </a:ln>
                <a:solidFill>
                  <a:srgbClr val="0000CC"/>
                </a:solidFill>
                <a:effectLst/>
                <a:uLnTx/>
                <a:uFillTx/>
                <a:latin typeface="Times New Roman" pitchFamily="18" charset="0"/>
                <a:ea typeface="楷体_GB2312" pitchFamily="49" charset="-122"/>
              </a:rPr>
              <a:t>Hash</a:t>
            </a:r>
            <a:r>
              <a:rPr kumimoji="1" lang="zh-CN" altLang="en-US" sz="3000" b="1" i="0" u="none" strike="noStrike" kern="0" cap="none" spc="0" normalizeH="0" baseline="0" noProof="0">
                <a:ln>
                  <a:noFill/>
                </a:ln>
                <a:solidFill>
                  <a:srgbClr val="0000CC"/>
                </a:solidFill>
                <a:effectLst/>
                <a:uLnTx/>
                <a:uFillTx/>
                <a:latin typeface="Times New Roman" pitchFamily="18" charset="0"/>
                <a:ea typeface="楷体_GB2312" pitchFamily="49" charset="-122"/>
              </a:rPr>
              <a:t>函数应注意以下几个问题：</a:t>
            </a:r>
          </a:p>
          <a:p>
            <a:pPr marL="0" marR="0" lvl="0" indent="0" defTabSz="914400" eaLnBrk="1" fontAlgn="base" latinLnBrk="0" hangingPunct="1">
              <a:lnSpc>
                <a:spcPct val="120000"/>
              </a:lnSpc>
              <a:spcBef>
                <a:spcPct val="0"/>
              </a:spcBef>
              <a:spcAft>
                <a:spcPct val="0"/>
              </a:spcAft>
              <a:buClr>
                <a:srgbClr val="FF3300"/>
              </a:buClr>
              <a:buSzTx/>
              <a:buFontTx/>
              <a:buChar char="o"/>
              <a:tabLst/>
              <a:defRPr/>
            </a:pPr>
            <a:r>
              <a:rPr kumimoji="1" lang="zh-CN" altLang="en-US" sz="3000" b="1" i="0" u="none" strike="noStrike" kern="0" cap="none" spc="0" normalizeH="0" baseline="0" noProof="0">
                <a:ln>
                  <a:noFill/>
                </a:ln>
                <a:solidFill>
                  <a:srgbClr val="0000CC"/>
                </a:solidFill>
                <a:effectLst/>
                <a:uLnTx/>
                <a:uFillTx/>
                <a:latin typeface="Times New Roman" pitchFamily="18" charset="0"/>
                <a:ea typeface="楷体_GB2312" pitchFamily="49" charset="-122"/>
              </a:rPr>
              <a:t>计算</a:t>
            </a:r>
            <a:r>
              <a:rPr kumimoji="1" lang="en-US" altLang="zh-CN" sz="3000" b="1" i="0" u="none" strike="noStrike" kern="0" cap="none" spc="0" normalizeH="0" baseline="0" noProof="0">
                <a:ln>
                  <a:noFill/>
                </a:ln>
                <a:solidFill>
                  <a:srgbClr val="0000CC"/>
                </a:solidFill>
                <a:effectLst/>
                <a:uLnTx/>
                <a:uFillTx/>
                <a:latin typeface="Times New Roman" pitchFamily="18" charset="0"/>
                <a:ea typeface="楷体_GB2312" pitchFamily="49" charset="-122"/>
              </a:rPr>
              <a:t>Hash</a:t>
            </a:r>
            <a:r>
              <a:rPr kumimoji="1" lang="zh-CN" altLang="en-US" sz="3000" b="1" i="0" u="none" strike="noStrike" kern="0" cap="none" spc="0" normalizeH="0" baseline="0" noProof="0">
                <a:ln>
                  <a:noFill/>
                </a:ln>
                <a:solidFill>
                  <a:srgbClr val="0000CC"/>
                </a:solidFill>
                <a:effectLst/>
                <a:uLnTx/>
                <a:uFillTx/>
                <a:latin typeface="Times New Roman" pitchFamily="18" charset="0"/>
                <a:ea typeface="楷体_GB2312" pitchFamily="49" charset="-122"/>
              </a:rPr>
              <a:t>函数所需时间</a:t>
            </a:r>
          </a:p>
          <a:p>
            <a:pPr marL="0" marR="0" lvl="0" indent="0" defTabSz="914400" eaLnBrk="1" fontAlgn="base" latinLnBrk="0" hangingPunct="1">
              <a:lnSpc>
                <a:spcPct val="120000"/>
              </a:lnSpc>
              <a:spcBef>
                <a:spcPct val="0"/>
              </a:spcBef>
              <a:spcAft>
                <a:spcPct val="0"/>
              </a:spcAft>
              <a:buClr>
                <a:srgbClr val="FF3300"/>
              </a:buClr>
              <a:buSzTx/>
              <a:buFontTx/>
              <a:buChar char="o"/>
              <a:tabLst/>
              <a:defRPr/>
            </a:pPr>
            <a:r>
              <a:rPr kumimoji="1" lang="zh-CN" altLang="en-US" sz="3000" b="1" i="0" u="none" strike="noStrike" kern="0" cap="none" spc="0" normalizeH="0" baseline="0" noProof="0">
                <a:ln>
                  <a:noFill/>
                </a:ln>
                <a:solidFill>
                  <a:srgbClr val="0000CC"/>
                </a:solidFill>
                <a:effectLst/>
                <a:uLnTx/>
                <a:uFillTx/>
                <a:latin typeface="Times New Roman" pitchFamily="18" charset="0"/>
                <a:ea typeface="楷体_GB2312" pitchFamily="49" charset="-122"/>
              </a:rPr>
              <a:t>关键字的长度</a:t>
            </a:r>
          </a:p>
          <a:p>
            <a:pPr marL="0" marR="0" lvl="0" indent="0" defTabSz="914400" eaLnBrk="1" fontAlgn="base" latinLnBrk="0" hangingPunct="1">
              <a:lnSpc>
                <a:spcPct val="120000"/>
              </a:lnSpc>
              <a:spcBef>
                <a:spcPct val="0"/>
              </a:spcBef>
              <a:spcAft>
                <a:spcPct val="0"/>
              </a:spcAft>
              <a:buClr>
                <a:srgbClr val="FF3300"/>
              </a:buClr>
              <a:buSzTx/>
              <a:buFontTx/>
              <a:buChar char="o"/>
              <a:tabLst/>
              <a:defRPr/>
            </a:pPr>
            <a:r>
              <a:rPr kumimoji="1" lang="zh-CN" altLang="en-US" sz="3000" b="1" i="0" u="none" strike="noStrike" kern="0" cap="none" spc="0" normalizeH="0" baseline="0" noProof="0">
                <a:ln>
                  <a:noFill/>
                </a:ln>
                <a:solidFill>
                  <a:srgbClr val="0000CC"/>
                </a:solidFill>
                <a:effectLst/>
                <a:uLnTx/>
                <a:uFillTx/>
                <a:latin typeface="Times New Roman" pitchFamily="18" charset="0"/>
                <a:ea typeface="楷体_GB2312" pitchFamily="49" charset="-122"/>
              </a:rPr>
              <a:t>散列表的大小</a:t>
            </a:r>
          </a:p>
          <a:p>
            <a:pPr marL="0" marR="0" lvl="0" indent="0" defTabSz="914400" eaLnBrk="1" fontAlgn="base" latinLnBrk="0" hangingPunct="1">
              <a:lnSpc>
                <a:spcPct val="120000"/>
              </a:lnSpc>
              <a:spcBef>
                <a:spcPct val="0"/>
              </a:spcBef>
              <a:spcAft>
                <a:spcPct val="0"/>
              </a:spcAft>
              <a:buClr>
                <a:srgbClr val="FF3300"/>
              </a:buClr>
              <a:buSzTx/>
              <a:buFontTx/>
              <a:buChar char="o"/>
              <a:tabLst/>
              <a:defRPr/>
            </a:pPr>
            <a:r>
              <a:rPr kumimoji="1" lang="zh-CN" altLang="en-US" sz="3000" b="1" i="0" u="none" strike="noStrike" kern="0" cap="none" spc="0" normalizeH="0" baseline="0" noProof="0">
                <a:ln>
                  <a:noFill/>
                </a:ln>
                <a:solidFill>
                  <a:srgbClr val="0000CC"/>
                </a:solidFill>
                <a:effectLst/>
                <a:uLnTx/>
                <a:uFillTx/>
                <a:latin typeface="Times New Roman" pitchFamily="18" charset="0"/>
                <a:ea typeface="楷体_GB2312" pitchFamily="49" charset="-122"/>
              </a:rPr>
              <a:t>关键字的分布情况</a:t>
            </a:r>
          </a:p>
          <a:p>
            <a:pPr marL="0" marR="0" lvl="0" indent="0" defTabSz="914400" eaLnBrk="1" fontAlgn="base" latinLnBrk="0" hangingPunct="1">
              <a:lnSpc>
                <a:spcPct val="120000"/>
              </a:lnSpc>
              <a:spcBef>
                <a:spcPct val="0"/>
              </a:spcBef>
              <a:spcAft>
                <a:spcPct val="0"/>
              </a:spcAft>
              <a:buClr>
                <a:srgbClr val="FF3300"/>
              </a:buClr>
              <a:buSzTx/>
              <a:buFontTx/>
              <a:buChar char="o"/>
              <a:tabLst/>
              <a:defRPr/>
            </a:pPr>
            <a:r>
              <a:rPr kumimoji="1" lang="zh-CN" altLang="en-US" sz="3000" b="1" i="0" u="none" strike="noStrike" kern="0" cap="none" spc="0" normalizeH="0" baseline="0" noProof="0">
                <a:ln>
                  <a:noFill/>
                </a:ln>
                <a:solidFill>
                  <a:srgbClr val="0000CC"/>
                </a:solidFill>
                <a:effectLst/>
                <a:uLnTx/>
                <a:uFillTx/>
                <a:latin typeface="Times New Roman" pitchFamily="18" charset="0"/>
                <a:ea typeface="楷体_GB2312" pitchFamily="49" charset="-122"/>
              </a:rPr>
              <a:t>记录的查找频率</a:t>
            </a:r>
          </a:p>
        </p:txBody>
      </p:sp>
      <p:sp>
        <p:nvSpPr>
          <p:cNvPr id="14" name="AutoShape 10"/>
          <p:cNvSpPr>
            <a:spLocks noChangeArrowheads="1"/>
          </p:cNvSpPr>
          <p:nvPr/>
        </p:nvSpPr>
        <p:spPr bwMode="auto">
          <a:xfrm>
            <a:off x="3419475" y="5930900"/>
            <a:ext cx="5438775" cy="792163"/>
          </a:xfrm>
          <a:prstGeom prst="cloudCallout">
            <a:avLst>
              <a:gd name="adj1" fmla="val -44606"/>
              <a:gd name="adj2" fmla="val 90079"/>
            </a:avLst>
          </a:prstGeom>
          <a:solidFill>
            <a:srgbClr val="DBF5F9"/>
          </a:solidFill>
          <a:ln w="9525">
            <a:solidFill>
              <a:srgbClr val="FFFFFF"/>
            </a:solidFill>
            <a:round/>
            <a:headEnd/>
            <a:tailEnd/>
          </a:ln>
        </p:spPr>
        <p:txBody>
          <a:bodyPr lIns="90000" tIns="46800" rIns="90000" bIns="46800"/>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3000" b="1" i="0" u="none" strike="noStrike" kern="0" cap="none" spc="0" normalizeH="0" baseline="0" noProof="0">
                <a:ln>
                  <a:noFill/>
                </a:ln>
                <a:solidFill>
                  <a:srgbClr val="3333FF"/>
                </a:solidFill>
                <a:effectLst/>
                <a:uLnTx/>
                <a:uFillTx/>
                <a:latin typeface="Times New Roman" pitchFamily="18" charset="0"/>
                <a:ea typeface="隶书" pitchFamily="49" charset="-122"/>
              </a:rPr>
              <a:t>如何解决抵制冲突？</a:t>
            </a:r>
          </a:p>
        </p:txBody>
      </p:sp>
      <p:graphicFrame>
        <p:nvGraphicFramePr>
          <p:cNvPr id="16" name="表格 15"/>
          <p:cNvGraphicFramePr>
            <a:graphicFrameLocks noGrp="1"/>
          </p:cNvGraphicFramePr>
          <p:nvPr>
            <p:extLst>
              <p:ext uri="{D42A27DB-BD31-4B8C-83A1-F6EECF244321}">
                <p14:modId xmlns:p14="http://schemas.microsoft.com/office/powerpoint/2010/main" val="1846442034"/>
              </p:ext>
            </p:extLst>
          </p:nvPr>
        </p:nvGraphicFramePr>
        <p:xfrm>
          <a:off x="71438" y="4324350"/>
          <a:ext cx="8972554" cy="1371600"/>
        </p:xfrm>
        <a:graphic>
          <a:graphicData uri="http://schemas.openxmlformats.org/drawingml/2006/table">
            <a:tbl>
              <a:tblPr firstRow="1" bandRow="1"/>
              <a:tblGrid>
                <a:gridCol w="2795914">
                  <a:extLst>
                    <a:ext uri="{9D8B030D-6E8A-4147-A177-3AD203B41FA5}">
                      <a16:colId xmlns:a16="http://schemas.microsoft.com/office/drawing/2014/main" val="20000"/>
                    </a:ext>
                  </a:extLst>
                </a:gridCol>
                <a:gridCol w="514720">
                  <a:extLst>
                    <a:ext uri="{9D8B030D-6E8A-4147-A177-3AD203B41FA5}">
                      <a16:colId xmlns:a16="http://schemas.microsoft.com/office/drawing/2014/main" val="20001"/>
                    </a:ext>
                  </a:extLst>
                </a:gridCol>
                <a:gridCol w="514720">
                  <a:extLst>
                    <a:ext uri="{9D8B030D-6E8A-4147-A177-3AD203B41FA5}">
                      <a16:colId xmlns:a16="http://schemas.microsoft.com/office/drawing/2014/main" val="20002"/>
                    </a:ext>
                  </a:extLst>
                </a:gridCol>
                <a:gridCol w="514720">
                  <a:extLst>
                    <a:ext uri="{9D8B030D-6E8A-4147-A177-3AD203B41FA5}">
                      <a16:colId xmlns:a16="http://schemas.microsoft.com/office/drawing/2014/main" val="20003"/>
                    </a:ext>
                  </a:extLst>
                </a:gridCol>
                <a:gridCol w="514720">
                  <a:extLst>
                    <a:ext uri="{9D8B030D-6E8A-4147-A177-3AD203B41FA5}">
                      <a16:colId xmlns:a16="http://schemas.microsoft.com/office/drawing/2014/main" val="20004"/>
                    </a:ext>
                  </a:extLst>
                </a:gridCol>
                <a:gridCol w="514720">
                  <a:extLst>
                    <a:ext uri="{9D8B030D-6E8A-4147-A177-3AD203B41FA5}">
                      <a16:colId xmlns:a16="http://schemas.microsoft.com/office/drawing/2014/main" val="20005"/>
                    </a:ext>
                  </a:extLst>
                </a:gridCol>
                <a:gridCol w="514720">
                  <a:extLst>
                    <a:ext uri="{9D8B030D-6E8A-4147-A177-3AD203B41FA5}">
                      <a16:colId xmlns:a16="http://schemas.microsoft.com/office/drawing/2014/main" val="20006"/>
                    </a:ext>
                  </a:extLst>
                </a:gridCol>
                <a:gridCol w="514720">
                  <a:extLst>
                    <a:ext uri="{9D8B030D-6E8A-4147-A177-3AD203B41FA5}">
                      <a16:colId xmlns:a16="http://schemas.microsoft.com/office/drawing/2014/main" val="20007"/>
                    </a:ext>
                  </a:extLst>
                </a:gridCol>
                <a:gridCol w="514720">
                  <a:extLst>
                    <a:ext uri="{9D8B030D-6E8A-4147-A177-3AD203B41FA5}">
                      <a16:colId xmlns:a16="http://schemas.microsoft.com/office/drawing/2014/main" val="20008"/>
                    </a:ext>
                  </a:extLst>
                </a:gridCol>
                <a:gridCol w="514720">
                  <a:extLst>
                    <a:ext uri="{9D8B030D-6E8A-4147-A177-3AD203B41FA5}">
                      <a16:colId xmlns:a16="http://schemas.microsoft.com/office/drawing/2014/main" val="20009"/>
                    </a:ext>
                  </a:extLst>
                </a:gridCol>
                <a:gridCol w="514720">
                  <a:extLst>
                    <a:ext uri="{9D8B030D-6E8A-4147-A177-3AD203B41FA5}">
                      <a16:colId xmlns:a16="http://schemas.microsoft.com/office/drawing/2014/main" val="20010"/>
                    </a:ext>
                  </a:extLst>
                </a:gridCol>
                <a:gridCol w="514720">
                  <a:extLst>
                    <a:ext uri="{9D8B030D-6E8A-4147-A177-3AD203B41FA5}">
                      <a16:colId xmlns:a16="http://schemas.microsoft.com/office/drawing/2014/main" val="20011"/>
                    </a:ext>
                  </a:extLst>
                </a:gridCol>
                <a:gridCol w="514720">
                  <a:extLst>
                    <a:ext uri="{9D8B030D-6E8A-4147-A177-3AD203B41FA5}">
                      <a16:colId xmlns:a16="http://schemas.microsoft.com/office/drawing/2014/main" val="20012"/>
                    </a:ext>
                  </a:extLst>
                </a:gridCol>
              </a:tblGrid>
              <a:tr h="370840">
                <a:tc>
                  <a:txBody>
                    <a:bodyPr/>
                    <a:lstStyle>
                      <a:lvl1pPr marL="0" algn="l" defTabSz="914400" rtl="0" eaLnBrk="1" latinLnBrk="0" hangingPunct="1">
                        <a:defRPr sz="1800" b="1" kern="1200">
                          <a:solidFill>
                            <a:schemeClr val="dk1"/>
                          </a:solidFill>
                          <a:latin typeface="Constantia"/>
                          <a:ea typeface="宋体"/>
                        </a:defRPr>
                      </a:lvl1pPr>
                      <a:lvl2pPr marL="457200" algn="l" defTabSz="914400" rtl="0" eaLnBrk="1" latinLnBrk="0" hangingPunct="1">
                        <a:defRPr sz="1800" b="1" kern="1200">
                          <a:solidFill>
                            <a:schemeClr val="dk1"/>
                          </a:solidFill>
                          <a:latin typeface="Constantia"/>
                          <a:ea typeface="宋体"/>
                        </a:defRPr>
                      </a:lvl2pPr>
                      <a:lvl3pPr marL="914400" algn="l" defTabSz="914400" rtl="0" eaLnBrk="1" latinLnBrk="0" hangingPunct="1">
                        <a:defRPr sz="1800" b="1" kern="1200">
                          <a:solidFill>
                            <a:schemeClr val="dk1"/>
                          </a:solidFill>
                          <a:latin typeface="Constantia"/>
                          <a:ea typeface="宋体"/>
                        </a:defRPr>
                      </a:lvl3pPr>
                      <a:lvl4pPr marL="1371600" algn="l" defTabSz="914400" rtl="0" eaLnBrk="1" latinLnBrk="0" hangingPunct="1">
                        <a:defRPr sz="1800" b="1" kern="1200">
                          <a:solidFill>
                            <a:schemeClr val="dk1"/>
                          </a:solidFill>
                          <a:latin typeface="Constantia"/>
                          <a:ea typeface="宋体"/>
                        </a:defRPr>
                      </a:lvl4pPr>
                      <a:lvl5pPr marL="1828800" algn="l" defTabSz="914400" rtl="0" eaLnBrk="1" latinLnBrk="0" hangingPunct="1">
                        <a:defRPr sz="1800" b="1" kern="1200">
                          <a:solidFill>
                            <a:schemeClr val="dk1"/>
                          </a:solidFill>
                          <a:latin typeface="Constantia"/>
                          <a:ea typeface="宋体"/>
                        </a:defRPr>
                      </a:lvl5pPr>
                      <a:lvl6pPr marL="2286000" algn="l" defTabSz="914400" rtl="0" eaLnBrk="1" latinLnBrk="0" hangingPunct="1">
                        <a:defRPr sz="1800" b="1" kern="1200">
                          <a:solidFill>
                            <a:schemeClr val="dk1"/>
                          </a:solidFill>
                          <a:latin typeface="Constantia"/>
                          <a:ea typeface="宋体"/>
                        </a:defRPr>
                      </a:lvl6pPr>
                      <a:lvl7pPr marL="2743200" algn="l" defTabSz="914400" rtl="0" eaLnBrk="1" latinLnBrk="0" hangingPunct="1">
                        <a:defRPr sz="1800" b="1" kern="1200">
                          <a:solidFill>
                            <a:schemeClr val="dk1"/>
                          </a:solidFill>
                          <a:latin typeface="Constantia"/>
                          <a:ea typeface="宋体"/>
                        </a:defRPr>
                      </a:lvl7pPr>
                      <a:lvl8pPr marL="3200400" algn="l" defTabSz="914400" rtl="0" eaLnBrk="1" latinLnBrk="0" hangingPunct="1">
                        <a:defRPr sz="1800" b="1" kern="1200">
                          <a:solidFill>
                            <a:schemeClr val="dk1"/>
                          </a:solidFill>
                          <a:latin typeface="Constantia"/>
                          <a:ea typeface="宋体"/>
                        </a:defRPr>
                      </a:lvl8pPr>
                      <a:lvl9pPr marL="3657600" algn="l" defTabSz="914400" rtl="0" eaLnBrk="1" latinLnBrk="0" hangingPunct="1">
                        <a:defRPr sz="1800" b="1" kern="1200">
                          <a:solidFill>
                            <a:schemeClr val="dk1"/>
                          </a:solidFill>
                          <a:latin typeface="Constantia"/>
                          <a:ea typeface="宋体"/>
                        </a:defRPr>
                      </a:lvl9pPr>
                    </a:lstStyle>
                    <a:p>
                      <a:r>
                        <a:rPr lang="zh-CN" altLang="en-US" sz="2400" b="1" dirty="0">
                          <a:latin typeface="+mn-ea"/>
                          <a:ea typeface="+mn-ea"/>
                        </a:rPr>
                        <a:t>表序号</a:t>
                      </a: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20000"/>
                      </a:srgbClr>
                    </a:solidFill>
                  </a:tcPr>
                </a:tc>
                <a:tc>
                  <a:txBody>
                    <a:bodyPr/>
                    <a:lstStyle>
                      <a:lvl1pPr marL="0" algn="l" defTabSz="914400" rtl="0" eaLnBrk="1" latinLnBrk="0" hangingPunct="1">
                        <a:defRPr sz="1800" b="1" kern="1200">
                          <a:solidFill>
                            <a:schemeClr val="dk1"/>
                          </a:solidFill>
                          <a:latin typeface="Constantia"/>
                          <a:ea typeface="宋体"/>
                        </a:defRPr>
                      </a:lvl1pPr>
                      <a:lvl2pPr marL="457200" algn="l" defTabSz="914400" rtl="0" eaLnBrk="1" latinLnBrk="0" hangingPunct="1">
                        <a:defRPr sz="1800" b="1" kern="1200">
                          <a:solidFill>
                            <a:schemeClr val="dk1"/>
                          </a:solidFill>
                          <a:latin typeface="Constantia"/>
                          <a:ea typeface="宋体"/>
                        </a:defRPr>
                      </a:lvl2pPr>
                      <a:lvl3pPr marL="914400" algn="l" defTabSz="914400" rtl="0" eaLnBrk="1" latinLnBrk="0" hangingPunct="1">
                        <a:defRPr sz="1800" b="1" kern="1200">
                          <a:solidFill>
                            <a:schemeClr val="dk1"/>
                          </a:solidFill>
                          <a:latin typeface="Constantia"/>
                          <a:ea typeface="宋体"/>
                        </a:defRPr>
                      </a:lvl3pPr>
                      <a:lvl4pPr marL="1371600" algn="l" defTabSz="914400" rtl="0" eaLnBrk="1" latinLnBrk="0" hangingPunct="1">
                        <a:defRPr sz="1800" b="1" kern="1200">
                          <a:solidFill>
                            <a:schemeClr val="dk1"/>
                          </a:solidFill>
                          <a:latin typeface="Constantia"/>
                          <a:ea typeface="宋体"/>
                        </a:defRPr>
                      </a:lvl4pPr>
                      <a:lvl5pPr marL="1828800" algn="l" defTabSz="914400" rtl="0" eaLnBrk="1" latinLnBrk="0" hangingPunct="1">
                        <a:defRPr sz="1800" b="1" kern="1200">
                          <a:solidFill>
                            <a:schemeClr val="dk1"/>
                          </a:solidFill>
                          <a:latin typeface="Constantia"/>
                          <a:ea typeface="宋体"/>
                        </a:defRPr>
                      </a:lvl5pPr>
                      <a:lvl6pPr marL="2286000" algn="l" defTabSz="914400" rtl="0" eaLnBrk="1" latinLnBrk="0" hangingPunct="1">
                        <a:defRPr sz="1800" b="1" kern="1200">
                          <a:solidFill>
                            <a:schemeClr val="dk1"/>
                          </a:solidFill>
                          <a:latin typeface="Constantia"/>
                          <a:ea typeface="宋体"/>
                        </a:defRPr>
                      </a:lvl6pPr>
                      <a:lvl7pPr marL="2743200" algn="l" defTabSz="914400" rtl="0" eaLnBrk="1" latinLnBrk="0" hangingPunct="1">
                        <a:defRPr sz="1800" b="1" kern="1200">
                          <a:solidFill>
                            <a:schemeClr val="dk1"/>
                          </a:solidFill>
                          <a:latin typeface="Constantia"/>
                          <a:ea typeface="宋体"/>
                        </a:defRPr>
                      </a:lvl7pPr>
                      <a:lvl8pPr marL="3200400" algn="l" defTabSz="914400" rtl="0" eaLnBrk="1" latinLnBrk="0" hangingPunct="1">
                        <a:defRPr sz="1800" b="1" kern="1200">
                          <a:solidFill>
                            <a:schemeClr val="dk1"/>
                          </a:solidFill>
                          <a:latin typeface="Constantia"/>
                          <a:ea typeface="宋体"/>
                        </a:defRPr>
                      </a:lvl8pPr>
                      <a:lvl9pPr marL="3657600" algn="l" defTabSz="914400" rtl="0" eaLnBrk="1" latinLnBrk="0" hangingPunct="1">
                        <a:defRPr sz="1800" b="1" kern="1200">
                          <a:solidFill>
                            <a:schemeClr val="dk1"/>
                          </a:solidFill>
                          <a:latin typeface="Constantia"/>
                          <a:ea typeface="宋体"/>
                        </a:defRPr>
                      </a:lvl9pPr>
                    </a:lstStyle>
                    <a:p>
                      <a:r>
                        <a:rPr lang="en-US" altLang="zh-CN" sz="2400" b="1" dirty="0">
                          <a:latin typeface="+mn-ea"/>
                          <a:ea typeface="+mn-ea"/>
                        </a:rPr>
                        <a:t>1</a:t>
                      </a:r>
                      <a:endParaRPr lang="zh-CN" altLang="en-US" sz="2400" b="1" dirty="0">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20000"/>
                      </a:srgbClr>
                    </a:solidFill>
                  </a:tcPr>
                </a:tc>
                <a:tc>
                  <a:txBody>
                    <a:bodyPr/>
                    <a:lstStyle>
                      <a:lvl1pPr marL="0" algn="l" defTabSz="914400" rtl="0" eaLnBrk="1" latinLnBrk="0" hangingPunct="1">
                        <a:defRPr sz="1800" b="1" kern="1200">
                          <a:solidFill>
                            <a:schemeClr val="dk1"/>
                          </a:solidFill>
                          <a:latin typeface="Constantia"/>
                          <a:ea typeface="宋体"/>
                        </a:defRPr>
                      </a:lvl1pPr>
                      <a:lvl2pPr marL="457200" algn="l" defTabSz="914400" rtl="0" eaLnBrk="1" latinLnBrk="0" hangingPunct="1">
                        <a:defRPr sz="1800" b="1" kern="1200">
                          <a:solidFill>
                            <a:schemeClr val="dk1"/>
                          </a:solidFill>
                          <a:latin typeface="Constantia"/>
                          <a:ea typeface="宋体"/>
                        </a:defRPr>
                      </a:lvl2pPr>
                      <a:lvl3pPr marL="914400" algn="l" defTabSz="914400" rtl="0" eaLnBrk="1" latinLnBrk="0" hangingPunct="1">
                        <a:defRPr sz="1800" b="1" kern="1200">
                          <a:solidFill>
                            <a:schemeClr val="dk1"/>
                          </a:solidFill>
                          <a:latin typeface="Constantia"/>
                          <a:ea typeface="宋体"/>
                        </a:defRPr>
                      </a:lvl3pPr>
                      <a:lvl4pPr marL="1371600" algn="l" defTabSz="914400" rtl="0" eaLnBrk="1" latinLnBrk="0" hangingPunct="1">
                        <a:defRPr sz="1800" b="1" kern="1200">
                          <a:solidFill>
                            <a:schemeClr val="dk1"/>
                          </a:solidFill>
                          <a:latin typeface="Constantia"/>
                          <a:ea typeface="宋体"/>
                        </a:defRPr>
                      </a:lvl4pPr>
                      <a:lvl5pPr marL="1828800" algn="l" defTabSz="914400" rtl="0" eaLnBrk="1" latinLnBrk="0" hangingPunct="1">
                        <a:defRPr sz="1800" b="1" kern="1200">
                          <a:solidFill>
                            <a:schemeClr val="dk1"/>
                          </a:solidFill>
                          <a:latin typeface="Constantia"/>
                          <a:ea typeface="宋体"/>
                        </a:defRPr>
                      </a:lvl5pPr>
                      <a:lvl6pPr marL="2286000" algn="l" defTabSz="914400" rtl="0" eaLnBrk="1" latinLnBrk="0" hangingPunct="1">
                        <a:defRPr sz="1800" b="1" kern="1200">
                          <a:solidFill>
                            <a:schemeClr val="dk1"/>
                          </a:solidFill>
                          <a:latin typeface="Constantia"/>
                          <a:ea typeface="宋体"/>
                        </a:defRPr>
                      </a:lvl6pPr>
                      <a:lvl7pPr marL="2743200" algn="l" defTabSz="914400" rtl="0" eaLnBrk="1" latinLnBrk="0" hangingPunct="1">
                        <a:defRPr sz="1800" b="1" kern="1200">
                          <a:solidFill>
                            <a:schemeClr val="dk1"/>
                          </a:solidFill>
                          <a:latin typeface="Constantia"/>
                          <a:ea typeface="宋体"/>
                        </a:defRPr>
                      </a:lvl7pPr>
                      <a:lvl8pPr marL="3200400" algn="l" defTabSz="914400" rtl="0" eaLnBrk="1" latinLnBrk="0" hangingPunct="1">
                        <a:defRPr sz="1800" b="1" kern="1200">
                          <a:solidFill>
                            <a:schemeClr val="dk1"/>
                          </a:solidFill>
                          <a:latin typeface="Constantia"/>
                          <a:ea typeface="宋体"/>
                        </a:defRPr>
                      </a:lvl8pPr>
                      <a:lvl9pPr marL="3657600" algn="l" defTabSz="914400" rtl="0" eaLnBrk="1" latinLnBrk="0" hangingPunct="1">
                        <a:defRPr sz="1800" b="1" kern="1200">
                          <a:solidFill>
                            <a:schemeClr val="dk1"/>
                          </a:solidFill>
                          <a:latin typeface="Constantia"/>
                          <a:ea typeface="宋体"/>
                        </a:defRPr>
                      </a:lvl9pPr>
                    </a:lstStyle>
                    <a:p>
                      <a:r>
                        <a:rPr lang="en-US" altLang="zh-CN" sz="2400" b="1" dirty="0">
                          <a:latin typeface="+mn-ea"/>
                          <a:ea typeface="+mn-ea"/>
                        </a:rPr>
                        <a:t>2</a:t>
                      </a:r>
                      <a:endParaRPr lang="zh-CN" altLang="en-US" sz="2400" b="1" dirty="0">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20000"/>
                      </a:srgbClr>
                    </a:solidFill>
                  </a:tcPr>
                </a:tc>
                <a:tc>
                  <a:txBody>
                    <a:bodyPr/>
                    <a:lstStyle>
                      <a:lvl1pPr marL="0" algn="l" defTabSz="914400" rtl="0" eaLnBrk="1" latinLnBrk="0" hangingPunct="1">
                        <a:defRPr sz="1800" b="1" kern="1200">
                          <a:solidFill>
                            <a:schemeClr val="dk1"/>
                          </a:solidFill>
                          <a:latin typeface="Constantia"/>
                          <a:ea typeface="宋体"/>
                        </a:defRPr>
                      </a:lvl1pPr>
                      <a:lvl2pPr marL="457200" algn="l" defTabSz="914400" rtl="0" eaLnBrk="1" latinLnBrk="0" hangingPunct="1">
                        <a:defRPr sz="1800" b="1" kern="1200">
                          <a:solidFill>
                            <a:schemeClr val="dk1"/>
                          </a:solidFill>
                          <a:latin typeface="Constantia"/>
                          <a:ea typeface="宋体"/>
                        </a:defRPr>
                      </a:lvl2pPr>
                      <a:lvl3pPr marL="914400" algn="l" defTabSz="914400" rtl="0" eaLnBrk="1" latinLnBrk="0" hangingPunct="1">
                        <a:defRPr sz="1800" b="1" kern="1200">
                          <a:solidFill>
                            <a:schemeClr val="dk1"/>
                          </a:solidFill>
                          <a:latin typeface="Constantia"/>
                          <a:ea typeface="宋体"/>
                        </a:defRPr>
                      </a:lvl3pPr>
                      <a:lvl4pPr marL="1371600" algn="l" defTabSz="914400" rtl="0" eaLnBrk="1" latinLnBrk="0" hangingPunct="1">
                        <a:defRPr sz="1800" b="1" kern="1200">
                          <a:solidFill>
                            <a:schemeClr val="dk1"/>
                          </a:solidFill>
                          <a:latin typeface="Constantia"/>
                          <a:ea typeface="宋体"/>
                        </a:defRPr>
                      </a:lvl4pPr>
                      <a:lvl5pPr marL="1828800" algn="l" defTabSz="914400" rtl="0" eaLnBrk="1" latinLnBrk="0" hangingPunct="1">
                        <a:defRPr sz="1800" b="1" kern="1200">
                          <a:solidFill>
                            <a:schemeClr val="dk1"/>
                          </a:solidFill>
                          <a:latin typeface="Constantia"/>
                          <a:ea typeface="宋体"/>
                        </a:defRPr>
                      </a:lvl5pPr>
                      <a:lvl6pPr marL="2286000" algn="l" defTabSz="914400" rtl="0" eaLnBrk="1" latinLnBrk="0" hangingPunct="1">
                        <a:defRPr sz="1800" b="1" kern="1200">
                          <a:solidFill>
                            <a:schemeClr val="dk1"/>
                          </a:solidFill>
                          <a:latin typeface="Constantia"/>
                          <a:ea typeface="宋体"/>
                        </a:defRPr>
                      </a:lvl6pPr>
                      <a:lvl7pPr marL="2743200" algn="l" defTabSz="914400" rtl="0" eaLnBrk="1" latinLnBrk="0" hangingPunct="1">
                        <a:defRPr sz="1800" b="1" kern="1200">
                          <a:solidFill>
                            <a:schemeClr val="dk1"/>
                          </a:solidFill>
                          <a:latin typeface="Constantia"/>
                          <a:ea typeface="宋体"/>
                        </a:defRPr>
                      </a:lvl7pPr>
                      <a:lvl8pPr marL="3200400" algn="l" defTabSz="914400" rtl="0" eaLnBrk="1" latinLnBrk="0" hangingPunct="1">
                        <a:defRPr sz="1800" b="1" kern="1200">
                          <a:solidFill>
                            <a:schemeClr val="dk1"/>
                          </a:solidFill>
                          <a:latin typeface="Constantia"/>
                          <a:ea typeface="宋体"/>
                        </a:defRPr>
                      </a:lvl8pPr>
                      <a:lvl9pPr marL="3657600" algn="l" defTabSz="914400" rtl="0" eaLnBrk="1" latinLnBrk="0" hangingPunct="1">
                        <a:defRPr sz="1800" b="1" kern="1200">
                          <a:solidFill>
                            <a:schemeClr val="dk1"/>
                          </a:solidFill>
                          <a:latin typeface="Constantia"/>
                          <a:ea typeface="宋体"/>
                        </a:defRPr>
                      </a:lvl9pPr>
                    </a:lstStyle>
                    <a:p>
                      <a:r>
                        <a:rPr lang="en-US" altLang="zh-CN" sz="2400" b="1" dirty="0">
                          <a:latin typeface="+mn-ea"/>
                          <a:ea typeface="+mn-ea"/>
                        </a:rPr>
                        <a:t>3</a:t>
                      </a:r>
                      <a:endParaRPr lang="zh-CN" altLang="en-US" sz="2400" b="1" dirty="0">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20000"/>
                      </a:srgbClr>
                    </a:solidFill>
                  </a:tcPr>
                </a:tc>
                <a:tc>
                  <a:txBody>
                    <a:bodyPr/>
                    <a:lstStyle>
                      <a:lvl1pPr marL="0" algn="l" defTabSz="914400" rtl="0" eaLnBrk="1" latinLnBrk="0" hangingPunct="1">
                        <a:defRPr sz="1800" b="1" kern="1200">
                          <a:solidFill>
                            <a:schemeClr val="dk1"/>
                          </a:solidFill>
                          <a:latin typeface="Constantia"/>
                          <a:ea typeface="宋体"/>
                        </a:defRPr>
                      </a:lvl1pPr>
                      <a:lvl2pPr marL="457200" algn="l" defTabSz="914400" rtl="0" eaLnBrk="1" latinLnBrk="0" hangingPunct="1">
                        <a:defRPr sz="1800" b="1" kern="1200">
                          <a:solidFill>
                            <a:schemeClr val="dk1"/>
                          </a:solidFill>
                          <a:latin typeface="Constantia"/>
                          <a:ea typeface="宋体"/>
                        </a:defRPr>
                      </a:lvl2pPr>
                      <a:lvl3pPr marL="914400" algn="l" defTabSz="914400" rtl="0" eaLnBrk="1" latinLnBrk="0" hangingPunct="1">
                        <a:defRPr sz="1800" b="1" kern="1200">
                          <a:solidFill>
                            <a:schemeClr val="dk1"/>
                          </a:solidFill>
                          <a:latin typeface="Constantia"/>
                          <a:ea typeface="宋体"/>
                        </a:defRPr>
                      </a:lvl3pPr>
                      <a:lvl4pPr marL="1371600" algn="l" defTabSz="914400" rtl="0" eaLnBrk="1" latinLnBrk="0" hangingPunct="1">
                        <a:defRPr sz="1800" b="1" kern="1200">
                          <a:solidFill>
                            <a:schemeClr val="dk1"/>
                          </a:solidFill>
                          <a:latin typeface="Constantia"/>
                          <a:ea typeface="宋体"/>
                        </a:defRPr>
                      </a:lvl4pPr>
                      <a:lvl5pPr marL="1828800" algn="l" defTabSz="914400" rtl="0" eaLnBrk="1" latinLnBrk="0" hangingPunct="1">
                        <a:defRPr sz="1800" b="1" kern="1200">
                          <a:solidFill>
                            <a:schemeClr val="dk1"/>
                          </a:solidFill>
                          <a:latin typeface="Constantia"/>
                          <a:ea typeface="宋体"/>
                        </a:defRPr>
                      </a:lvl5pPr>
                      <a:lvl6pPr marL="2286000" algn="l" defTabSz="914400" rtl="0" eaLnBrk="1" latinLnBrk="0" hangingPunct="1">
                        <a:defRPr sz="1800" b="1" kern="1200">
                          <a:solidFill>
                            <a:schemeClr val="dk1"/>
                          </a:solidFill>
                          <a:latin typeface="Constantia"/>
                          <a:ea typeface="宋体"/>
                        </a:defRPr>
                      </a:lvl6pPr>
                      <a:lvl7pPr marL="2743200" algn="l" defTabSz="914400" rtl="0" eaLnBrk="1" latinLnBrk="0" hangingPunct="1">
                        <a:defRPr sz="1800" b="1" kern="1200">
                          <a:solidFill>
                            <a:schemeClr val="dk1"/>
                          </a:solidFill>
                          <a:latin typeface="Constantia"/>
                          <a:ea typeface="宋体"/>
                        </a:defRPr>
                      </a:lvl7pPr>
                      <a:lvl8pPr marL="3200400" algn="l" defTabSz="914400" rtl="0" eaLnBrk="1" latinLnBrk="0" hangingPunct="1">
                        <a:defRPr sz="1800" b="1" kern="1200">
                          <a:solidFill>
                            <a:schemeClr val="dk1"/>
                          </a:solidFill>
                          <a:latin typeface="Constantia"/>
                          <a:ea typeface="宋体"/>
                        </a:defRPr>
                      </a:lvl8pPr>
                      <a:lvl9pPr marL="3657600" algn="l" defTabSz="914400" rtl="0" eaLnBrk="1" latinLnBrk="0" hangingPunct="1">
                        <a:defRPr sz="1800" b="1" kern="1200">
                          <a:solidFill>
                            <a:schemeClr val="dk1"/>
                          </a:solidFill>
                          <a:latin typeface="Constantia"/>
                          <a:ea typeface="宋体"/>
                        </a:defRPr>
                      </a:lvl9pPr>
                    </a:lstStyle>
                    <a:p>
                      <a:r>
                        <a:rPr lang="en-US" altLang="zh-CN" sz="2400" b="1" dirty="0">
                          <a:latin typeface="+mn-ea"/>
                          <a:ea typeface="+mn-ea"/>
                        </a:rPr>
                        <a:t>4</a:t>
                      </a:r>
                      <a:endParaRPr lang="zh-CN" altLang="en-US" sz="2400" b="1" dirty="0">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20000"/>
                      </a:srgbClr>
                    </a:solidFill>
                  </a:tcPr>
                </a:tc>
                <a:tc>
                  <a:txBody>
                    <a:bodyPr/>
                    <a:lstStyle>
                      <a:lvl1pPr marL="0" algn="l" defTabSz="914400" rtl="0" eaLnBrk="1" latinLnBrk="0" hangingPunct="1">
                        <a:defRPr sz="1800" b="1" kern="1200">
                          <a:solidFill>
                            <a:schemeClr val="dk1"/>
                          </a:solidFill>
                          <a:latin typeface="Constantia"/>
                          <a:ea typeface="宋体"/>
                        </a:defRPr>
                      </a:lvl1pPr>
                      <a:lvl2pPr marL="457200" algn="l" defTabSz="914400" rtl="0" eaLnBrk="1" latinLnBrk="0" hangingPunct="1">
                        <a:defRPr sz="1800" b="1" kern="1200">
                          <a:solidFill>
                            <a:schemeClr val="dk1"/>
                          </a:solidFill>
                          <a:latin typeface="Constantia"/>
                          <a:ea typeface="宋体"/>
                        </a:defRPr>
                      </a:lvl2pPr>
                      <a:lvl3pPr marL="914400" algn="l" defTabSz="914400" rtl="0" eaLnBrk="1" latinLnBrk="0" hangingPunct="1">
                        <a:defRPr sz="1800" b="1" kern="1200">
                          <a:solidFill>
                            <a:schemeClr val="dk1"/>
                          </a:solidFill>
                          <a:latin typeface="Constantia"/>
                          <a:ea typeface="宋体"/>
                        </a:defRPr>
                      </a:lvl3pPr>
                      <a:lvl4pPr marL="1371600" algn="l" defTabSz="914400" rtl="0" eaLnBrk="1" latinLnBrk="0" hangingPunct="1">
                        <a:defRPr sz="1800" b="1" kern="1200">
                          <a:solidFill>
                            <a:schemeClr val="dk1"/>
                          </a:solidFill>
                          <a:latin typeface="Constantia"/>
                          <a:ea typeface="宋体"/>
                        </a:defRPr>
                      </a:lvl4pPr>
                      <a:lvl5pPr marL="1828800" algn="l" defTabSz="914400" rtl="0" eaLnBrk="1" latinLnBrk="0" hangingPunct="1">
                        <a:defRPr sz="1800" b="1" kern="1200">
                          <a:solidFill>
                            <a:schemeClr val="dk1"/>
                          </a:solidFill>
                          <a:latin typeface="Constantia"/>
                          <a:ea typeface="宋体"/>
                        </a:defRPr>
                      </a:lvl5pPr>
                      <a:lvl6pPr marL="2286000" algn="l" defTabSz="914400" rtl="0" eaLnBrk="1" latinLnBrk="0" hangingPunct="1">
                        <a:defRPr sz="1800" b="1" kern="1200">
                          <a:solidFill>
                            <a:schemeClr val="dk1"/>
                          </a:solidFill>
                          <a:latin typeface="Constantia"/>
                          <a:ea typeface="宋体"/>
                        </a:defRPr>
                      </a:lvl6pPr>
                      <a:lvl7pPr marL="2743200" algn="l" defTabSz="914400" rtl="0" eaLnBrk="1" latinLnBrk="0" hangingPunct="1">
                        <a:defRPr sz="1800" b="1" kern="1200">
                          <a:solidFill>
                            <a:schemeClr val="dk1"/>
                          </a:solidFill>
                          <a:latin typeface="Constantia"/>
                          <a:ea typeface="宋体"/>
                        </a:defRPr>
                      </a:lvl7pPr>
                      <a:lvl8pPr marL="3200400" algn="l" defTabSz="914400" rtl="0" eaLnBrk="1" latinLnBrk="0" hangingPunct="1">
                        <a:defRPr sz="1800" b="1" kern="1200">
                          <a:solidFill>
                            <a:schemeClr val="dk1"/>
                          </a:solidFill>
                          <a:latin typeface="Constantia"/>
                          <a:ea typeface="宋体"/>
                        </a:defRPr>
                      </a:lvl8pPr>
                      <a:lvl9pPr marL="3657600" algn="l" defTabSz="914400" rtl="0" eaLnBrk="1" latinLnBrk="0" hangingPunct="1">
                        <a:defRPr sz="1800" b="1" kern="1200">
                          <a:solidFill>
                            <a:schemeClr val="dk1"/>
                          </a:solidFill>
                          <a:latin typeface="Constantia"/>
                          <a:ea typeface="宋体"/>
                        </a:defRPr>
                      </a:lvl9pPr>
                    </a:lstStyle>
                    <a:p>
                      <a:r>
                        <a:rPr lang="en-US" altLang="zh-CN" sz="2400" b="1" dirty="0">
                          <a:latin typeface="+mn-ea"/>
                          <a:ea typeface="+mn-ea"/>
                        </a:rPr>
                        <a:t>5</a:t>
                      </a:r>
                      <a:endParaRPr lang="zh-CN" altLang="en-US" sz="2400" b="1" dirty="0">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20000"/>
                      </a:srgbClr>
                    </a:solidFill>
                  </a:tcPr>
                </a:tc>
                <a:tc>
                  <a:txBody>
                    <a:bodyPr/>
                    <a:lstStyle>
                      <a:lvl1pPr marL="0" algn="l" defTabSz="914400" rtl="0" eaLnBrk="1" latinLnBrk="0" hangingPunct="1">
                        <a:defRPr sz="1800" b="1" kern="1200">
                          <a:solidFill>
                            <a:schemeClr val="dk1"/>
                          </a:solidFill>
                          <a:latin typeface="Constantia"/>
                          <a:ea typeface="宋体"/>
                        </a:defRPr>
                      </a:lvl1pPr>
                      <a:lvl2pPr marL="457200" algn="l" defTabSz="914400" rtl="0" eaLnBrk="1" latinLnBrk="0" hangingPunct="1">
                        <a:defRPr sz="1800" b="1" kern="1200">
                          <a:solidFill>
                            <a:schemeClr val="dk1"/>
                          </a:solidFill>
                          <a:latin typeface="Constantia"/>
                          <a:ea typeface="宋体"/>
                        </a:defRPr>
                      </a:lvl2pPr>
                      <a:lvl3pPr marL="914400" algn="l" defTabSz="914400" rtl="0" eaLnBrk="1" latinLnBrk="0" hangingPunct="1">
                        <a:defRPr sz="1800" b="1" kern="1200">
                          <a:solidFill>
                            <a:schemeClr val="dk1"/>
                          </a:solidFill>
                          <a:latin typeface="Constantia"/>
                          <a:ea typeface="宋体"/>
                        </a:defRPr>
                      </a:lvl3pPr>
                      <a:lvl4pPr marL="1371600" algn="l" defTabSz="914400" rtl="0" eaLnBrk="1" latinLnBrk="0" hangingPunct="1">
                        <a:defRPr sz="1800" b="1" kern="1200">
                          <a:solidFill>
                            <a:schemeClr val="dk1"/>
                          </a:solidFill>
                          <a:latin typeface="Constantia"/>
                          <a:ea typeface="宋体"/>
                        </a:defRPr>
                      </a:lvl4pPr>
                      <a:lvl5pPr marL="1828800" algn="l" defTabSz="914400" rtl="0" eaLnBrk="1" latinLnBrk="0" hangingPunct="1">
                        <a:defRPr sz="1800" b="1" kern="1200">
                          <a:solidFill>
                            <a:schemeClr val="dk1"/>
                          </a:solidFill>
                          <a:latin typeface="Constantia"/>
                          <a:ea typeface="宋体"/>
                        </a:defRPr>
                      </a:lvl5pPr>
                      <a:lvl6pPr marL="2286000" algn="l" defTabSz="914400" rtl="0" eaLnBrk="1" latinLnBrk="0" hangingPunct="1">
                        <a:defRPr sz="1800" b="1" kern="1200">
                          <a:solidFill>
                            <a:schemeClr val="dk1"/>
                          </a:solidFill>
                          <a:latin typeface="Constantia"/>
                          <a:ea typeface="宋体"/>
                        </a:defRPr>
                      </a:lvl6pPr>
                      <a:lvl7pPr marL="2743200" algn="l" defTabSz="914400" rtl="0" eaLnBrk="1" latinLnBrk="0" hangingPunct="1">
                        <a:defRPr sz="1800" b="1" kern="1200">
                          <a:solidFill>
                            <a:schemeClr val="dk1"/>
                          </a:solidFill>
                          <a:latin typeface="Constantia"/>
                          <a:ea typeface="宋体"/>
                        </a:defRPr>
                      </a:lvl7pPr>
                      <a:lvl8pPr marL="3200400" algn="l" defTabSz="914400" rtl="0" eaLnBrk="1" latinLnBrk="0" hangingPunct="1">
                        <a:defRPr sz="1800" b="1" kern="1200">
                          <a:solidFill>
                            <a:schemeClr val="dk1"/>
                          </a:solidFill>
                          <a:latin typeface="Constantia"/>
                          <a:ea typeface="宋体"/>
                        </a:defRPr>
                      </a:lvl8pPr>
                      <a:lvl9pPr marL="3657600" algn="l" defTabSz="914400" rtl="0" eaLnBrk="1" latinLnBrk="0" hangingPunct="1">
                        <a:defRPr sz="1800" b="1" kern="1200">
                          <a:solidFill>
                            <a:schemeClr val="dk1"/>
                          </a:solidFill>
                          <a:latin typeface="Constantia"/>
                          <a:ea typeface="宋体"/>
                        </a:defRPr>
                      </a:lvl9pPr>
                    </a:lstStyle>
                    <a:p>
                      <a:r>
                        <a:rPr lang="en-US" altLang="zh-CN" sz="2400" b="1" dirty="0">
                          <a:latin typeface="+mn-ea"/>
                          <a:ea typeface="+mn-ea"/>
                        </a:rPr>
                        <a:t>6</a:t>
                      </a:r>
                      <a:endParaRPr lang="zh-CN" altLang="en-US" sz="2400" b="1" dirty="0">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20000"/>
                      </a:srgbClr>
                    </a:solidFill>
                  </a:tcPr>
                </a:tc>
                <a:tc>
                  <a:txBody>
                    <a:bodyPr/>
                    <a:lstStyle>
                      <a:lvl1pPr marL="0" algn="l" defTabSz="914400" rtl="0" eaLnBrk="1" latinLnBrk="0" hangingPunct="1">
                        <a:defRPr sz="1800" b="1" kern="1200">
                          <a:solidFill>
                            <a:schemeClr val="dk1"/>
                          </a:solidFill>
                          <a:latin typeface="Constantia"/>
                          <a:ea typeface="宋体"/>
                        </a:defRPr>
                      </a:lvl1pPr>
                      <a:lvl2pPr marL="457200" algn="l" defTabSz="914400" rtl="0" eaLnBrk="1" latinLnBrk="0" hangingPunct="1">
                        <a:defRPr sz="1800" b="1" kern="1200">
                          <a:solidFill>
                            <a:schemeClr val="dk1"/>
                          </a:solidFill>
                          <a:latin typeface="Constantia"/>
                          <a:ea typeface="宋体"/>
                        </a:defRPr>
                      </a:lvl2pPr>
                      <a:lvl3pPr marL="914400" algn="l" defTabSz="914400" rtl="0" eaLnBrk="1" latinLnBrk="0" hangingPunct="1">
                        <a:defRPr sz="1800" b="1" kern="1200">
                          <a:solidFill>
                            <a:schemeClr val="dk1"/>
                          </a:solidFill>
                          <a:latin typeface="Constantia"/>
                          <a:ea typeface="宋体"/>
                        </a:defRPr>
                      </a:lvl3pPr>
                      <a:lvl4pPr marL="1371600" algn="l" defTabSz="914400" rtl="0" eaLnBrk="1" latinLnBrk="0" hangingPunct="1">
                        <a:defRPr sz="1800" b="1" kern="1200">
                          <a:solidFill>
                            <a:schemeClr val="dk1"/>
                          </a:solidFill>
                          <a:latin typeface="Constantia"/>
                          <a:ea typeface="宋体"/>
                        </a:defRPr>
                      </a:lvl4pPr>
                      <a:lvl5pPr marL="1828800" algn="l" defTabSz="914400" rtl="0" eaLnBrk="1" latinLnBrk="0" hangingPunct="1">
                        <a:defRPr sz="1800" b="1" kern="1200">
                          <a:solidFill>
                            <a:schemeClr val="dk1"/>
                          </a:solidFill>
                          <a:latin typeface="Constantia"/>
                          <a:ea typeface="宋体"/>
                        </a:defRPr>
                      </a:lvl5pPr>
                      <a:lvl6pPr marL="2286000" algn="l" defTabSz="914400" rtl="0" eaLnBrk="1" latinLnBrk="0" hangingPunct="1">
                        <a:defRPr sz="1800" b="1" kern="1200">
                          <a:solidFill>
                            <a:schemeClr val="dk1"/>
                          </a:solidFill>
                          <a:latin typeface="Constantia"/>
                          <a:ea typeface="宋体"/>
                        </a:defRPr>
                      </a:lvl6pPr>
                      <a:lvl7pPr marL="2743200" algn="l" defTabSz="914400" rtl="0" eaLnBrk="1" latinLnBrk="0" hangingPunct="1">
                        <a:defRPr sz="1800" b="1" kern="1200">
                          <a:solidFill>
                            <a:schemeClr val="dk1"/>
                          </a:solidFill>
                          <a:latin typeface="Constantia"/>
                          <a:ea typeface="宋体"/>
                        </a:defRPr>
                      </a:lvl7pPr>
                      <a:lvl8pPr marL="3200400" algn="l" defTabSz="914400" rtl="0" eaLnBrk="1" latinLnBrk="0" hangingPunct="1">
                        <a:defRPr sz="1800" b="1" kern="1200">
                          <a:solidFill>
                            <a:schemeClr val="dk1"/>
                          </a:solidFill>
                          <a:latin typeface="Constantia"/>
                          <a:ea typeface="宋体"/>
                        </a:defRPr>
                      </a:lvl8pPr>
                      <a:lvl9pPr marL="3657600" algn="l" defTabSz="914400" rtl="0" eaLnBrk="1" latinLnBrk="0" hangingPunct="1">
                        <a:defRPr sz="1800" b="1" kern="1200">
                          <a:solidFill>
                            <a:schemeClr val="dk1"/>
                          </a:solidFill>
                          <a:latin typeface="Constantia"/>
                          <a:ea typeface="宋体"/>
                        </a:defRPr>
                      </a:lvl9pPr>
                    </a:lstStyle>
                    <a:p>
                      <a:r>
                        <a:rPr lang="en-US" altLang="zh-CN" sz="2400" b="1" dirty="0">
                          <a:latin typeface="+mn-ea"/>
                          <a:ea typeface="+mn-ea"/>
                        </a:rPr>
                        <a:t>7</a:t>
                      </a:r>
                      <a:endParaRPr lang="zh-CN" altLang="en-US" sz="2400" b="1" dirty="0">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20000"/>
                      </a:srgbClr>
                    </a:solidFill>
                  </a:tcPr>
                </a:tc>
                <a:tc>
                  <a:txBody>
                    <a:bodyPr/>
                    <a:lstStyle>
                      <a:lvl1pPr marL="0" algn="l" defTabSz="914400" rtl="0" eaLnBrk="1" latinLnBrk="0" hangingPunct="1">
                        <a:defRPr sz="1800" b="1" kern="1200">
                          <a:solidFill>
                            <a:schemeClr val="dk1"/>
                          </a:solidFill>
                          <a:latin typeface="Constantia"/>
                          <a:ea typeface="宋体"/>
                        </a:defRPr>
                      </a:lvl1pPr>
                      <a:lvl2pPr marL="457200" algn="l" defTabSz="914400" rtl="0" eaLnBrk="1" latinLnBrk="0" hangingPunct="1">
                        <a:defRPr sz="1800" b="1" kern="1200">
                          <a:solidFill>
                            <a:schemeClr val="dk1"/>
                          </a:solidFill>
                          <a:latin typeface="Constantia"/>
                          <a:ea typeface="宋体"/>
                        </a:defRPr>
                      </a:lvl2pPr>
                      <a:lvl3pPr marL="914400" algn="l" defTabSz="914400" rtl="0" eaLnBrk="1" latinLnBrk="0" hangingPunct="1">
                        <a:defRPr sz="1800" b="1" kern="1200">
                          <a:solidFill>
                            <a:schemeClr val="dk1"/>
                          </a:solidFill>
                          <a:latin typeface="Constantia"/>
                          <a:ea typeface="宋体"/>
                        </a:defRPr>
                      </a:lvl3pPr>
                      <a:lvl4pPr marL="1371600" algn="l" defTabSz="914400" rtl="0" eaLnBrk="1" latinLnBrk="0" hangingPunct="1">
                        <a:defRPr sz="1800" b="1" kern="1200">
                          <a:solidFill>
                            <a:schemeClr val="dk1"/>
                          </a:solidFill>
                          <a:latin typeface="Constantia"/>
                          <a:ea typeface="宋体"/>
                        </a:defRPr>
                      </a:lvl4pPr>
                      <a:lvl5pPr marL="1828800" algn="l" defTabSz="914400" rtl="0" eaLnBrk="1" latinLnBrk="0" hangingPunct="1">
                        <a:defRPr sz="1800" b="1" kern="1200">
                          <a:solidFill>
                            <a:schemeClr val="dk1"/>
                          </a:solidFill>
                          <a:latin typeface="Constantia"/>
                          <a:ea typeface="宋体"/>
                        </a:defRPr>
                      </a:lvl5pPr>
                      <a:lvl6pPr marL="2286000" algn="l" defTabSz="914400" rtl="0" eaLnBrk="1" latinLnBrk="0" hangingPunct="1">
                        <a:defRPr sz="1800" b="1" kern="1200">
                          <a:solidFill>
                            <a:schemeClr val="dk1"/>
                          </a:solidFill>
                          <a:latin typeface="Constantia"/>
                          <a:ea typeface="宋体"/>
                        </a:defRPr>
                      </a:lvl6pPr>
                      <a:lvl7pPr marL="2743200" algn="l" defTabSz="914400" rtl="0" eaLnBrk="1" latinLnBrk="0" hangingPunct="1">
                        <a:defRPr sz="1800" b="1" kern="1200">
                          <a:solidFill>
                            <a:schemeClr val="dk1"/>
                          </a:solidFill>
                          <a:latin typeface="Constantia"/>
                          <a:ea typeface="宋体"/>
                        </a:defRPr>
                      </a:lvl7pPr>
                      <a:lvl8pPr marL="3200400" algn="l" defTabSz="914400" rtl="0" eaLnBrk="1" latinLnBrk="0" hangingPunct="1">
                        <a:defRPr sz="1800" b="1" kern="1200">
                          <a:solidFill>
                            <a:schemeClr val="dk1"/>
                          </a:solidFill>
                          <a:latin typeface="Constantia"/>
                          <a:ea typeface="宋体"/>
                        </a:defRPr>
                      </a:lvl8pPr>
                      <a:lvl9pPr marL="3657600" algn="l" defTabSz="914400" rtl="0" eaLnBrk="1" latinLnBrk="0" hangingPunct="1">
                        <a:defRPr sz="1800" b="1" kern="1200">
                          <a:solidFill>
                            <a:schemeClr val="dk1"/>
                          </a:solidFill>
                          <a:latin typeface="Constantia"/>
                          <a:ea typeface="宋体"/>
                        </a:defRPr>
                      </a:lvl9pPr>
                    </a:lstStyle>
                    <a:p>
                      <a:r>
                        <a:rPr lang="en-US" altLang="zh-CN" sz="2400" b="1" dirty="0">
                          <a:latin typeface="+mn-ea"/>
                          <a:ea typeface="+mn-ea"/>
                        </a:rPr>
                        <a:t>8</a:t>
                      </a:r>
                      <a:endParaRPr lang="zh-CN" altLang="en-US" sz="2400" b="1" dirty="0">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20000"/>
                      </a:srgbClr>
                    </a:solidFill>
                  </a:tcPr>
                </a:tc>
                <a:tc>
                  <a:txBody>
                    <a:bodyPr/>
                    <a:lstStyle>
                      <a:lvl1pPr marL="0" algn="l" defTabSz="914400" rtl="0" eaLnBrk="1" latinLnBrk="0" hangingPunct="1">
                        <a:defRPr sz="1800" b="1" kern="1200">
                          <a:solidFill>
                            <a:schemeClr val="dk1"/>
                          </a:solidFill>
                          <a:latin typeface="Constantia"/>
                          <a:ea typeface="宋体"/>
                        </a:defRPr>
                      </a:lvl1pPr>
                      <a:lvl2pPr marL="457200" algn="l" defTabSz="914400" rtl="0" eaLnBrk="1" latinLnBrk="0" hangingPunct="1">
                        <a:defRPr sz="1800" b="1" kern="1200">
                          <a:solidFill>
                            <a:schemeClr val="dk1"/>
                          </a:solidFill>
                          <a:latin typeface="Constantia"/>
                          <a:ea typeface="宋体"/>
                        </a:defRPr>
                      </a:lvl2pPr>
                      <a:lvl3pPr marL="914400" algn="l" defTabSz="914400" rtl="0" eaLnBrk="1" latinLnBrk="0" hangingPunct="1">
                        <a:defRPr sz="1800" b="1" kern="1200">
                          <a:solidFill>
                            <a:schemeClr val="dk1"/>
                          </a:solidFill>
                          <a:latin typeface="Constantia"/>
                          <a:ea typeface="宋体"/>
                        </a:defRPr>
                      </a:lvl3pPr>
                      <a:lvl4pPr marL="1371600" algn="l" defTabSz="914400" rtl="0" eaLnBrk="1" latinLnBrk="0" hangingPunct="1">
                        <a:defRPr sz="1800" b="1" kern="1200">
                          <a:solidFill>
                            <a:schemeClr val="dk1"/>
                          </a:solidFill>
                          <a:latin typeface="Constantia"/>
                          <a:ea typeface="宋体"/>
                        </a:defRPr>
                      </a:lvl4pPr>
                      <a:lvl5pPr marL="1828800" algn="l" defTabSz="914400" rtl="0" eaLnBrk="1" latinLnBrk="0" hangingPunct="1">
                        <a:defRPr sz="1800" b="1" kern="1200">
                          <a:solidFill>
                            <a:schemeClr val="dk1"/>
                          </a:solidFill>
                          <a:latin typeface="Constantia"/>
                          <a:ea typeface="宋体"/>
                        </a:defRPr>
                      </a:lvl5pPr>
                      <a:lvl6pPr marL="2286000" algn="l" defTabSz="914400" rtl="0" eaLnBrk="1" latinLnBrk="0" hangingPunct="1">
                        <a:defRPr sz="1800" b="1" kern="1200">
                          <a:solidFill>
                            <a:schemeClr val="dk1"/>
                          </a:solidFill>
                          <a:latin typeface="Constantia"/>
                          <a:ea typeface="宋体"/>
                        </a:defRPr>
                      </a:lvl6pPr>
                      <a:lvl7pPr marL="2743200" algn="l" defTabSz="914400" rtl="0" eaLnBrk="1" latinLnBrk="0" hangingPunct="1">
                        <a:defRPr sz="1800" b="1" kern="1200">
                          <a:solidFill>
                            <a:schemeClr val="dk1"/>
                          </a:solidFill>
                          <a:latin typeface="Constantia"/>
                          <a:ea typeface="宋体"/>
                        </a:defRPr>
                      </a:lvl7pPr>
                      <a:lvl8pPr marL="3200400" algn="l" defTabSz="914400" rtl="0" eaLnBrk="1" latinLnBrk="0" hangingPunct="1">
                        <a:defRPr sz="1800" b="1" kern="1200">
                          <a:solidFill>
                            <a:schemeClr val="dk1"/>
                          </a:solidFill>
                          <a:latin typeface="Constantia"/>
                          <a:ea typeface="宋体"/>
                        </a:defRPr>
                      </a:lvl8pPr>
                      <a:lvl9pPr marL="3657600" algn="l" defTabSz="914400" rtl="0" eaLnBrk="1" latinLnBrk="0" hangingPunct="1">
                        <a:defRPr sz="1800" b="1" kern="1200">
                          <a:solidFill>
                            <a:schemeClr val="dk1"/>
                          </a:solidFill>
                          <a:latin typeface="Constantia"/>
                          <a:ea typeface="宋体"/>
                        </a:defRPr>
                      </a:lvl9pPr>
                    </a:lstStyle>
                    <a:p>
                      <a:r>
                        <a:rPr lang="en-US" altLang="zh-CN" sz="2400" b="1" dirty="0">
                          <a:latin typeface="+mn-ea"/>
                          <a:ea typeface="+mn-ea"/>
                        </a:rPr>
                        <a:t>9</a:t>
                      </a:r>
                      <a:endParaRPr lang="zh-CN" altLang="en-US" sz="2400" b="1" dirty="0">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20000"/>
                      </a:srgbClr>
                    </a:solidFill>
                  </a:tcPr>
                </a:tc>
                <a:tc>
                  <a:txBody>
                    <a:bodyPr/>
                    <a:lstStyle>
                      <a:lvl1pPr marL="0" algn="l" defTabSz="914400" rtl="0" eaLnBrk="1" latinLnBrk="0" hangingPunct="1">
                        <a:defRPr sz="1800" b="1" kern="1200">
                          <a:solidFill>
                            <a:schemeClr val="dk1"/>
                          </a:solidFill>
                          <a:latin typeface="Constantia"/>
                          <a:ea typeface="宋体"/>
                        </a:defRPr>
                      </a:lvl1pPr>
                      <a:lvl2pPr marL="457200" algn="l" defTabSz="914400" rtl="0" eaLnBrk="1" latinLnBrk="0" hangingPunct="1">
                        <a:defRPr sz="1800" b="1" kern="1200">
                          <a:solidFill>
                            <a:schemeClr val="dk1"/>
                          </a:solidFill>
                          <a:latin typeface="Constantia"/>
                          <a:ea typeface="宋体"/>
                        </a:defRPr>
                      </a:lvl2pPr>
                      <a:lvl3pPr marL="914400" algn="l" defTabSz="914400" rtl="0" eaLnBrk="1" latinLnBrk="0" hangingPunct="1">
                        <a:defRPr sz="1800" b="1" kern="1200">
                          <a:solidFill>
                            <a:schemeClr val="dk1"/>
                          </a:solidFill>
                          <a:latin typeface="Constantia"/>
                          <a:ea typeface="宋体"/>
                        </a:defRPr>
                      </a:lvl3pPr>
                      <a:lvl4pPr marL="1371600" algn="l" defTabSz="914400" rtl="0" eaLnBrk="1" latinLnBrk="0" hangingPunct="1">
                        <a:defRPr sz="1800" b="1" kern="1200">
                          <a:solidFill>
                            <a:schemeClr val="dk1"/>
                          </a:solidFill>
                          <a:latin typeface="Constantia"/>
                          <a:ea typeface="宋体"/>
                        </a:defRPr>
                      </a:lvl4pPr>
                      <a:lvl5pPr marL="1828800" algn="l" defTabSz="914400" rtl="0" eaLnBrk="1" latinLnBrk="0" hangingPunct="1">
                        <a:defRPr sz="1800" b="1" kern="1200">
                          <a:solidFill>
                            <a:schemeClr val="dk1"/>
                          </a:solidFill>
                          <a:latin typeface="Constantia"/>
                          <a:ea typeface="宋体"/>
                        </a:defRPr>
                      </a:lvl5pPr>
                      <a:lvl6pPr marL="2286000" algn="l" defTabSz="914400" rtl="0" eaLnBrk="1" latinLnBrk="0" hangingPunct="1">
                        <a:defRPr sz="1800" b="1" kern="1200">
                          <a:solidFill>
                            <a:schemeClr val="dk1"/>
                          </a:solidFill>
                          <a:latin typeface="Constantia"/>
                          <a:ea typeface="宋体"/>
                        </a:defRPr>
                      </a:lvl6pPr>
                      <a:lvl7pPr marL="2743200" algn="l" defTabSz="914400" rtl="0" eaLnBrk="1" latinLnBrk="0" hangingPunct="1">
                        <a:defRPr sz="1800" b="1" kern="1200">
                          <a:solidFill>
                            <a:schemeClr val="dk1"/>
                          </a:solidFill>
                          <a:latin typeface="Constantia"/>
                          <a:ea typeface="宋体"/>
                        </a:defRPr>
                      </a:lvl7pPr>
                      <a:lvl8pPr marL="3200400" algn="l" defTabSz="914400" rtl="0" eaLnBrk="1" latinLnBrk="0" hangingPunct="1">
                        <a:defRPr sz="1800" b="1" kern="1200">
                          <a:solidFill>
                            <a:schemeClr val="dk1"/>
                          </a:solidFill>
                          <a:latin typeface="Constantia"/>
                          <a:ea typeface="宋体"/>
                        </a:defRPr>
                      </a:lvl8pPr>
                      <a:lvl9pPr marL="3657600" algn="l" defTabSz="914400" rtl="0" eaLnBrk="1" latinLnBrk="0" hangingPunct="1">
                        <a:defRPr sz="1800" b="1" kern="1200">
                          <a:solidFill>
                            <a:schemeClr val="dk1"/>
                          </a:solidFill>
                          <a:latin typeface="Constantia"/>
                          <a:ea typeface="宋体"/>
                        </a:defRPr>
                      </a:lvl9pPr>
                    </a:lstStyle>
                    <a:p>
                      <a:r>
                        <a:rPr lang="en-US" altLang="zh-CN" sz="2400" b="1" dirty="0">
                          <a:latin typeface="+mn-ea"/>
                          <a:ea typeface="+mn-ea"/>
                        </a:rPr>
                        <a:t>10</a:t>
                      </a:r>
                      <a:endParaRPr lang="zh-CN" altLang="en-US" sz="2400" b="1" dirty="0">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20000"/>
                      </a:srgbClr>
                    </a:solidFill>
                  </a:tcPr>
                </a:tc>
                <a:tc>
                  <a:txBody>
                    <a:bodyPr/>
                    <a:lstStyle>
                      <a:lvl1pPr marL="0" algn="l" defTabSz="914400" rtl="0" eaLnBrk="1" latinLnBrk="0" hangingPunct="1">
                        <a:defRPr sz="1800" b="1" kern="1200">
                          <a:solidFill>
                            <a:schemeClr val="dk1"/>
                          </a:solidFill>
                          <a:latin typeface="Constantia"/>
                          <a:ea typeface="宋体"/>
                        </a:defRPr>
                      </a:lvl1pPr>
                      <a:lvl2pPr marL="457200" algn="l" defTabSz="914400" rtl="0" eaLnBrk="1" latinLnBrk="0" hangingPunct="1">
                        <a:defRPr sz="1800" b="1" kern="1200">
                          <a:solidFill>
                            <a:schemeClr val="dk1"/>
                          </a:solidFill>
                          <a:latin typeface="Constantia"/>
                          <a:ea typeface="宋体"/>
                        </a:defRPr>
                      </a:lvl2pPr>
                      <a:lvl3pPr marL="914400" algn="l" defTabSz="914400" rtl="0" eaLnBrk="1" latinLnBrk="0" hangingPunct="1">
                        <a:defRPr sz="1800" b="1" kern="1200">
                          <a:solidFill>
                            <a:schemeClr val="dk1"/>
                          </a:solidFill>
                          <a:latin typeface="Constantia"/>
                          <a:ea typeface="宋体"/>
                        </a:defRPr>
                      </a:lvl3pPr>
                      <a:lvl4pPr marL="1371600" algn="l" defTabSz="914400" rtl="0" eaLnBrk="1" latinLnBrk="0" hangingPunct="1">
                        <a:defRPr sz="1800" b="1" kern="1200">
                          <a:solidFill>
                            <a:schemeClr val="dk1"/>
                          </a:solidFill>
                          <a:latin typeface="Constantia"/>
                          <a:ea typeface="宋体"/>
                        </a:defRPr>
                      </a:lvl4pPr>
                      <a:lvl5pPr marL="1828800" algn="l" defTabSz="914400" rtl="0" eaLnBrk="1" latinLnBrk="0" hangingPunct="1">
                        <a:defRPr sz="1800" b="1" kern="1200">
                          <a:solidFill>
                            <a:schemeClr val="dk1"/>
                          </a:solidFill>
                          <a:latin typeface="Constantia"/>
                          <a:ea typeface="宋体"/>
                        </a:defRPr>
                      </a:lvl5pPr>
                      <a:lvl6pPr marL="2286000" algn="l" defTabSz="914400" rtl="0" eaLnBrk="1" latinLnBrk="0" hangingPunct="1">
                        <a:defRPr sz="1800" b="1" kern="1200">
                          <a:solidFill>
                            <a:schemeClr val="dk1"/>
                          </a:solidFill>
                          <a:latin typeface="Constantia"/>
                          <a:ea typeface="宋体"/>
                        </a:defRPr>
                      </a:lvl6pPr>
                      <a:lvl7pPr marL="2743200" algn="l" defTabSz="914400" rtl="0" eaLnBrk="1" latinLnBrk="0" hangingPunct="1">
                        <a:defRPr sz="1800" b="1" kern="1200">
                          <a:solidFill>
                            <a:schemeClr val="dk1"/>
                          </a:solidFill>
                          <a:latin typeface="Constantia"/>
                          <a:ea typeface="宋体"/>
                        </a:defRPr>
                      </a:lvl7pPr>
                      <a:lvl8pPr marL="3200400" algn="l" defTabSz="914400" rtl="0" eaLnBrk="1" latinLnBrk="0" hangingPunct="1">
                        <a:defRPr sz="1800" b="1" kern="1200">
                          <a:solidFill>
                            <a:schemeClr val="dk1"/>
                          </a:solidFill>
                          <a:latin typeface="Constantia"/>
                          <a:ea typeface="宋体"/>
                        </a:defRPr>
                      </a:lvl8pPr>
                      <a:lvl9pPr marL="3657600" algn="l" defTabSz="914400" rtl="0" eaLnBrk="1" latinLnBrk="0" hangingPunct="1">
                        <a:defRPr sz="1800" b="1" kern="1200">
                          <a:solidFill>
                            <a:schemeClr val="dk1"/>
                          </a:solidFill>
                          <a:latin typeface="Constantia"/>
                          <a:ea typeface="宋体"/>
                        </a:defRPr>
                      </a:lvl9pPr>
                    </a:lstStyle>
                    <a:p>
                      <a:r>
                        <a:rPr lang="en-US" altLang="zh-CN" sz="2400" b="1" dirty="0">
                          <a:latin typeface="+mn-ea"/>
                          <a:ea typeface="+mn-ea"/>
                        </a:rPr>
                        <a:t>11</a:t>
                      </a:r>
                      <a:endParaRPr lang="zh-CN" altLang="en-US" sz="2400" b="1" dirty="0">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20000"/>
                      </a:srgbClr>
                    </a:solidFill>
                  </a:tcPr>
                </a:tc>
                <a:tc>
                  <a:txBody>
                    <a:bodyPr/>
                    <a:lstStyle>
                      <a:lvl1pPr marL="0" algn="l" defTabSz="914400" rtl="0" eaLnBrk="1" latinLnBrk="0" hangingPunct="1">
                        <a:defRPr sz="1800" b="1" kern="1200">
                          <a:solidFill>
                            <a:schemeClr val="dk1"/>
                          </a:solidFill>
                          <a:latin typeface="Constantia"/>
                          <a:ea typeface="宋体"/>
                        </a:defRPr>
                      </a:lvl1pPr>
                      <a:lvl2pPr marL="457200" algn="l" defTabSz="914400" rtl="0" eaLnBrk="1" latinLnBrk="0" hangingPunct="1">
                        <a:defRPr sz="1800" b="1" kern="1200">
                          <a:solidFill>
                            <a:schemeClr val="dk1"/>
                          </a:solidFill>
                          <a:latin typeface="Constantia"/>
                          <a:ea typeface="宋体"/>
                        </a:defRPr>
                      </a:lvl2pPr>
                      <a:lvl3pPr marL="914400" algn="l" defTabSz="914400" rtl="0" eaLnBrk="1" latinLnBrk="0" hangingPunct="1">
                        <a:defRPr sz="1800" b="1" kern="1200">
                          <a:solidFill>
                            <a:schemeClr val="dk1"/>
                          </a:solidFill>
                          <a:latin typeface="Constantia"/>
                          <a:ea typeface="宋体"/>
                        </a:defRPr>
                      </a:lvl3pPr>
                      <a:lvl4pPr marL="1371600" algn="l" defTabSz="914400" rtl="0" eaLnBrk="1" latinLnBrk="0" hangingPunct="1">
                        <a:defRPr sz="1800" b="1" kern="1200">
                          <a:solidFill>
                            <a:schemeClr val="dk1"/>
                          </a:solidFill>
                          <a:latin typeface="Constantia"/>
                          <a:ea typeface="宋体"/>
                        </a:defRPr>
                      </a:lvl4pPr>
                      <a:lvl5pPr marL="1828800" algn="l" defTabSz="914400" rtl="0" eaLnBrk="1" latinLnBrk="0" hangingPunct="1">
                        <a:defRPr sz="1800" b="1" kern="1200">
                          <a:solidFill>
                            <a:schemeClr val="dk1"/>
                          </a:solidFill>
                          <a:latin typeface="Constantia"/>
                          <a:ea typeface="宋体"/>
                        </a:defRPr>
                      </a:lvl5pPr>
                      <a:lvl6pPr marL="2286000" algn="l" defTabSz="914400" rtl="0" eaLnBrk="1" latinLnBrk="0" hangingPunct="1">
                        <a:defRPr sz="1800" b="1" kern="1200">
                          <a:solidFill>
                            <a:schemeClr val="dk1"/>
                          </a:solidFill>
                          <a:latin typeface="Constantia"/>
                          <a:ea typeface="宋体"/>
                        </a:defRPr>
                      </a:lvl6pPr>
                      <a:lvl7pPr marL="2743200" algn="l" defTabSz="914400" rtl="0" eaLnBrk="1" latinLnBrk="0" hangingPunct="1">
                        <a:defRPr sz="1800" b="1" kern="1200">
                          <a:solidFill>
                            <a:schemeClr val="dk1"/>
                          </a:solidFill>
                          <a:latin typeface="Constantia"/>
                          <a:ea typeface="宋体"/>
                        </a:defRPr>
                      </a:lvl7pPr>
                      <a:lvl8pPr marL="3200400" algn="l" defTabSz="914400" rtl="0" eaLnBrk="1" latinLnBrk="0" hangingPunct="1">
                        <a:defRPr sz="1800" b="1" kern="1200">
                          <a:solidFill>
                            <a:schemeClr val="dk1"/>
                          </a:solidFill>
                          <a:latin typeface="Constantia"/>
                          <a:ea typeface="宋体"/>
                        </a:defRPr>
                      </a:lvl8pPr>
                      <a:lvl9pPr marL="3657600" algn="l" defTabSz="914400" rtl="0" eaLnBrk="1" latinLnBrk="0" hangingPunct="1">
                        <a:defRPr sz="1800" b="1" kern="1200">
                          <a:solidFill>
                            <a:schemeClr val="dk1"/>
                          </a:solidFill>
                          <a:latin typeface="Constantia"/>
                          <a:ea typeface="宋体"/>
                        </a:defRPr>
                      </a:lvl9pPr>
                    </a:lstStyle>
                    <a:p>
                      <a:r>
                        <a:rPr lang="en-US" altLang="zh-CN" sz="2400" b="1" dirty="0">
                          <a:latin typeface="+mn-ea"/>
                          <a:ea typeface="+mn-ea"/>
                        </a:rPr>
                        <a:t>12</a:t>
                      </a:r>
                      <a:endParaRPr lang="zh-CN" altLang="en-US" sz="2400" b="1" dirty="0">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20000"/>
                      </a:srgbClr>
                    </a:solidFill>
                  </a:tcPr>
                </a:tc>
                <a:extLst>
                  <a:ext uri="{0D108BD9-81ED-4DB2-BD59-A6C34878D82A}">
                    <a16:rowId xmlns:a16="http://schemas.microsoft.com/office/drawing/2014/main" val="10000"/>
                  </a:ext>
                </a:extLst>
              </a:tr>
              <a:tr h="370840">
                <a:tc rowSpan="2">
                  <a:txBody>
                    <a:bodyPr/>
                    <a:lstStyle>
                      <a:lvl1pPr marL="0" algn="l" defTabSz="914400" rtl="0" eaLnBrk="1" latinLnBrk="0" hangingPunct="1">
                        <a:defRPr sz="1800" kern="1200">
                          <a:solidFill>
                            <a:schemeClr val="dk1"/>
                          </a:solidFill>
                          <a:latin typeface="Constantia"/>
                          <a:ea typeface="宋体"/>
                        </a:defRPr>
                      </a:lvl1pPr>
                      <a:lvl2pPr marL="457200" algn="l" defTabSz="914400" rtl="0" eaLnBrk="1" latinLnBrk="0" hangingPunct="1">
                        <a:defRPr sz="1800" kern="1200">
                          <a:solidFill>
                            <a:schemeClr val="dk1"/>
                          </a:solidFill>
                          <a:latin typeface="Constantia"/>
                          <a:ea typeface="宋体"/>
                        </a:defRPr>
                      </a:lvl2pPr>
                      <a:lvl3pPr marL="914400" algn="l" defTabSz="914400" rtl="0" eaLnBrk="1" latinLnBrk="0" hangingPunct="1">
                        <a:defRPr sz="1800" kern="1200">
                          <a:solidFill>
                            <a:schemeClr val="dk1"/>
                          </a:solidFill>
                          <a:latin typeface="Constantia"/>
                          <a:ea typeface="宋体"/>
                        </a:defRPr>
                      </a:lvl3pPr>
                      <a:lvl4pPr marL="1371600" algn="l" defTabSz="914400" rtl="0" eaLnBrk="1" latinLnBrk="0" hangingPunct="1">
                        <a:defRPr sz="1800" kern="1200">
                          <a:solidFill>
                            <a:schemeClr val="dk1"/>
                          </a:solidFill>
                          <a:latin typeface="Constantia"/>
                          <a:ea typeface="宋体"/>
                        </a:defRPr>
                      </a:lvl4pPr>
                      <a:lvl5pPr marL="1828800" algn="l" defTabSz="914400" rtl="0" eaLnBrk="1" latinLnBrk="0" hangingPunct="1">
                        <a:defRPr sz="1800" kern="1200">
                          <a:solidFill>
                            <a:schemeClr val="dk1"/>
                          </a:solidFill>
                          <a:latin typeface="Constantia"/>
                          <a:ea typeface="宋体"/>
                        </a:defRPr>
                      </a:lvl5pPr>
                      <a:lvl6pPr marL="2286000" algn="l" defTabSz="914400" rtl="0" eaLnBrk="1" latinLnBrk="0" hangingPunct="1">
                        <a:defRPr sz="1800" kern="1200">
                          <a:solidFill>
                            <a:schemeClr val="dk1"/>
                          </a:solidFill>
                          <a:latin typeface="Constantia"/>
                          <a:ea typeface="宋体"/>
                        </a:defRPr>
                      </a:lvl6pPr>
                      <a:lvl7pPr marL="2743200" algn="l" defTabSz="914400" rtl="0" eaLnBrk="1" latinLnBrk="0" hangingPunct="1">
                        <a:defRPr sz="1800" kern="1200">
                          <a:solidFill>
                            <a:schemeClr val="dk1"/>
                          </a:solidFill>
                          <a:latin typeface="Constantia"/>
                          <a:ea typeface="宋体"/>
                        </a:defRPr>
                      </a:lvl7pPr>
                      <a:lvl8pPr marL="3200400" algn="l" defTabSz="914400" rtl="0" eaLnBrk="1" latinLnBrk="0" hangingPunct="1">
                        <a:defRPr sz="1800" kern="1200">
                          <a:solidFill>
                            <a:schemeClr val="dk1"/>
                          </a:solidFill>
                          <a:latin typeface="Constantia"/>
                          <a:ea typeface="宋体"/>
                        </a:defRPr>
                      </a:lvl8pPr>
                      <a:lvl9pPr marL="3657600" algn="l" defTabSz="914400" rtl="0" eaLnBrk="1" latinLnBrk="0" hangingPunct="1">
                        <a:defRPr sz="1800" kern="1200">
                          <a:solidFill>
                            <a:schemeClr val="dk1"/>
                          </a:solidFill>
                          <a:latin typeface="Constantia"/>
                          <a:ea typeface="宋体"/>
                        </a:defRPr>
                      </a:lvl9pPr>
                    </a:lstStyle>
                    <a:p>
                      <a:r>
                        <a:rPr lang="zh-CN" altLang="en-US" sz="2400" b="1" i="0" dirty="0">
                          <a:solidFill>
                            <a:srgbClr val="0000CC"/>
                          </a:solidFill>
                          <a:latin typeface="宋体" pitchFamily="2" charset="-122"/>
                        </a:rPr>
                        <a:t>按</a:t>
                      </a:r>
                      <a:r>
                        <a:rPr lang="en-US" altLang="zh-CN" sz="2400" b="1" i="0" dirty="0" err="1">
                          <a:solidFill>
                            <a:srgbClr val="0000CC"/>
                          </a:solidFill>
                          <a:latin typeface="宋体" pitchFamily="2" charset="-122"/>
                        </a:rPr>
                        <a:t>i</a:t>
                      </a:r>
                      <a:r>
                        <a:rPr lang="zh-CN" altLang="en-US" sz="2400" b="1" i="0" dirty="0">
                          <a:solidFill>
                            <a:srgbClr val="0000CC"/>
                          </a:solidFill>
                          <a:latin typeface="宋体" pitchFamily="2" charset="-122"/>
                        </a:rPr>
                        <a:t>＝</a:t>
                      </a:r>
                      <a:r>
                        <a:rPr lang="en-US" altLang="zh-CN" sz="2400" b="1" i="0" dirty="0">
                          <a:solidFill>
                            <a:srgbClr val="0000CC"/>
                          </a:solidFill>
                          <a:latin typeface="宋体" pitchFamily="2" charset="-122"/>
                        </a:rPr>
                        <a:t>INT(k/3)</a:t>
                      </a:r>
                      <a:r>
                        <a:rPr lang="zh-CN" altLang="en-US" sz="2400" b="1" i="0" dirty="0">
                          <a:solidFill>
                            <a:srgbClr val="0000CC"/>
                          </a:solidFill>
                          <a:latin typeface="宋体" pitchFamily="2" charset="-122"/>
                        </a:rPr>
                        <a:t>＋</a:t>
                      </a:r>
                      <a:r>
                        <a:rPr lang="en-US" altLang="zh-CN" sz="2400" b="1" i="0" dirty="0">
                          <a:solidFill>
                            <a:srgbClr val="0000CC"/>
                          </a:solidFill>
                          <a:latin typeface="宋体" pitchFamily="2" charset="-122"/>
                        </a:rPr>
                        <a:t>1</a:t>
                      </a:r>
                    </a:p>
                    <a:p>
                      <a:r>
                        <a:rPr lang="zh-CN" altLang="en-US" sz="2400" b="1" i="0" dirty="0">
                          <a:solidFill>
                            <a:srgbClr val="0000CC"/>
                          </a:solidFill>
                          <a:latin typeface="宋体" pitchFamily="2" charset="-122"/>
                          <a:ea typeface="+mn-ea"/>
                        </a:rPr>
                        <a:t>填入的关键字</a:t>
                      </a:r>
                      <a:endParaRPr lang="zh-CN" altLang="en-US" sz="2400" b="1" dirty="0">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40000"/>
                      </a:srgbClr>
                    </a:solidFill>
                  </a:tcPr>
                </a:tc>
                <a:tc>
                  <a:txBody>
                    <a:bodyPr/>
                    <a:lstStyle>
                      <a:lvl1pPr marL="0" algn="l" defTabSz="914400" rtl="0" eaLnBrk="1" latinLnBrk="0" hangingPunct="1">
                        <a:defRPr sz="1800" kern="1200">
                          <a:solidFill>
                            <a:schemeClr val="dk1"/>
                          </a:solidFill>
                          <a:latin typeface="Constantia"/>
                          <a:ea typeface="宋体"/>
                        </a:defRPr>
                      </a:lvl1pPr>
                      <a:lvl2pPr marL="457200" algn="l" defTabSz="914400" rtl="0" eaLnBrk="1" latinLnBrk="0" hangingPunct="1">
                        <a:defRPr sz="1800" kern="1200">
                          <a:solidFill>
                            <a:schemeClr val="dk1"/>
                          </a:solidFill>
                          <a:latin typeface="Constantia"/>
                          <a:ea typeface="宋体"/>
                        </a:defRPr>
                      </a:lvl2pPr>
                      <a:lvl3pPr marL="914400" algn="l" defTabSz="914400" rtl="0" eaLnBrk="1" latinLnBrk="0" hangingPunct="1">
                        <a:defRPr sz="1800" kern="1200">
                          <a:solidFill>
                            <a:schemeClr val="dk1"/>
                          </a:solidFill>
                          <a:latin typeface="Constantia"/>
                          <a:ea typeface="宋体"/>
                        </a:defRPr>
                      </a:lvl3pPr>
                      <a:lvl4pPr marL="1371600" algn="l" defTabSz="914400" rtl="0" eaLnBrk="1" latinLnBrk="0" hangingPunct="1">
                        <a:defRPr sz="1800" kern="1200">
                          <a:solidFill>
                            <a:schemeClr val="dk1"/>
                          </a:solidFill>
                          <a:latin typeface="Constantia"/>
                          <a:ea typeface="宋体"/>
                        </a:defRPr>
                      </a:lvl4pPr>
                      <a:lvl5pPr marL="1828800" algn="l" defTabSz="914400" rtl="0" eaLnBrk="1" latinLnBrk="0" hangingPunct="1">
                        <a:defRPr sz="1800" kern="1200">
                          <a:solidFill>
                            <a:schemeClr val="dk1"/>
                          </a:solidFill>
                          <a:latin typeface="Constantia"/>
                          <a:ea typeface="宋体"/>
                        </a:defRPr>
                      </a:lvl5pPr>
                      <a:lvl6pPr marL="2286000" algn="l" defTabSz="914400" rtl="0" eaLnBrk="1" latinLnBrk="0" hangingPunct="1">
                        <a:defRPr sz="1800" kern="1200">
                          <a:solidFill>
                            <a:schemeClr val="dk1"/>
                          </a:solidFill>
                          <a:latin typeface="Constantia"/>
                          <a:ea typeface="宋体"/>
                        </a:defRPr>
                      </a:lvl6pPr>
                      <a:lvl7pPr marL="2743200" algn="l" defTabSz="914400" rtl="0" eaLnBrk="1" latinLnBrk="0" hangingPunct="1">
                        <a:defRPr sz="1800" kern="1200">
                          <a:solidFill>
                            <a:schemeClr val="dk1"/>
                          </a:solidFill>
                          <a:latin typeface="Constantia"/>
                          <a:ea typeface="宋体"/>
                        </a:defRPr>
                      </a:lvl7pPr>
                      <a:lvl8pPr marL="3200400" algn="l" defTabSz="914400" rtl="0" eaLnBrk="1" latinLnBrk="0" hangingPunct="1">
                        <a:defRPr sz="1800" kern="1200">
                          <a:solidFill>
                            <a:schemeClr val="dk1"/>
                          </a:solidFill>
                          <a:latin typeface="Constantia"/>
                          <a:ea typeface="宋体"/>
                        </a:defRPr>
                      </a:lvl8pPr>
                      <a:lvl9pPr marL="3657600" algn="l" defTabSz="914400" rtl="0" eaLnBrk="1" latinLnBrk="0" hangingPunct="1">
                        <a:defRPr sz="1800" kern="1200">
                          <a:solidFill>
                            <a:schemeClr val="dk1"/>
                          </a:solidFill>
                          <a:latin typeface="Constantia"/>
                          <a:ea typeface="宋体"/>
                        </a:defRPr>
                      </a:lvl9pPr>
                    </a:lstStyle>
                    <a:p>
                      <a:r>
                        <a:rPr lang="en-US" altLang="zh-CN" sz="2400" b="1" dirty="0">
                          <a:latin typeface="+mn-ea"/>
                          <a:ea typeface="+mn-ea"/>
                        </a:rPr>
                        <a:t>01</a:t>
                      </a:r>
                      <a:endParaRPr lang="zh-CN" altLang="en-US" sz="2400" b="1" dirty="0">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40000"/>
                      </a:srgbClr>
                    </a:solidFill>
                  </a:tcPr>
                </a:tc>
                <a:tc>
                  <a:txBody>
                    <a:bodyPr/>
                    <a:lstStyle>
                      <a:lvl1pPr marL="0" algn="l" defTabSz="914400" rtl="0" eaLnBrk="1" latinLnBrk="0" hangingPunct="1">
                        <a:defRPr sz="1800" kern="1200">
                          <a:solidFill>
                            <a:schemeClr val="dk1"/>
                          </a:solidFill>
                          <a:latin typeface="Constantia"/>
                          <a:ea typeface="宋体"/>
                        </a:defRPr>
                      </a:lvl1pPr>
                      <a:lvl2pPr marL="457200" algn="l" defTabSz="914400" rtl="0" eaLnBrk="1" latinLnBrk="0" hangingPunct="1">
                        <a:defRPr sz="1800" kern="1200">
                          <a:solidFill>
                            <a:schemeClr val="dk1"/>
                          </a:solidFill>
                          <a:latin typeface="Constantia"/>
                          <a:ea typeface="宋体"/>
                        </a:defRPr>
                      </a:lvl2pPr>
                      <a:lvl3pPr marL="914400" algn="l" defTabSz="914400" rtl="0" eaLnBrk="1" latinLnBrk="0" hangingPunct="1">
                        <a:defRPr sz="1800" kern="1200">
                          <a:solidFill>
                            <a:schemeClr val="dk1"/>
                          </a:solidFill>
                          <a:latin typeface="Constantia"/>
                          <a:ea typeface="宋体"/>
                        </a:defRPr>
                      </a:lvl3pPr>
                      <a:lvl4pPr marL="1371600" algn="l" defTabSz="914400" rtl="0" eaLnBrk="1" latinLnBrk="0" hangingPunct="1">
                        <a:defRPr sz="1800" kern="1200">
                          <a:solidFill>
                            <a:schemeClr val="dk1"/>
                          </a:solidFill>
                          <a:latin typeface="Constantia"/>
                          <a:ea typeface="宋体"/>
                        </a:defRPr>
                      </a:lvl4pPr>
                      <a:lvl5pPr marL="1828800" algn="l" defTabSz="914400" rtl="0" eaLnBrk="1" latinLnBrk="0" hangingPunct="1">
                        <a:defRPr sz="1800" kern="1200">
                          <a:solidFill>
                            <a:schemeClr val="dk1"/>
                          </a:solidFill>
                          <a:latin typeface="Constantia"/>
                          <a:ea typeface="宋体"/>
                        </a:defRPr>
                      </a:lvl5pPr>
                      <a:lvl6pPr marL="2286000" algn="l" defTabSz="914400" rtl="0" eaLnBrk="1" latinLnBrk="0" hangingPunct="1">
                        <a:defRPr sz="1800" kern="1200">
                          <a:solidFill>
                            <a:schemeClr val="dk1"/>
                          </a:solidFill>
                          <a:latin typeface="Constantia"/>
                          <a:ea typeface="宋体"/>
                        </a:defRPr>
                      </a:lvl6pPr>
                      <a:lvl7pPr marL="2743200" algn="l" defTabSz="914400" rtl="0" eaLnBrk="1" latinLnBrk="0" hangingPunct="1">
                        <a:defRPr sz="1800" kern="1200">
                          <a:solidFill>
                            <a:schemeClr val="dk1"/>
                          </a:solidFill>
                          <a:latin typeface="Constantia"/>
                          <a:ea typeface="宋体"/>
                        </a:defRPr>
                      </a:lvl7pPr>
                      <a:lvl8pPr marL="3200400" algn="l" defTabSz="914400" rtl="0" eaLnBrk="1" latinLnBrk="0" hangingPunct="1">
                        <a:defRPr sz="1800" kern="1200">
                          <a:solidFill>
                            <a:schemeClr val="dk1"/>
                          </a:solidFill>
                          <a:latin typeface="Constantia"/>
                          <a:ea typeface="宋体"/>
                        </a:defRPr>
                      </a:lvl8pPr>
                      <a:lvl9pPr marL="3657600" algn="l" defTabSz="914400" rtl="0" eaLnBrk="1" latinLnBrk="0" hangingPunct="1">
                        <a:defRPr sz="1800" kern="1200">
                          <a:solidFill>
                            <a:schemeClr val="dk1"/>
                          </a:solidFill>
                          <a:latin typeface="Constantia"/>
                          <a:ea typeface="宋体"/>
                        </a:defRPr>
                      </a:lvl9pPr>
                    </a:lstStyle>
                    <a:p>
                      <a:r>
                        <a:rPr lang="en-US" altLang="zh-CN" sz="2400" b="1" dirty="0">
                          <a:latin typeface="+mn-ea"/>
                          <a:ea typeface="+mn-ea"/>
                        </a:rPr>
                        <a:t>05</a:t>
                      </a:r>
                      <a:endParaRPr lang="zh-CN" altLang="en-US" sz="2400" b="1" dirty="0">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40000"/>
                      </a:srgbClr>
                    </a:solidFill>
                  </a:tcPr>
                </a:tc>
                <a:tc>
                  <a:txBody>
                    <a:bodyPr/>
                    <a:lstStyle>
                      <a:lvl1pPr marL="0" algn="l" defTabSz="914400" rtl="0" eaLnBrk="1" latinLnBrk="0" hangingPunct="1">
                        <a:defRPr sz="1800" kern="1200">
                          <a:solidFill>
                            <a:schemeClr val="dk1"/>
                          </a:solidFill>
                          <a:latin typeface="Constantia"/>
                          <a:ea typeface="宋体"/>
                        </a:defRPr>
                      </a:lvl1pPr>
                      <a:lvl2pPr marL="457200" algn="l" defTabSz="914400" rtl="0" eaLnBrk="1" latinLnBrk="0" hangingPunct="1">
                        <a:defRPr sz="1800" kern="1200">
                          <a:solidFill>
                            <a:schemeClr val="dk1"/>
                          </a:solidFill>
                          <a:latin typeface="Constantia"/>
                          <a:ea typeface="宋体"/>
                        </a:defRPr>
                      </a:lvl2pPr>
                      <a:lvl3pPr marL="914400" algn="l" defTabSz="914400" rtl="0" eaLnBrk="1" latinLnBrk="0" hangingPunct="1">
                        <a:defRPr sz="1800" kern="1200">
                          <a:solidFill>
                            <a:schemeClr val="dk1"/>
                          </a:solidFill>
                          <a:latin typeface="Constantia"/>
                          <a:ea typeface="宋体"/>
                        </a:defRPr>
                      </a:lvl3pPr>
                      <a:lvl4pPr marL="1371600" algn="l" defTabSz="914400" rtl="0" eaLnBrk="1" latinLnBrk="0" hangingPunct="1">
                        <a:defRPr sz="1800" kern="1200">
                          <a:solidFill>
                            <a:schemeClr val="dk1"/>
                          </a:solidFill>
                          <a:latin typeface="Constantia"/>
                          <a:ea typeface="宋体"/>
                        </a:defRPr>
                      </a:lvl4pPr>
                      <a:lvl5pPr marL="1828800" algn="l" defTabSz="914400" rtl="0" eaLnBrk="1" latinLnBrk="0" hangingPunct="1">
                        <a:defRPr sz="1800" kern="1200">
                          <a:solidFill>
                            <a:schemeClr val="dk1"/>
                          </a:solidFill>
                          <a:latin typeface="Constantia"/>
                          <a:ea typeface="宋体"/>
                        </a:defRPr>
                      </a:lvl5pPr>
                      <a:lvl6pPr marL="2286000" algn="l" defTabSz="914400" rtl="0" eaLnBrk="1" latinLnBrk="0" hangingPunct="1">
                        <a:defRPr sz="1800" kern="1200">
                          <a:solidFill>
                            <a:schemeClr val="dk1"/>
                          </a:solidFill>
                          <a:latin typeface="Constantia"/>
                          <a:ea typeface="宋体"/>
                        </a:defRPr>
                      </a:lvl6pPr>
                      <a:lvl7pPr marL="2743200" algn="l" defTabSz="914400" rtl="0" eaLnBrk="1" latinLnBrk="0" hangingPunct="1">
                        <a:defRPr sz="1800" kern="1200">
                          <a:solidFill>
                            <a:schemeClr val="dk1"/>
                          </a:solidFill>
                          <a:latin typeface="Constantia"/>
                          <a:ea typeface="宋体"/>
                        </a:defRPr>
                      </a:lvl7pPr>
                      <a:lvl8pPr marL="3200400" algn="l" defTabSz="914400" rtl="0" eaLnBrk="1" latinLnBrk="0" hangingPunct="1">
                        <a:defRPr sz="1800" kern="1200">
                          <a:solidFill>
                            <a:schemeClr val="dk1"/>
                          </a:solidFill>
                          <a:latin typeface="Constantia"/>
                          <a:ea typeface="宋体"/>
                        </a:defRPr>
                      </a:lvl8pPr>
                      <a:lvl9pPr marL="3657600" algn="l" defTabSz="914400" rtl="0" eaLnBrk="1" latinLnBrk="0" hangingPunct="1">
                        <a:defRPr sz="1800" kern="1200">
                          <a:solidFill>
                            <a:schemeClr val="dk1"/>
                          </a:solidFill>
                          <a:latin typeface="Constantia"/>
                          <a:ea typeface="宋体"/>
                        </a:defRPr>
                      </a:lvl9pPr>
                    </a:lstStyle>
                    <a:p>
                      <a:endParaRPr lang="zh-CN" altLang="en-US" sz="2400" b="1" dirty="0">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40000"/>
                      </a:srgbClr>
                    </a:solidFill>
                  </a:tcPr>
                </a:tc>
                <a:tc>
                  <a:txBody>
                    <a:bodyPr/>
                    <a:lstStyle>
                      <a:lvl1pPr marL="0" algn="l" defTabSz="914400" rtl="0" eaLnBrk="1" latinLnBrk="0" hangingPunct="1">
                        <a:defRPr sz="1800" kern="1200">
                          <a:solidFill>
                            <a:schemeClr val="dk1"/>
                          </a:solidFill>
                          <a:latin typeface="Constantia"/>
                          <a:ea typeface="宋体"/>
                        </a:defRPr>
                      </a:lvl1pPr>
                      <a:lvl2pPr marL="457200" algn="l" defTabSz="914400" rtl="0" eaLnBrk="1" latinLnBrk="0" hangingPunct="1">
                        <a:defRPr sz="1800" kern="1200">
                          <a:solidFill>
                            <a:schemeClr val="dk1"/>
                          </a:solidFill>
                          <a:latin typeface="Constantia"/>
                          <a:ea typeface="宋体"/>
                        </a:defRPr>
                      </a:lvl2pPr>
                      <a:lvl3pPr marL="914400" algn="l" defTabSz="914400" rtl="0" eaLnBrk="1" latinLnBrk="0" hangingPunct="1">
                        <a:defRPr sz="1800" kern="1200">
                          <a:solidFill>
                            <a:schemeClr val="dk1"/>
                          </a:solidFill>
                          <a:latin typeface="Constantia"/>
                          <a:ea typeface="宋体"/>
                        </a:defRPr>
                      </a:lvl3pPr>
                      <a:lvl4pPr marL="1371600" algn="l" defTabSz="914400" rtl="0" eaLnBrk="1" latinLnBrk="0" hangingPunct="1">
                        <a:defRPr sz="1800" kern="1200">
                          <a:solidFill>
                            <a:schemeClr val="dk1"/>
                          </a:solidFill>
                          <a:latin typeface="Constantia"/>
                          <a:ea typeface="宋体"/>
                        </a:defRPr>
                      </a:lvl4pPr>
                      <a:lvl5pPr marL="1828800" algn="l" defTabSz="914400" rtl="0" eaLnBrk="1" latinLnBrk="0" hangingPunct="1">
                        <a:defRPr sz="1800" kern="1200">
                          <a:solidFill>
                            <a:schemeClr val="dk1"/>
                          </a:solidFill>
                          <a:latin typeface="Constantia"/>
                          <a:ea typeface="宋体"/>
                        </a:defRPr>
                      </a:lvl5pPr>
                      <a:lvl6pPr marL="2286000" algn="l" defTabSz="914400" rtl="0" eaLnBrk="1" latinLnBrk="0" hangingPunct="1">
                        <a:defRPr sz="1800" kern="1200">
                          <a:solidFill>
                            <a:schemeClr val="dk1"/>
                          </a:solidFill>
                          <a:latin typeface="Constantia"/>
                          <a:ea typeface="宋体"/>
                        </a:defRPr>
                      </a:lvl6pPr>
                      <a:lvl7pPr marL="2743200" algn="l" defTabSz="914400" rtl="0" eaLnBrk="1" latinLnBrk="0" hangingPunct="1">
                        <a:defRPr sz="1800" kern="1200">
                          <a:solidFill>
                            <a:schemeClr val="dk1"/>
                          </a:solidFill>
                          <a:latin typeface="Constantia"/>
                          <a:ea typeface="宋体"/>
                        </a:defRPr>
                      </a:lvl7pPr>
                      <a:lvl8pPr marL="3200400" algn="l" defTabSz="914400" rtl="0" eaLnBrk="1" latinLnBrk="0" hangingPunct="1">
                        <a:defRPr sz="1800" kern="1200">
                          <a:solidFill>
                            <a:schemeClr val="dk1"/>
                          </a:solidFill>
                          <a:latin typeface="Constantia"/>
                          <a:ea typeface="宋体"/>
                        </a:defRPr>
                      </a:lvl8pPr>
                      <a:lvl9pPr marL="3657600" algn="l" defTabSz="914400" rtl="0" eaLnBrk="1" latinLnBrk="0" hangingPunct="1">
                        <a:defRPr sz="1800" kern="1200">
                          <a:solidFill>
                            <a:schemeClr val="dk1"/>
                          </a:solidFill>
                          <a:latin typeface="Constantia"/>
                          <a:ea typeface="宋体"/>
                        </a:defRPr>
                      </a:lvl9pPr>
                    </a:lstStyle>
                    <a:p>
                      <a:r>
                        <a:rPr lang="en-US" altLang="zh-CN" sz="2400" b="1" dirty="0">
                          <a:latin typeface="+mn-ea"/>
                          <a:ea typeface="+mn-ea"/>
                        </a:rPr>
                        <a:t>09</a:t>
                      </a:r>
                      <a:endParaRPr lang="zh-CN" altLang="en-US" sz="2400" b="1" dirty="0">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40000"/>
                      </a:srgbClr>
                    </a:solidFill>
                  </a:tcPr>
                </a:tc>
                <a:tc>
                  <a:txBody>
                    <a:bodyPr/>
                    <a:lstStyle>
                      <a:lvl1pPr marL="0" algn="l" defTabSz="914400" rtl="0" eaLnBrk="1" latinLnBrk="0" hangingPunct="1">
                        <a:defRPr sz="1800" kern="1200">
                          <a:solidFill>
                            <a:schemeClr val="dk1"/>
                          </a:solidFill>
                          <a:latin typeface="Constantia"/>
                          <a:ea typeface="宋体"/>
                        </a:defRPr>
                      </a:lvl1pPr>
                      <a:lvl2pPr marL="457200" algn="l" defTabSz="914400" rtl="0" eaLnBrk="1" latinLnBrk="0" hangingPunct="1">
                        <a:defRPr sz="1800" kern="1200">
                          <a:solidFill>
                            <a:schemeClr val="dk1"/>
                          </a:solidFill>
                          <a:latin typeface="Constantia"/>
                          <a:ea typeface="宋体"/>
                        </a:defRPr>
                      </a:lvl2pPr>
                      <a:lvl3pPr marL="914400" algn="l" defTabSz="914400" rtl="0" eaLnBrk="1" latinLnBrk="0" hangingPunct="1">
                        <a:defRPr sz="1800" kern="1200">
                          <a:solidFill>
                            <a:schemeClr val="dk1"/>
                          </a:solidFill>
                          <a:latin typeface="Constantia"/>
                          <a:ea typeface="宋体"/>
                        </a:defRPr>
                      </a:lvl3pPr>
                      <a:lvl4pPr marL="1371600" algn="l" defTabSz="914400" rtl="0" eaLnBrk="1" latinLnBrk="0" hangingPunct="1">
                        <a:defRPr sz="1800" kern="1200">
                          <a:solidFill>
                            <a:schemeClr val="dk1"/>
                          </a:solidFill>
                          <a:latin typeface="Constantia"/>
                          <a:ea typeface="宋体"/>
                        </a:defRPr>
                      </a:lvl4pPr>
                      <a:lvl5pPr marL="1828800" algn="l" defTabSz="914400" rtl="0" eaLnBrk="1" latinLnBrk="0" hangingPunct="1">
                        <a:defRPr sz="1800" kern="1200">
                          <a:solidFill>
                            <a:schemeClr val="dk1"/>
                          </a:solidFill>
                          <a:latin typeface="Constantia"/>
                          <a:ea typeface="宋体"/>
                        </a:defRPr>
                      </a:lvl5pPr>
                      <a:lvl6pPr marL="2286000" algn="l" defTabSz="914400" rtl="0" eaLnBrk="1" latinLnBrk="0" hangingPunct="1">
                        <a:defRPr sz="1800" kern="1200">
                          <a:solidFill>
                            <a:schemeClr val="dk1"/>
                          </a:solidFill>
                          <a:latin typeface="Constantia"/>
                          <a:ea typeface="宋体"/>
                        </a:defRPr>
                      </a:lvl6pPr>
                      <a:lvl7pPr marL="2743200" algn="l" defTabSz="914400" rtl="0" eaLnBrk="1" latinLnBrk="0" hangingPunct="1">
                        <a:defRPr sz="1800" kern="1200">
                          <a:solidFill>
                            <a:schemeClr val="dk1"/>
                          </a:solidFill>
                          <a:latin typeface="Constantia"/>
                          <a:ea typeface="宋体"/>
                        </a:defRPr>
                      </a:lvl7pPr>
                      <a:lvl8pPr marL="3200400" algn="l" defTabSz="914400" rtl="0" eaLnBrk="1" latinLnBrk="0" hangingPunct="1">
                        <a:defRPr sz="1800" kern="1200">
                          <a:solidFill>
                            <a:schemeClr val="dk1"/>
                          </a:solidFill>
                          <a:latin typeface="Constantia"/>
                          <a:ea typeface="宋体"/>
                        </a:defRPr>
                      </a:lvl8pPr>
                      <a:lvl9pPr marL="3657600" algn="l" defTabSz="914400" rtl="0" eaLnBrk="1" latinLnBrk="0" hangingPunct="1">
                        <a:defRPr sz="1800" kern="1200">
                          <a:solidFill>
                            <a:schemeClr val="dk1"/>
                          </a:solidFill>
                          <a:latin typeface="Constantia"/>
                          <a:ea typeface="宋体"/>
                        </a:defRPr>
                      </a:lvl9pPr>
                    </a:lstStyle>
                    <a:p>
                      <a:r>
                        <a:rPr lang="en-US" altLang="zh-CN" sz="2400" b="1" dirty="0">
                          <a:latin typeface="+mn-ea"/>
                          <a:ea typeface="+mn-ea"/>
                        </a:rPr>
                        <a:t>13</a:t>
                      </a:r>
                      <a:endParaRPr lang="zh-CN" altLang="en-US" sz="2400" b="1" dirty="0">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40000"/>
                      </a:srgbClr>
                    </a:solidFill>
                  </a:tcPr>
                </a:tc>
                <a:tc>
                  <a:txBody>
                    <a:bodyPr/>
                    <a:lstStyle>
                      <a:lvl1pPr marL="0" algn="l" defTabSz="914400" rtl="0" eaLnBrk="1" latinLnBrk="0" hangingPunct="1">
                        <a:defRPr sz="1800" kern="1200">
                          <a:solidFill>
                            <a:schemeClr val="dk1"/>
                          </a:solidFill>
                          <a:latin typeface="Constantia"/>
                          <a:ea typeface="宋体"/>
                        </a:defRPr>
                      </a:lvl1pPr>
                      <a:lvl2pPr marL="457200" algn="l" defTabSz="914400" rtl="0" eaLnBrk="1" latinLnBrk="0" hangingPunct="1">
                        <a:defRPr sz="1800" kern="1200">
                          <a:solidFill>
                            <a:schemeClr val="dk1"/>
                          </a:solidFill>
                          <a:latin typeface="Constantia"/>
                          <a:ea typeface="宋体"/>
                        </a:defRPr>
                      </a:lvl2pPr>
                      <a:lvl3pPr marL="914400" algn="l" defTabSz="914400" rtl="0" eaLnBrk="1" latinLnBrk="0" hangingPunct="1">
                        <a:defRPr sz="1800" kern="1200">
                          <a:solidFill>
                            <a:schemeClr val="dk1"/>
                          </a:solidFill>
                          <a:latin typeface="Constantia"/>
                          <a:ea typeface="宋体"/>
                        </a:defRPr>
                      </a:lvl3pPr>
                      <a:lvl4pPr marL="1371600" algn="l" defTabSz="914400" rtl="0" eaLnBrk="1" latinLnBrk="0" hangingPunct="1">
                        <a:defRPr sz="1800" kern="1200">
                          <a:solidFill>
                            <a:schemeClr val="dk1"/>
                          </a:solidFill>
                          <a:latin typeface="Constantia"/>
                          <a:ea typeface="宋体"/>
                        </a:defRPr>
                      </a:lvl4pPr>
                      <a:lvl5pPr marL="1828800" algn="l" defTabSz="914400" rtl="0" eaLnBrk="1" latinLnBrk="0" hangingPunct="1">
                        <a:defRPr sz="1800" kern="1200">
                          <a:solidFill>
                            <a:schemeClr val="dk1"/>
                          </a:solidFill>
                          <a:latin typeface="Constantia"/>
                          <a:ea typeface="宋体"/>
                        </a:defRPr>
                      </a:lvl5pPr>
                      <a:lvl6pPr marL="2286000" algn="l" defTabSz="914400" rtl="0" eaLnBrk="1" latinLnBrk="0" hangingPunct="1">
                        <a:defRPr sz="1800" kern="1200">
                          <a:solidFill>
                            <a:schemeClr val="dk1"/>
                          </a:solidFill>
                          <a:latin typeface="Constantia"/>
                          <a:ea typeface="宋体"/>
                        </a:defRPr>
                      </a:lvl6pPr>
                      <a:lvl7pPr marL="2743200" algn="l" defTabSz="914400" rtl="0" eaLnBrk="1" latinLnBrk="0" hangingPunct="1">
                        <a:defRPr sz="1800" kern="1200">
                          <a:solidFill>
                            <a:schemeClr val="dk1"/>
                          </a:solidFill>
                          <a:latin typeface="Constantia"/>
                          <a:ea typeface="宋体"/>
                        </a:defRPr>
                      </a:lvl7pPr>
                      <a:lvl8pPr marL="3200400" algn="l" defTabSz="914400" rtl="0" eaLnBrk="1" latinLnBrk="0" hangingPunct="1">
                        <a:defRPr sz="1800" kern="1200">
                          <a:solidFill>
                            <a:schemeClr val="dk1"/>
                          </a:solidFill>
                          <a:latin typeface="Constantia"/>
                          <a:ea typeface="宋体"/>
                        </a:defRPr>
                      </a:lvl8pPr>
                      <a:lvl9pPr marL="3657600" algn="l" defTabSz="914400" rtl="0" eaLnBrk="1" latinLnBrk="0" hangingPunct="1">
                        <a:defRPr sz="1800" kern="1200">
                          <a:solidFill>
                            <a:schemeClr val="dk1"/>
                          </a:solidFill>
                          <a:latin typeface="Constantia"/>
                          <a:ea typeface="宋体"/>
                        </a:defRPr>
                      </a:lvl9pPr>
                    </a:lstStyle>
                    <a:p>
                      <a:r>
                        <a:rPr lang="en-US" altLang="zh-CN" sz="2400" b="1" dirty="0">
                          <a:latin typeface="+mn-ea"/>
                          <a:ea typeface="+mn-ea"/>
                        </a:rPr>
                        <a:t>16</a:t>
                      </a:r>
                      <a:endParaRPr lang="zh-CN" altLang="en-US" sz="2400" b="1" dirty="0">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40000"/>
                      </a:srgbClr>
                    </a:solidFill>
                  </a:tcPr>
                </a:tc>
                <a:tc>
                  <a:txBody>
                    <a:bodyPr/>
                    <a:lstStyle>
                      <a:lvl1pPr marL="0" algn="l" defTabSz="914400" rtl="0" eaLnBrk="1" latinLnBrk="0" hangingPunct="1">
                        <a:defRPr sz="1800" kern="1200">
                          <a:solidFill>
                            <a:schemeClr val="dk1"/>
                          </a:solidFill>
                          <a:latin typeface="Constantia"/>
                          <a:ea typeface="宋体"/>
                        </a:defRPr>
                      </a:lvl1pPr>
                      <a:lvl2pPr marL="457200" algn="l" defTabSz="914400" rtl="0" eaLnBrk="1" latinLnBrk="0" hangingPunct="1">
                        <a:defRPr sz="1800" kern="1200">
                          <a:solidFill>
                            <a:schemeClr val="dk1"/>
                          </a:solidFill>
                          <a:latin typeface="Constantia"/>
                          <a:ea typeface="宋体"/>
                        </a:defRPr>
                      </a:lvl2pPr>
                      <a:lvl3pPr marL="914400" algn="l" defTabSz="914400" rtl="0" eaLnBrk="1" latinLnBrk="0" hangingPunct="1">
                        <a:defRPr sz="1800" kern="1200">
                          <a:solidFill>
                            <a:schemeClr val="dk1"/>
                          </a:solidFill>
                          <a:latin typeface="Constantia"/>
                          <a:ea typeface="宋体"/>
                        </a:defRPr>
                      </a:lvl3pPr>
                      <a:lvl4pPr marL="1371600" algn="l" defTabSz="914400" rtl="0" eaLnBrk="1" latinLnBrk="0" hangingPunct="1">
                        <a:defRPr sz="1800" kern="1200">
                          <a:solidFill>
                            <a:schemeClr val="dk1"/>
                          </a:solidFill>
                          <a:latin typeface="Constantia"/>
                          <a:ea typeface="宋体"/>
                        </a:defRPr>
                      </a:lvl4pPr>
                      <a:lvl5pPr marL="1828800" algn="l" defTabSz="914400" rtl="0" eaLnBrk="1" latinLnBrk="0" hangingPunct="1">
                        <a:defRPr sz="1800" kern="1200">
                          <a:solidFill>
                            <a:schemeClr val="dk1"/>
                          </a:solidFill>
                          <a:latin typeface="Constantia"/>
                          <a:ea typeface="宋体"/>
                        </a:defRPr>
                      </a:lvl5pPr>
                      <a:lvl6pPr marL="2286000" algn="l" defTabSz="914400" rtl="0" eaLnBrk="1" latinLnBrk="0" hangingPunct="1">
                        <a:defRPr sz="1800" kern="1200">
                          <a:solidFill>
                            <a:schemeClr val="dk1"/>
                          </a:solidFill>
                          <a:latin typeface="Constantia"/>
                          <a:ea typeface="宋体"/>
                        </a:defRPr>
                      </a:lvl6pPr>
                      <a:lvl7pPr marL="2743200" algn="l" defTabSz="914400" rtl="0" eaLnBrk="1" latinLnBrk="0" hangingPunct="1">
                        <a:defRPr sz="1800" kern="1200">
                          <a:solidFill>
                            <a:schemeClr val="dk1"/>
                          </a:solidFill>
                          <a:latin typeface="Constantia"/>
                          <a:ea typeface="宋体"/>
                        </a:defRPr>
                      </a:lvl7pPr>
                      <a:lvl8pPr marL="3200400" algn="l" defTabSz="914400" rtl="0" eaLnBrk="1" latinLnBrk="0" hangingPunct="1">
                        <a:defRPr sz="1800" kern="1200">
                          <a:solidFill>
                            <a:schemeClr val="dk1"/>
                          </a:solidFill>
                          <a:latin typeface="Constantia"/>
                          <a:ea typeface="宋体"/>
                        </a:defRPr>
                      </a:lvl8pPr>
                      <a:lvl9pPr marL="3657600" algn="l" defTabSz="914400" rtl="0" eaLnBrk="1" latinLnBrk="0" hangingPunct="1">
                        <a:defRPr sz="1800" kern="1200">
                          <a:solidFill>
                            <a:schemeClr val="dk1"/>
                          </a:solidFill>
                          <a:latin typeface="Constantia"/>
                          <a:ea typeface="宋体"/>
                        </a:defRPr>
                      </a:lvl9pPr>
                    </a:lstStyle>
                    <a:p>
                      <a:r>
                        <a:rPr lang="en-US" altLang="zh-CN" sz="2400" b="1" dirty="0">
                          <a:latin typeface="+mn-ea"/>
                          <a:ea typeface="+mn-ea"/>
                        </a:rPr>
                        <a:t>19</a:t>
                      </a:r>
                      <a:endParaRPr lang="zh-CN" altLang="en-US" sz="2400" b="1" dirty="0">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40000"/>
                      </a:srgbClr>
                    </a:solidFill>
                  </a:tcPr>
                </a:tc>
                <a:tc>
                  <a:txBody>
                    <a:bodyPr/>
                    <a:lstStyle>
                      <a:lvl1pPr marL="0" algn="l" defTabSz="914400" rtl="0" eaLnBrk="1" latinLnBrk="0" hangingPunct="1">
                        <a:defRPr sz="1800" kern="1200">
                          <a:solidFill>
                            <a:schemeClr val="dk1"/>
                          </a:solidFill>
                          <a:latin typeface="Constantia"/>
                          <a:ea typeface="宋体"/>
                        </a:defRPr>
                      </a:lvl1pPr>
                      <a:lvl2pPr marL="457200" algn="l" defTabSz="914400" rtl="0" eaLnBrk="1" latinLnBrk="0" hangingPunct="1">
                        <a:defRPr sz="1800" kern="1200">
                          <a:solidFill>
                            <a:schemeClr val="dk1"/>
                          </a:solidFill>
                          <a:latin typeface="Constantia"/>
                          <a:ea typeface="宋体"/>
                        </a:defRPr>
                      </a:lvl2pPr>
                      <a:lvl3pPr marL="914400" algn="l" defTabSz="914400" rtl="0" eaLnBrk="1" latinLnBrk="0" hangingPunct="1">
                        <a:defRPr sz="1800" kern="1200">
                          <a:solidFill>
                            <a:schemeClr val="dk1"/>
                          </a:solidFill>
                          <a:latin typeface="Constantia"/>
                          <a:ea typeface="宋体"/>
                        </a:defRPr>
                      </a:lvl3pPr>
                      <a:lvl4pPr marL="1371600" algn="l" defTabSz="914400" rtl="0" eaLnBrk="1" latinLnBrk="0" hangingPunct="1">
                        <a:defRPr sz="1800" kern="1200">
                          <a:solidFill>
                            <a:schemeClr val="dk1"/>
                          </a:solidFill>
                          <a:latin typeface="Constantia"/>
                          <a:ea typeface="宋体"/>
                        </a:defRPr>
                      </a:lvl4pPr>
                      <a:lvl5pPr marL="1828800" algn="l" defTabSz="914400" rtl="0" eaLnBrk="1" latinLnBrk="0" hangingPunct="1">
                        <a:defRPr sz="1800" kern="1200">
                          <a:solidFill>
                            <a:schemeClr val="dk1"/>
                          </a:solidFill>
                          <a:latin typeface="Constantia"/>
                          <a:ea typeface="宋体"/>
                        </a:defRPr>
                      </a:lvl5pPr>
                      <a:lvl6pPr marL="2286000" algn="l" defTabSz="914400" rtl="0" eaLnBrk="1" latinLnBrk="0" hangingPunct="1">
                        <a:defRPr sz="1800" kern="1200">
                          <a:solidFill>
                            <a:schemeClr val="dk1"/>
                          </a:solidFill>
                          <a:latin typeface="Constantia"/>
                          <a:ea typeface="宋体"/>
                        </a:defRPr>
                      </a:lvl6pPr>
                      <a:lvl7pPr marL="2743200" algn="l" defTabSz="914400" rtl="0" eaLnBrk="1" latinLnBrk="0" hangingPunct="1">
                        <a:defRPr sz="1800" kern="1200">
                          <a:solidFill>
                            <a:schemeClr val="dk1"/>
                          </a:solidFill>
                          <a:latin typeface="Constantia"/>
                          <a:ea typeface="宋体"/>
                        </a:defRPr>
                      </a:lvl7pPr>
                      <a:lvl8pPr marL="3200400" algn="l" defTabSz="914400" rtl="0" eaLnBrk="1" latinLnBrk="0" hangingPunct="1">
                        <a:defRPr sz="1800" kern="1200">
                          <a:solidFill>
                            <a:schemeClr val="dk1"/>
                          </a:solidFill>
                          <a:latin typeface="Constantia"/>
                          <a:ea typeface="宋体"/>
                        </a:defRPr>
                      </a:lvl8pPr>
                      <a:lvl9pPr marL="3657600" algn="l" defTabSz="914400" rtl="0" eaLnBrk="1" latinLnBrk="0" hangingPunct="1">
                        <a:defRPr sz="1800" kern="1200">
                          <a:solidFill>
                            <a:schemeClr val="dk1"/>
                          </a:solidFill>
                          <a:latin typeface="Constantia"/>
                          <a:ea typeface="宋体"/>
                        </a:defRPr>
                      </a:lvl9pPr>
                    </a:lstStyle>
                    <a:p>
                      <a:r>
                        <a:rPr lang="en-US" altLang="zh-CN" sz="2400" b="1" dirty="0">
                          <a:latin typeface="+mn-ea"/>
                          <a:ea typeface="+mn-ea"/>
                        </a:rPr>
                        <a:t>21</a:t>
                      </a:r>
                      <a:endParaRPr lang="zh-CN" altLang="en-US" sz="2400" b="1" dirty="0">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40000"/>
                      </a:srgbClr>
                    </a:solidFill>
                  </a:tcPr>
                </a:tc>
                <a:tc>
                  <a:txBody>
                    <a:bodyPr/>
                    <a:lstStyle>
                      <a:lvl1pPr marL="0" algn="l" defTabSz="914400" rtl="0" eaLnBrk="1" latinLnBrk="0" hangingPunct="1">
                        <a:defRPr sz="1800" kern="1200">
                          <a:solidFill>
                            <a:schemeClr val="dk1"/>
                          </a:solidFill>
                          <a:latin typeface="Constantia"/>
                          <a:ea typeface="宋体"/>
                        </a:defRPr>
                      </a:lvl1pPr>
                      <a:lvl2pPr marL="457200" algn="l" defTabSz="914400" rtl="0" eaLnBrk="1" latinLnBrk="0" hangingPunct="1">
                        <a:defRPr sz="1800" kern="1200">
                          <a:solidFill>
                            <a:schemeClr val="dk1"/>
                          </a:solidFill>
                          <a:latin typeface="Constantia"/>
                          <a:ea typeface="宋体"/>
                        </a:defRPr>
                      </a:lvl2pPr>
                      <a:lvl3pPr marL="914400" algn="l" defTabSz="914400" rtl="0" eaLnBrk="1" latinLnBrk="0" hangingPunct="1">
                        <a:defRPr sz="1800" kern="1200">
                          <a:solidFill>
                            <a:schemeClr val="dk1"/>
                          </a:solidFill>
                          <a:latin typeface="Constantia"/>
                          <a:ea typeface="宋体"/>
                        </a:defRPr>
                      </a:lvl3pPr>
                      <a:lvl4pPr marL="1371600" algn="l" defTabSz="914400" rtl="0" eaLnBrk="1" latinLnBrk="0" hangingPunct="1">
                        <a:defRPr sz="1800" kern="1200">
                          <a:solidFill>
                            <a:schemeClr val="dk1"/>
                          </a:solidFill>
                          <a:latin typeface="Constantia"/>
                          <a:ea typeface="宋体"/>
                        </a:defRPr>
                      </a:lvl4pPr>
                      <a:lvl5pPr marL="1828800" algn="l" defTabSz="914400" rtl="0" eaLnBrk="1" latinLnBrk="0" hangingPunct="1">
                        <a:defRPr sz="1800" kern="1200">
                          <a:solidFill>
                            <a:schemeClr val="dk1"/>
                          </a:solidFill>
                          <a:latin typeface="Constantia"/>
                          <a:ea typeface="宋体"/>
                        </a:defRPr>
                      </a:lvl5pPr>
                      <a:lvl6pPr marL="2286000" algn="l" defTabSz="914400" rtl="0" eaLnBrk="1" latinLnBrk="0" hangingPunct="1">
                        <a:defRPr sz="1800" kern="1200">
                          <a:solidFill>
                            <a:schemeClr val="dk1"/>
                          </a:solidFill>
                          <a:latin typeface="Constantia"/>
                          <a:ea typeface="宋体"/>
                        </a:defRPr>
                      </a:lvl6pPr>
                      <a:lvl7pPr marL="2743200" algn="l" defTabSz="914400" rtl="0" eaLnBrk="1" latinLnBrk="0" hangingPunct="1">
                        <a:defRPr sz="1800" kern="1200">
                          <a:solidFill>
                            <a:schemeClr val="dk1"/>
                          </a:solidFill>
                          <a:latin typeface="Constantia"/>
                          <a:ea typeface="宋体"/>
                        </a:defRPr>
                      </a:lvl7pPr>
                      <a:lvl8pPr marL="3200400" algn="l" defTabSz="914400" rtl="0" eaLnBrk="1" latinLnBrk="0" hangingPunct="1">
                        <a:defRPr sz="1800" kern="1200">
                          <a:solidFill>
                            <a:schemeClr val="dk1"/>
                          </a:solidFill>
                          <a:latin typeface="Constantia"/>
                          <a:ea typeface="宋体"/>
                        </a:defRPr>
                      </a:lvl8pPr>
                      <a:lvl9pPr marL="3657600" algn="l" defTabSz="914400" rtl="0" eaLnBrk="1" latinLnBrk="0" hangingPunct="1">
                        <a:defRPr sz="1800" kern="1200">
                          <a:solidFill>
                            <a:schemeClr val="dk1"/>
                          </a:solidFill>
                          <a:latin typeface="Constantia"/>
                          <a:ea typeface="宋体"/>
                        </a:defRPr>
                      </a:lvl9pPr>
                    </a:lstStyle>
                    <a:p>
                      <a:r>
                        <a:rPr lang="en-US" altLang="zh-CN" sz="2400" b="1" dirty="0">
                          <a:latin typeface="+mn-ea"/>
                          <a:ea typeface="+mn-ea"/>
                        </a:rPr>
                        <a:t>26</a:t>
                      </a:r>
                      <a:endParaRPr lang="zh-CN" altLang="en-US" sz="2400" b="1" dirty="0">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40000"/>
                      </a:srgbClr>
                    </a:solidFill>
                  </a:tcPr>
                </a:tc>
                <a:tc>
                  <a:txBody>
                    <a:bodyPr/>
                    <a:lstStyle>
                      <a:lvl1pPr marL="0" algn="l" defTabSz="914400" rtl="0" eaLnBrk="1" latinLnBrk="0" hangingPunct="1">
                        <a:defRPr sz="1800" kern="1200">
                          <a:solidFill>
                            <a:schemeClr val="dk1"/>
                          </a:solidFill>
                          <a:latin typeface="Constantia"/>
                          <a:ea typeface="宋体"/>
                        </a:defRPr>
                      </a:lvl1pPr>
                      <a:lvl2pPr marL="457200" algn="l" defTabSz="914400" rtl="0" eaLnBrk="1" latinLnBrk="0" hangingPunct="1">
                        <a:defRPr sz="1800" kern="1200">
                          <a:solidFill>
                            <a:schemeClr val="dk1"/>
                          </a:solidFill>
                          <a:latin typeface="Constantia"/>
                          <a:ea typeface="宋体"/>
                        </a:defRPr>
                      </a:lvl2pPr>
                      <a:lvl3pPr marL="914400" algn="l" defTabSz="914400" rtl="0" eaLnBrk="1" latinLnBrk="0" hangingPunct="1">
                        <a:defRPr sz="1800" kern="1200">
                          <a:solidFill>
                            <a:schemeClr val="dk1"/>
                          </a:solidFill>
                          <a:latin typeface="Constantia"/>
                          <a:ea typeface="宋体"/>
                        </a:defRPr>
                      </a:lvl3pPr>
                      <a:lvl4pPr marL="1371600" algn="l" defTabSz="914400" rtl="0" eaLnBrk="1" latinLnBrk="0" hangingPunct="1">
                        <a:defRPr sz="1800" kern="1200">
                          <a:solidFill>
                            <a:schemeClr val="dk1"/>
                          </a:solidFill>
                          <a:latin typeface="Constantia"/>
                          <a:ea typeface="宋体"/>
                        </a:defRPr>
                      </a:lvl4pPr>
                      <a:lvl5pPr marL="1828800" algn="l" defTabSz="914400" rtl="0" eaLnBrk="1" latinLnBrk="0" hangingPunct="1">
                        <a:defRPr sz="1800" kern="1200">
                          <a:solidFill>
                            <a:schemeClr val="dk1"/>
                          </a:solidFill>
                          <a:latin typeface="Constantia"/>
                          <a:ea typeface="宋体"/>
                        </a:defRPr>
                      </a:lvl5pPr>
                      <a:lvl6pPr marL="2286000" algn="l" defTabSz="914400" rtl="0" eaLnBrk="1" latinLnBrk="0" hangingPunct="1">
                        <a:defRPr sz="1800" kern="1200">
                          <a:solidFill>
                            <a:schemeClr val="dk1"/>
                          </a:solidFill>
                          <a:latin typeface="Constantia"/>
                          <a:ea typeface="宋体"/>
                        </a:defRPr>
                      </a:lvl6pPr>
                      <a:lvl7pPr marL="2743200" algn="l" defTabSz="914400" rtl="0" eaLnBrk="1" latinLnBrk="0" hangingPunct="1">
                        <a:defRPr sz="1800" kern="1200">
                          <a:solidFill>
                            <a:schemeClr val="dk1"/>
                          </a:solidFill>
                          <a:latin typeface="Constantia"/>
                          <a:ea typeface="宋体"/>
                        </a:defRPr>
                      </a:lvl7pPr>
                      <a:lvl8pPr marL="3200400" algn="l" defTabSz="914400" rtl="0" eaLnBrk="1" latinLnBrk="0" hangingPunct="1">
                        <a:defRPr sz="1800" kern="1200">
                          <a:solidFill>
                            <a:schemeClr val="dk1"/>
                          </a:solidFill>
                          <a:latin typeface="Constantia"/>
                          <a:ea typeface="宋体"/>
                        </a:defRPr>
                      </a:lvl8pPr>
                      <a:lvl9pPr marL="3657600" algn="l" defTabSz="914400" rtl="0" eaLnBrk="1" latinLnBrk="0" hangingPunct="1">
                        <a:defRPr sz="1800" kern="1200">
                          <a:solidFill>
                            <a:schemeClr val="dk1"/>
                          </a:solidFill>
                          <a:latin typeface="Constantia"/>
                          <a:ea typeface="宋体"/>
                        </a:defRPr>
                      </a:lvl9pPr>
                    </a:lstStyle>
                    <a:p>
                      <a:r>
                        <a:rPr lang="en-US" altLang="zh-CN" sz="2400" b="1" dirty="0">
                          <a:latin typeface="+mn-ea"/>
                          <a:ea typeface="+mn-ea"/>
                        </a:rPr>
                        <a:t>27</a:t>
                      </a:r>
                      <a:endParaRPr lang="zh-CN" altLang="en-US" sz="2400" b="1" dirty="0">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40000"/>
                      </a:srgbClr>
                    </a:solidFill>
                  </a:tcPr>
                </a:tc>
                <a:tc>
                  <a:txBody>
                    <a:bodyPr/>
                    <a:lstStyle>
                      <a:lvl1pPr marL="0" algn="l" defTabSz="914400" rtl="0" eaLnBrk="1" latinLnBrk="0" hangingPunct="1">
                        <a:defRPr sz="1800" kern="1200">
                          <a:solidFill>
                            <a:schemeClr val="dk1"/>
                          </a:solidFill>
                          <a:latin typeface="Constantia"/>
                          <a:ea typeface="宋体"/>
                        </a:defRPr>
                      </a:lvl1pPr>
                      <a:lvl2pPr marL="457200" algn="l" defTabSz="914400" rtl="0" eaLnBrk="1" latinLnBrk="0" hangingPunct="1">
                        <a:defRPr sz="1800" kern="1200">
                          <a:solidFill>
                            <a:schemeClr val="dk1"/>
                          </a:solidFill>
                          <a:latin typeface="Constantia"/>
                          <a:ea typeface="宋体"/>
                        </a:defRPr>
                      </a:lvl2pPr>
                      <a:lvl3pPr marL="914400" algn="l" defTabSz="914400" rtl="0" eaLnBrk="1" latinLnBrk="0" hangingPunct="1">
                        <a:defRPr sz="1800" kern="1200">
                          <a:solidFill>
                            <a:schemeClr val="dk1"/>
                          </a:solidFill>
                          <a:latin typeface="Constantia"/>
                          <a:ea typeface="宋体"/>
                        </a:defRPr>
                      </a:lvl3pPr>
                      <a:lvl4pPr marL="1371600" algn="l" defTabSz="914400" rtl="0" eaLnBrk="1" latinLnBrk="0" hangingPunct="1">
                        <a:defRPr sz="1800" kern="1200">
                          <a:solidFill>
                            <a:schemeClr val="dk1"/>
                          </a:solidFill>
                          <a:latin typeface="Constantia"/>
                          <a:ea typeface="宋体"/>
                        </a:defRPr>
                      </a:lvl4pPr>
                      <a:lvl5pPr marL="1828800" algn="l" defTabSz="914400" rtl="0" eaLnBrk="1" latinLnBrk="0" hangingPunct="1">
                        <a:defRPr sz="1800" kern="1200">
                          <a:solidFill>
                            <a:schemeClr val="dk1"/>
                          </a:solidFill>
                          <a:latin typeface="Constantia"/>
                          <a:ea typeface="宋体"/>
                        </a:defRPr>
                      </a:lvl5pPr>
                      <a:lvl6pPr marL="2286000" algn="l" defTabSz="914400" rtl="0" eaLnBrk="1" latinLnBrk="0" hangingPunct="1">
                        <a:defRPr sz="1800" kern="1200">
                          <a:solidFill>
                            <a:schemeClr val="dk1"/>
                          </a:solidFill>
                          <a:latin typeface="Constantia"/>
                          <a:ea typeface="宋体"/>
                        </a:defRPr>
                      </a:lvl6pPr>
                      <a:lvl7pPr marL="2743200" algn="l" defTabSz="914400" rtl="0" eaLnBrk="1" latinLnBrk="0" hangingPunct="1">
                        <a:defRPr sz="1800" kern="1200">
                          <a:solidFill>
                            <a:schemeClr val="dk1"/>
                          </a:solidFill>
                          <a:latin typeface="Constantia"/>
                          <a:ea typeface="宋体"/>
                        </a:defRPr>
                      </a:lvl7pPr>
                      <a:lvl8pPr marL="3200400" algn="l" defTabSz="914400" rtl="0" eaLnBrk="1" latinLnBrk="0" hangingPunct="1">
                        <a:defRPr sz="1800" kern="1200">
                          <a:solidFill>
                            <a:schemeClr val="dk1"/>
                          </a:solidFill>
                          <a:latin typeface="Constantia"/>
                          <a:ea typeface="宋体"/>
                        </a:defRPr>
                      </a:lvl8pPr>
                      <a:lvl9pPr marL="3657600" algn="l" defTabSz="914400" rtl="0" eaLnBrk="1" latinLnBrk="0" hangingPunct="1">
                        <a:defRPr sz="1800" kern="1200">
                          <a:solidFill>
                            <a:schemeClr val="dk1"/>
                          </a:solidFill>
                          <a:latin typeface="Constantia"/>
                          <a:ea typeface="宋体"/>
                        </a:defRPr>
                      </a:lvl9pPr>
                    </a:lstStyle>
                    <a:p>
                      <a:r>
                        <a:rPr lang="en-US" altLang="zh-CN" sz="2400" b="1" dirty="0">
                          <a:latin typeface="+mn-ea"/>
                          <a:ea typeface="+mn-ea"/>
                        </a:rPr>
                        <a:t>31</a:t>
                      </a:r>
                      <a:endParaRPr lang="zh-CN" altLang="en-US" sz="2400" b="1" dirty="0">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40000"/>
                      </a:srgbClr>
                    </a:solidFill>
                  </a:tcPr>
                </a:tc>
                <a:tc>
                  <a:txBody>
                    <a:bodyPr/>
                    <a:lstStyle>
                      <a:lvl1pPr marL="0" algn="l" defTabSz="914400" rtl="0" eaLnBrk="1" latinLnBrk="0" hangingPunct="1">
                        <a:defRPr sz="1800" kern="1200">
                          <a:solidFill>
                            <a:schemeClr val="dk1"/>
                          </a:solidFill>
                          <a:latin typeface="Constantia"/>
                          <a:ea typeface="宋体"/>
                        </a:defRPr>
                      </a:lvl1pPr>
                      <a:lvl2pPr marL="457200" algn="l" defTabSz="914400" rtl="0" eaLnBrk="1" latinLnBrk="0" hangingPunct="1">
                        <a:defRPr sz="1800" kern="1200">
                          <a:solidFill>
                            <a:schemeClr val="dk1"/>
                          </a:solidFill>
                          <a:latin typeface="Constantia"/>
                          <a:ea typeface="宋体"/>
                        </a:defRPr>
                      </a:lvl2pPr>
                      <a:lvl3pPr marL="914400" algn="l" defTabSz="914400" rtl="0" eaLnBrk="1" latinLnBrk="0" hangingPunct="1">
                        <a:defRPr sz="1800" kern="1200">
                          <a:solidFill>
                            <a:schemeClr val="dk1"/>
                          </a:solidFill>
                          <a:latin typeface="Constantia"/>
                          <a:ea typeface="宋体"/>
                        </a:defRPr>
                      </a:lvl3pPr>
                      <a:lvl4pPr marL="1371600" algn="l" defTabSz="914400" rtl="0" eaLnBrk="1" latinLnBrk="0" hangingPunct="1">
                        <a:defRPr sz="1800" kern="1200">
                          <a:solidFill>
                            <a:schemeClr val="dk1"/>
                          </a:solidFill>
                          <a:latin typeface="Constantia"/>
                          <a:ea typeface="宋体"/>
                        </a:defRPr>
                      </a:lvl4pPr>
                      <a:lvl5pPr marL="1828800" algn="l" defTabSz="914400" rtl="0" eaLnBrk="1" latinLnBrk="0" hangingPunct="1">
                        <a:defRPr sz="1800" kern="1200">
                          <a:solidFill>
                            <a:schemeClr val="dk1"/>
                          </a:solidFill>
                          <a:latin typeface="Constantia"/>
                          <a:ea typeface="宋体"/>
                        </a:defRPr>
                      </a:lvl5pPr>
                      <a:lvl6pPr marL="2286000" algn="l" defTabSz="914400" rtl="0" eaLnBrk="1" latinLnBrk="0" hangingPunct="1">
                        <a:defRPr sz="1800" kern="1200">
                          <a:solidFill>
                            <a:schemeClr val="dk1"/>
                          </a:solidFill>
                          <a:latin typeface="Constantia"/>
                          <a:ea typeface="宋体"/>
                        </a:defRPr>
                      </a:lvl6pPr>
                      <a:lvl7pPr marL="2743200" algn="l" defTabSz="914400" rtl="0" eaLnBrk="1" latinLnBrk="0" hangingPunct="1">
                        <a:defRPr sz="1800" kern="1200">
                          <a:solidFill>
                            <a:schemeClr val="dk1"/>
                          </a:solidFill>
                          <a:latin typeface="Constantia"/>
                          <a:ea typeface="宋体"/>
                        </a:defRPr>
                      </a:lvl7pPr>
                      <a:lvl8pPr marL="3200400" algn="l" defTabSz="914400" rtl="0" eaLnBrk="1" latinLnBrk="0" hangingPunct="1">
                        <a:defRPr sz="1800" kern="1200">
                          <a:solidFill>
                            <a:schemeClr val="dk1"/>
                          </a:solidFill>
                          <a:latin typeface="Constantia"/>
                          <a:ea typeface="宋体"/>
                        </a:defRPr>
                      </a:lvl8pPr>
                      <a:lvl9pPr marL="3657600" algn="l" defTabSz="914400" rtl="0" eaLnBrk="1" latinLnBrk="0" hangingPunct="1">
                        <a:defRPr sz="1800" kern="1200">
                          <a:solidFill>
                            <a:schemeClr val="dk1"/>
                          </a:solidFill>
                          <a:latin typeface="Constantia"/>
                          <a:ea typeface="宋体"/>
                        </a:defRPr>
                      </a:lvl9pPr>
                    </a:lstStyle>
                    <a:p>
                      <a:endParaRPr lang="zh-CN" altLang="en-US" sz="2400" b="1" dirty="0">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40000"/>
                      </a:srgbClr>
                    </a:solidFill>
                  </a:tcPr>
                </a:tc>
                <a:extLst>
                  <a:ext uri="{0D108BD9-81ED-4DB2-BD59-A6C34878D82A}">
                    <a16:rowId xmlns:a16="http://schemas.microsoft.com/office/drawing/2014/main" val="10001"/>
                  </a:ext>
                </a:extLst>
              </a:tr>
              <a:tr h="370840">
                <a:tc vMerge="1">
                  <a:txBody>
                    <a:bodyPr/>
                    <a:lstStyle/>
                    <a:p>
                      <a:endParaRPr lang="zh-CN" altLang="en-US" dirty="0">
                        <a:latin typeface="+mn-ea"/>
                        <a:ea typeface="+mn-ea"/>
                      </a:endParaRPr>
                    </a:p>
                  </a:txBody>
                  <a:tcPr/>
                </a:tc>
                <a:tc>
                  <a:txBody>
                    <a:bodyPr/>
                    <a:lstStyle>
                      <a:lvl1pPr marL="0" algn="l" defTabSz="914400" rtl="0" eaLnBrk="1" latinLnBrk="0" hangingPunct="1">
                        <a:defRPr sz="1800" kern="1200">
                          <a:solidFill>
                            <a:schemeClr val="dk1"/>
                          </a:solidFill>
                          <a:latin typeface="Constantia"/>
                          <a:ea typeface="宋体"/>
                        </a:defRPr>
                      </a:lvl1pPr>
                      <a:lvl2pPr marL="457200" algn="l" defTabSz="914400" rtl="0" eaLnBrk="1" latinLnBrk="0" hangingPunct="1">
                        <a:defRPr sz="1800" kern="1200">
                          <a:solidFill>
                            <a:schemeClr val="dk1"/>
                          </a:solidFill>
                          <a:latin typeface="Constantia"/>
                          <a:ea typeface="宋体"/>
                        </a:defRPr>
                      </a:lvl2pPr>
                      <a:lvl3pPr marL="914400" algn="l" defTabSz="914400" rtl="0" eaLnBrk="1" latinLnBrk="0" hangingPunct="1">
                        <a:defRPr sz="1800" kern="1200">
                          <a:solidFill>
                            <a:schemeClr val="dk1"/>
                          </a:solidFill>
                          <a:latin typeface="Constantia"/>
                          <a:ea typeface="宋体"/>
                        </a:defRPr>
                      </a:lvl3pPr>
                      <a:lvl4pPr marL="1371600" algn="l" defTabSz="914400" rtl="0" eaLnBrk="1" latinLnBrk="0" hangingPunct="1">
                        <a:defRPr sz="1800" kern="1200">
                          <a:solidFill>
                            <a:schemeClr val="dk1"/>
                          </a:solidFill>
                          <a:latin typeface="Constantia"/>
                          <a:ea typeface="宋体"/>
                        </a:defRPr>
                      </a:lvl4pPr>
                      <a:lvl5pPr marL="1828800" algn="l" defTabSz="914400" rtl="0" eaLnBrk="1" latinLnBrk="0" hangingPunct="1">
                        <a:defRPr sz="1800" kern="1200">
                          <a:solidFill>
                            <a:schemeClr val="dk1"/>
                          </a:solidFill>
                          <a:latin typeface="Constantia"/>
                          <a:ea typeface="宋体"/>
                        </a:defRPr>
                      </a:lvl5pPr>
                      <a:lvl6pPr marL="2286000" algn="l" defTabSz="914400" rtl="0" eaLnBrk="1" latinLnBrk="0" hangingPunct="1">
                        <a:defRPr sz="1800" kern="1200">
                          <a:solidFill>
                            <a:schemeClr val="dk1"/>
                          </a:solidFill>
                          <a:latin typeface="Constantia"/>
                          <a:ea typeface="宋体"/>
                        </a:defRPr>
                      </a:lvl6pPr>
                      <a:lvl7pPr marL="2743200" algn="l" defTabSz="914400" rtl="0" eaLnBrk="1" latinLnBrk="0" hangingPunct="1">
                        <a:defRPr sz="1800" kern="1200">
                          <a:solidFill>
                            <a:schemeClr val="dk1"/>
                          </a:solidFill>
                          <a:latin typeface="Constantia"/>
                          <a:ea typeface="宋体"/>
                        </a:defRPr>
                      </a:lvl7pPr>
                      <a:lvl8pPr marL="3200400" algn="l" defTabSz="914400" rtl="0" eaLnBrk="1" latinLnBrk="0" hangingPunct="1">
                        <a:defRPr sz="1800" kern="1200">
                          <a:solidFill>
                            <a:schemeClr val="dk1"/>
                          </a:solidFill>
                          <a:latin typeface="Constantia"/>
                          <a:ea typeface="宋体"/>
                        </a:defRPr>
                      </a:lvl8pPr>
                      <a:lvl9pPr marL="3657600" algn="l" defTabSz="914400" rtl="0" eaLnBrk="1" latinLnBrk="0" hangingPunct="1">
                        <a:defRPr sz="1800" kern="1200">
                          <a:solidFill>
                            <a:schemeClr val="dk1"/>
                          </a:solidFill>
                          <a:latin typeface="Constantia"/>
                          <a:ea typeface="宋体"/>
                        </a:defRPr>
                      </a:lvl9pPr>
                    </a:lstStyle>
                    <a:p>
                      <a:r>
                        <a:rPr lang="en-US" altLang="zh-CN" sz="2400" b="1" dirty="0">
                          <a:latin typeface="+mn-ea"/>
                          <a:ea typeface="+mn-ea"/>
                        </a:rPr>
                        <a:t>02</a:t>
                      </a:r>
                      <a:endParaRPr lang="zh-CN" altLang="en-US" sz="2400" b="1" dirty="0">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20000"/>
                      </a:srgbClr>
                    </a:solidFill>
                  </a:tcPr>
                </a:tc>
                <a:tc>
                  <a:txBody>
                    <a:bodyPr/>
                    <a:lstStyle>
                      <a:lvl1pPr marL="0" algn="l" defTabSz="914400" rtl="0" eaLnBrk="1" latinLnBrk="0" hangingPunct="1">
                        <a:defRPr sz="1800" kern="1200">
                          <a:solidFill>
                            <a:schemeClr val="dk1"/>
                          </a:solidFill>
                          <a:latin typeface="Constantia"/>
                          <a:ea typeface="宋体"/>
                        </a:defRPr>
                      </a:lvl1pPr>
                      <a:lvl2pPr marL="457200" algn="l" defTabSz="914400" rtl="0" eaLnBrk="1" latinLnBrk="0" hangingPunct="1">
                        <a:defRPr sz="1800" kern="1200">
                          <a:solidFill>
                            <a:schemeClr val="dk1"/>
                          </a:solidFill>
                          <a:latin typeface="Constantia"/>
                          <a:ea typeface="宋体"/>
                        </a:defRPr>
                      </a:lvl2pPr>
                      <a:lvl3pPr marL="914400" algn="l" defTabSz="914400" rtl="0" eaLnBrk="1" latinLnBrk="0" hangingPunct="1">
                        <a:defRPr sz="1800" kern="1200">
                          <a:solidFill>
                            <a:schemeClr val="dk1"/>
                          </a:solidFill>
                          <a:latin typeface="Constantia"/>
                          <a:ea typeface="宋体"/>
                        </a:defRPr>
                      </a:lvl3pPr>
                      <a:lvl4pPr marL="1371600" algn="l" defTabSz="914400" rtl="0" eaLnBrk="1" latinLnBrk="0" hangingPunct="1">
                        <a:defRPr sz="1800" kern="1200">
                          <a:solidFill>
                            <a:schemeClr val="dk1"/>
                          </a:solidFill>
                          <a:latin typeface="Constantia"/>
                          <a:ea typeface="宋体"/>
                        </a:defRPr>
                      </a:lvl4pPr>
                      <a:lvl5pPr marL="1828800" algn="l" defTabSz="914400" rtl="0" eaLnBrk="1" latinLnBrk="0" hangingPunct="1">
                        <a:defRPr sz="1800" kern="1200">
                          <a:solidFill>
                            <a:schemeClr val="dk1"/>
                          </a:solidFill>
                          <a:latin typeface="Constantia"/>
                          <a:ea typeface="宋体"/>
                        </a:defRPr>
                      </a:lvl5pPr>
                      <a:lvl6pPr marL="2286000" algn="l" defTabSz="914400" rtl="0" eaLnBrk="1" latinLnBrk="0" hangingPunct="1">
                        <a:defRPr sz="1800" kern="1200">
                          <a:solidFill>
                            <a:schemeClr val="dk1"/>
                          </a:solidFill>
                          <a:latin typeface="Constantia"/>
                          <a:ea typeface="宋体"/>
                        </a:defRPr>
                      </a:lvl6pPr>
                      <a:lvl7pPr marL="2743200" algn="l" defTabSz="914400" rtl="0" eaLnBrk="1" latinLnBrk="0" hangingPunct="1">
                        <a:defRPr sz="1800" kern="1200">
                          <a:solidFill>
                            <a:schemeClr val="dk1"/>
                          </a:solidFill>
                          <a:latin typeface="Constantia"/>
                          <a:ea typeface="宋体"/>
                        </a:defRPr>
                      </a:lvl7pPr>
                      <a:lvl8pPr marL="3200400" algn="l" defTabSz="914400" rtl="0" eaLnBrk="1" latinLnBrk="0" hangingPunct="1">
                        <a:defRPr sz="1800" kern="1200">
                          <a:solidFill>
                            <a:schemeClr val="dk1"/>
                          </a:solidFill>
                          <a:latin typeface="Constantia"/>
                          <a:ea typeface="宋体"/>
                        </a:defRPr>
                      </a:lvl8pPr>
                      <a:lvl9pPr marL="3657600" algn="l" defTabSz="914400" rtl="0" eaLnBrk="1" latinLnBrk="0" hangingPunct="1">
                        <a:defRPr sz="1800" kern="1200">
                          <a:solidFill>
                            <a:schemeClr val="dk1"/>
                          </a:solidFill>
                          <a:latin typeface="Constantia"/>
                          <a:ea typeface="宋体"/>
                        </a:defRPr>
                      </a:lvl9pPr>
                    </a:lstStyle>
                    <a:p>
                      <a:endParaRPr lang="zh-CN" altLang="en-US" sz="2400" b="1" dirty="0">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20000"/>
                      </a:srgbClr>
                    </a:solidFill>
                  </a:tcPr>
                </a:tc>
                <a:tc>
                  <a:txBody>
                    <a:bodyPr/>
                    <a:lstStyle>
                      <a:lvl1pPr marL="0" algn="l" defTabSz="914400" rtl="0" eaLnBrk="1" latinLnBrk="0" hangingPunct="1">
                        <a:defRPr sz="1800" kern="1200">
                          <a:solidFill>
                            <a:schemeClr val="dk1"/>
                          </a:solidFill>
                          <a:latin typeface="Constantia"/>
                          <a:ea typeface="宋体"/>
                        </a:defRPr>
                      </a:lvl1pPr>
                      <a:lvl2pPr marL="457200" algn="l" defTabSz="914400" rtl="0" eaLnBrk="1" latinLnBrk="0" hangingPunct="1">
                        <a:defRPr sz="1800" kern="1200">
                          <a:solidFill>
                            <a:schemeClr val="dk1"/>
                          </a:solidFill>
                          <a:latin typeface="Constantia"/>
                          <a:ea typeface="宋体"/>
                        </a:defRPr>
                      </a:lvl2pPr>
                      <a:lvl3pPr marL="914400" algn="l" defTabSz="914400" rtl="0" eaLnBrk="1" latinLnBrk="0" hangingPunct="1">
                        <a:defRPr sz="1800" kern="1200">
                          <a:solidFill>
                            <a:schemeClr val="dk1"/>
                          </a:solidFill>
                          <a:latin typeface="Constantia"/>
                          <a:ea typeface="宋体"/>
                        </a:defRPr>
                      </a:lvl3pPr>
                      <a:lvl4pPr marL="1371600" algn="l" defTabSz="914400" rtl="0" eaLnBrk="1" latinLnBrk="0" hangingPunct="1">
                        <a:defRPr sz="1800" kern="1200">
                          <a:solidFill>
                            <a:schemeClr val="dk1"/>
                          </a:solidFill>
                          <a:latin typeface="Constantia"/>
                          <a:ea typeface="宋体"/>
                        </a:defRPr>
                      </a:lvl4pPr>
                      <a:lvl5pPr marL="1828800" algn="l" defTabSz="914400" rtl="0" eaLnBrk="1" latinLnBrk="0" hangingPunct="1">
                        <a:defRPr sz="1800" kern="1200">
                          <a:solidFill>
                            <a:schemeClr val="dk1"/>
                          </a:solidFill>
                          <a:latin typeface="Constantia"/>
                          <a:ea typeface="宋体"/>
                        </a:defRPr>
                      </a:lvl5pPr>
                      <a:lvl6pPr marL="2286000" algn="l" defTabSz="914400" rtl="0" eaLnBrk="1" latinLnBrk="0" hangingPunct="1">
                        <a:defRPr sz="1800" kern="1200">
                          <a:solidFill>
                            <a:schemeClr val="dk1"/>
                          </a:solidFill>
                          <a:latin typeface="Constantia"/>
                          <a:ea typeface="宋体"/>
                        </a:defRPr>
                      </a:lvl6pPr>
                      <a:lvl7pPr marL="2743200" algn="l" defTabSz="914400" rtl="0" eaLnBrk="1" latinLnBrk="0" hangingPunct="1">
                        <a:defRPr sz="1800" kern="1200">
                          <a:solidFill>
                            <a:schemeClr val="dk1"/>
                          </a:solidFill>
                          <a:latin typeface="Constantia"/>
                          <a:ea typeface="宋体"/>
                        </a:defRPr>
                      </a:lvl7pPr>
                      <a:lvl8pPr marL="3200400" algn="l" defTabSz="914400" rtl="0" eaLnBrk="1" latinLnBrk="0" hangingPunct="1">
                        <a:defRPr sz="1800" kern="1200">
                          <a:solidFill>
                            <a:schemeClr val="dk1"/>
                          </a:solidFill>
                          <a:latin typeface="Constantia"/>
                          <a:ea typeface="宋体"/>
                        </a:defRPr>
                      </a:lvl8pPr>
                      <a:lvl9pPr marL="3657600" algn="l" defTabSz="914400" rtl="0" eaLnBrk="1" latinLnBrk="0" hangingPunct="1">
                        <a:defRPr sz="1800" kern="1200">
                          <a:solidFill>
                            <a:schemeClr val="dk1"/>
                          </a:solidFill>
                          <a:latin typeface="Constantia"/>
                          <a:ea typeface="宋体"/>
                        </a:defRPr>
                      </a:lvl9pPr>
                    </a:lstStyle>
                    <a:p>
                      <a:endParaRPr lang="zh-CN" altLang="en-US" sz="2400" b="1" dirty="0">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20000"/>
                      </a:srgbClr>
                    </a:solidFill>
                  </a:tcPr>
                </a:tc>
                <a:tc>
                  <a:txBody>
                    <a:bodyPr/>
                    <a:lstStyle>
                      <a:lvl1pPr marL="0" algn="l" defTabSz="914400" rtl="0" eaLnBrk="1" latinLnBrk="0" hangingPunct="1">
                        <a:defRPr sz="1800" kern="1200">
                          <a:solidFill>
                            <a:schemeClr val="dk1"/>
                          </a:solidFill>
                          <a:latin typeface="Constantia"/>
                          <a:ea typeface="宋体"/>
                        </a:defRPr>
                      </a:lvl1pPr>
                      <a:lvl2pPr marL="457200" algn="l" defTabSz="914400" rtl="0" eaLnBrk="1" latinLnBrk="0" hangingPunct="1">
                        <a:defRPr sz="1800" kern="1200">
                          <a:solidFill>
                            <a:schemeClr val="dk1"/>
                          </a:solidFill>
                          <a:latin typeface="Constantia"/>
                          <a:ea typeface="宋体"/>
                        </a:defRPr>
                      </a:lvl2pPr>
                      <a:lvl3pPr marL="914400" algn="l" defTabSz="914400" rtl="0" eaLnBrk="1" latinLnBrk="0" hangingPunct="1">
                        <a:defRPr sz="1800" kern="1200">
                          <a:solidFill>
                            <a:schemeClr val="dk1"/>
                          </a:solidFill>
                          <a:latin typeface="Constantia"/>
                          <a:ea typeface="宋体"/>
                        </a:defRPr>
                      </a:lvl3pPr>
                      <a:lvl4pPr marL="1371600" algn="l" defTabSz="914400" rtl="0" eaLnBrk="1" latinLnBrk="0" hangingPunct="1">
                        <a:defRPr sz="1800" kern="1200">
                          <a:solidFill>
                            <a:schemeClr val="dk1"/>
                          </a:solidFill>
                          <a:latin typeface="Constantia"/>
                          <a:ea typeface="宋体"/>
                        </a:defRPr>
                      </a:lvl4pPr>
                      <a:lvl5pPr marL="1828800" algn="l" defTabSz="914400" rtl="0" eaLnBrk="1" latinLnBrk="0" hangingPunct="1">
                        <a:defRPr sz="1800" kern="1200">
                          <a:solidFill>
                            <a:schemeClr val="dk1"/>
                          </a:solidFill>
                          <a:latin typeface="Constantia"/>
                          <a:ea typeface="宋体"/>
                        </a:defRPr>
                      </a:lvl5pPr>
                      <a:lvl6pPr marL="2286000" algn="l" defTabSz="914400" rtl="0" eaLnBrk="1" latinLnBrk="0" hangingPunct="1">
                        <a:defRPr sz="1800" kern="1200">
                          <a:solidFill>
                            <a:schemeClr val="dk1"/>
                          </a:solidFill>
                          <a:latin typeface="Constantia"/>
                          <a:ea typeface="宋体"/>
                        </a:defRPr>
                      </a:lvl6pPr>
                      <a:lvl7pPr marL="2743200" algn="l" defTabSz="914400" rtl="0" eaLnBrk="1" latinLnBrk="0" hangingPunct="1">
                        <a:defRPr sz="1800" kern="1200">
                          <a:solidFill>
                            <a:schemeClr val="dk1"/>
                          </a:solidFill>
                          <a:latin typeface="Constantia"/>
                          <a:ea typeface="宋体"/>
                        </a:defRPr>
                      </a:lvl7pPr>
                      <a:lvl8pPr marL="3200400" algn="l" defTabSz="914400" rtl="0" eaLnBrk="1" latinLnBrk="0" hangingPunct="1">
                        <a:defRPr sz="1800" kern="1200">
                          <a:solidFill>
                            <a:schemeClr val="dk1"/>
                          </a:solidFill>
                          <a:latin typeface="Constantia"/>
                          <a:ea typeface="宋体"/>
                        </a:defRPr>
                      </a:lvl8pPr>
                      <a:lvl9pPr marL="3657600" algn="l" defTabSz="914400" rtl="0" eaLnBrk="1" latinLnBrk="0" hangingPunct="1">
                        <a:defRPr sz="1800" kern="1200">
                          <a:solidFill>
                            <a:schemeClr val="dk1"/>
                          </a:solidFill>
                          <a:latin typeface="Constantia"/>
                          <a:ea typeface="宋体"/>
                        </a:defRPr>
                      </a:lvl9pPr>
                    </a:lstStyle>
                    <a:p>
                      <a:r>
                        <a:rPr lang="en-US" altLang="zh-CN" sz="2400" b="1" dirty="0">
                          <a:latin typeface="+mn-ea"/>
                          <a:ea typeface="+mn-ea"/>
                        </a:rPr>
                        <a:t>11</a:t>
                      </a:r>
                      <a:endParaRPr lang="zh-CN" altLang="en-US" sz="2400" b="1" dirty="0">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20000"/>
                      </a:srgbClr>
                    </a:solidFill>
                  </a:tcPr>
                </a:tc>
                <a:tc>
                  <a:txBody>
                    <a:bodyPr/>
                    <a:lstStyle>
                      <a:lvl1pPr marL="0" algn="l" defTabSz="914400" rtl="0" eaLnBrk="1" latinLnBrk="0" hangingPunct="1">
                        <a:defRPr sz="1800" kern="1200">
                          <a:solidFill>
                            <a:schemeClr val="dk1"/>
                          </a:solidFill>
                          <a:latin typeface="Constantia"/>
                          <a:ea typeface="宋体"/>
                        </a:defRPr>
                      </a:lvl1pPr>
                      <a:lvl2pPr marL="457200" algn="l" defTabSz="914400" rtl="0" eaLnBrk="1" latinLnBrk="0" hangingPunct="1">
                        <a:defRPr sz="1800" kern="1200">
                          <a:solidFill>
                            <a:schemeClr val="dk1"/>
                          </a:solidFill>
                          <a:latin typeface="Constantia"/>
                          <a:ea typeface="宋体"/>
                        </a:defRPr>
                      </a:lvl2pPr>
                      <a:lvl3pPr marL="914400" algn="l" defTabSz="914400" rtl="0" eaLnBrk="1" latinLnBrk="0" hangingPunct="1">
                        <a:defRPr sz="1800" kern="1200">
                          <a:solidFill>
                            <a:schemeClr val="dk1"/>
                          </a:solidFill>
                          <a:latin typeface="Constantia"/>
                          <a:ea typeface="宋体"/>
                        </a:defRPr>
                      </a:lvl3pPr>
                      <a:lvl4pPr marL="1371600" algn="l" defTabSz="914400" rtl="0" eaLnBrk="1" latinLnBrk="0" hangingPunct="1">
                        <a:defRPr sz="1800" kern="1200">
                          <a:solidFill>
                            <a:schemeClr val="dk1"/>
                          </a:solidFill>
                          <a:latin typeface="Constantia"/>
                          <a:ea typeface="宋体"/>
                        </a:defRPr>
                      </a:lvl4pPr>
                      <a:lvl5pPr marL="1828800" algn="l" defTabSz="914400" rtl="0" eaLnBrk="1" latinLnBrk="0" hangingPunct="1">
                        <a:defRPr sz="1800" kern="1200">
                          <a:solidFill>
                            <a:schemeClr val="dk1"/>
                          </a:solidFill>
                          <a:latin typeface="Constantia"/>
                          <a:ea typeface="宋体"/>
                        </a:defRPr>
                      </a:lvl5pPr>
                      <a:lvl6pPr marL="2286000" algn="l" defTabSz="914400" rtl="0" eaLnBrk="1" latinLnBrk="0" hangingPunct="1">
                        <a:defRPr sz="1800" kern="1200">
                          <a:solidFill>
                            <a:schemeClr val="dk1"/>
                          </a:solidFill>
                          <a:latin typeface="Constantia"/>
                          <a:ea typeface="宋体"/>
                        </a:defRPr>
                      </a:lvl6pPr>
                      <a:lvl7pPr marL="2743200" algn="l" defTabSz="914400" rtl="0" eaLnBrk="1" latinLnBrk="0" hangingPunct="1">
                        <a:defRPr sz="1800" kern="1200">
                          <a:solidFill>
                            <a:schemeClr val="dk1"/>
                          </a:solidFill>
                          <a:latin typeface="Constantia"/>
                          <a:ea typeface="宋体"/>
                        </a:defRPr>
                      </a:lvl7pPr>
                      <a:lvl8pPr marL="3200400" algn="l" defTabSz="914400" rtl="0" eaLnBrk="1" latinLnBrk="0" hangingPunct="1">
                        <a:defRPr sz="1800" kern="1200">
                          <a:solidFill>
                            <a:schemeClr val="dk1"/>
                          </a:solidFill>
                          <a:latin typeface="Constantia"/>
                          <a:ea typeface="宋体"/>
                        </a:defRPr>
                      </a:lvl8pPr>
                      <a:lvl9pPr marL="3657600" algn="l" defTabSz="914400" rtl="0" eaLnBrk="1" latinLnBrk="0" hangingPunct="1">
                        <a:defRPr sz="1800" kern="1200">
                          <a:solidFill>
                            <a:schemeClr val="dk1"/>
                          </a:solidFill>
                          <a:latin typeface="Constantia"/>
                          <a:ea typeface="宋体"/>
                        </a:defRPr>
                      </a:lvl9pPr>
                    </a:lstStyle>
                    <a:p>
                      <a:endParaRPr lang="zh-CN" altLang="en-US" sz="2400" b="1">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20000"/>
                      </a:srgbClr>
                    </a:solidFill>
                  </a:tcPr>
                </a:tc>
                <a:tc>
                  <a:txBody>
                    <a:bodyPr/>
                    <a:lstStyle>
                      <a:lvl1pPr marL="0" algn="l" defTabSz="914400" rtl="0" eaLnBrk="1" latinLnBrk="0" hangingPunct="1">
                        <a:defRPr sz="1800" kern="1200">
                          <a:solidFill>
                            <a:schemeClr val="dk1"/>
                          </a:solidFill>
                          <a:latin typeface="Constantia"/>
                          <a:ea typeface="宋体"/>
                        </a:defRPr>
                      </a:lvl1pPr>
                      <a:lvl2pPr marL="457200" algn="l" defTabSz="914400" rtl="0" eaLnBrk="1" latinLnBrk="0" hangingPunct="1">
                        <a:defRPr sz="1800" kern="1200">
                          <a:solidFill>
                            <a:schemeClr val="dk1"/>
                          </a:solidFill>
                          <a:latin typeface="Constantia"/>
                          <a:ea typeface="宋体"/>
                        </a:defRPr>
                      </a:lvl2pPr>
                      <a:lvl3pPr marL="914400" algn="l" defTabSz="914400" rtl="0" eaLnBrk="1" latinLnBrk="0" hangingPunct="1">
                        <a:defRPr sz="1800" kern="1200">
                          <a:solidFill>
                            <a:schemeClr val="dk1"/>
                          </a:solidFill>
                          <a:latin typeface="Constantia"/>
                          <a:ea typeface="宋体"/>
                        </a:defRPr>
                      </a:lvl3pPr>
                      <a:lvl4pPr marL="1371600" algn="l" defTabSz="914400" rtl="0" eaLnBrk="1" latinLnBrk="0" hangingPunct="1">
                        <a:defRPr sz="1800" kern="1200">
                          <a:solidFill>
                            <a:schemeClr val="dk1"/>
                          </a:solidFill>
                          <a:latin typeface="Constantia"/>
                          <a:ea typeface="宋体"/>
                        </a:defRPr>
                      </a:lvl4pPr>
                      <a:lvl5pPr marL="1828800" algn="l" defTabSz="914400" rtl="0" eaLnBrk="1" latinLnBrk="0" hangingPunct="1">
                        <a:defRPr sz="1800" kern="1200">
                          <a:solidFill>
                            <a:schemeClr val="dk1"/>
                          </a:solidFill>
                          <a:latin typeface="Constantia"/>
                          <a:ea typeface="宋体"/>
                        </a:defRPr>
                      </a:lvl5pPr>
                      <a:lvl6pPr marL="2286000" algn="l" defTabSz="914400" rtl="0" eaLnBrk="1" latinLnBrk="0" hangingPunct="1">
                        <a:defRPr sz="1800" kern="1200">
                          <a:solidFill>
                            <a:schemeClr val="dk1"/>
                          </a:solidFill>
                          <a:latin typeface="Constantia"/>
                          <a:ea typeface="宋体"/>
                        </a:defRPr>
                      </a:lvl6pPr>
                      <a:lvl7pPr marL="2743200" algn="l" defTabSz="914400" rtl="0" eaLnBrk="1" latinLnBrk="0" hangingPunct="1">
                        <a:defRPr sz="1800" kern="1200">
                          <a:solidFill>
                            <a:schemeClr val="dk1"/>
                          </a:solidFill>
                          <a:latin typeface="Constantia"/>
                          <a:ea typeface="宋体"/>
                        </a:defRPr>
                      </a:lvl7pPr>
                      <a:lvl8pPr marL="3200400" algn="l" defTabSz="914400" rtl="0" eaLnBrk="1" latinLnBrk="0" hangingPunct="1">
                        <a:defRPr sz="1800" kern="1200">
                          <a:solidFill>
                            <a:schemeClr val="dk1"/>
                          </a:solidFill>
                          <a:latin typeface="Constantia"/>
                          <a:ea typeface="宋体"/>
                        </a:defRPr>
                      </a:lvl8pPr>
                      <a:lvl9pPr marL="3657600" algn="l" defTabSz="914400" rtl="0" eaLnBrk="1" latinLnBrk="0" hangingPunct="1">
                        <a:defRPr sz="1800" kern="1200">
                          <a:solidFill>
                            <a:schemeClr val="dk1"/>
                          </a:solidFill>
                          <a:latin typeface="Constantia"/>
                          <a:ea typeface="宋体"/>
                        </a:defRPr>
                      </a:lvl9pPr>
                    </a:lstStyle>
                    <a:p>
                      <a:endParaRPr lang="zh-CN" altLang="en-US" sz="2400" b="1">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20000"/>
                      </a:srgbClr>
                    </a:solidFill>
                  </a:tcPr>
                </a:tc>
                <a:tc>
                  <a:txBody>
                    <a:bodyPr/>
                    <a:lstStyle>
                      <a:lvl1pPr marL="0" algn="l" defTabSz="914400" rtl="0" eaLnBrk="1" latinLnBrk="0" hangingPunct="1">
                        <a:defRPr sz="1800" kern="1200">
                          <a:solidFill>
                            <a:schemeClr val="dk1"/>
                          </a:solidFill>
                          <a:latin typeface="Constantia"/>
                          <a:ea typeface="宋体"/>
                        </a:defRPr>
                      </a:lvl1pPr>
                      <a:lvl2pPr marL="457200" algn="l" defTabSz="914400" rtl="0" eaLnBrk="1" latinLnBrk="0" hangingPunct="1">
                        <a:defRPr sz="1800" kern="1200">
                          <a:solidFill>
                            <a:schemeClr val="dk1"/>
                          </a:solidFill>
                          <a:latin typeface="Constantia"/>
                          <a:ea typeface="宋体"/>
                        </a:defRPr>
                      </a:lvl2pPr>
                      <a:lvl3pPr marL="914400" algn="l" defTabSz="914400" rtl="0" eaLnBrk="1" latinLnBrk="0" hangingPunct="1">
                        <a:defRPr sz="1800" kern="1200">
                          <a:solidFill>
                            <a:schemeClr val="dk1"/>
                          </a:solidFill>
                          <a:latin typeface="Constantia"/>
                          <a:ea typeface="宋体"/>
                        </a:defRPr>
                      </a:lvl3pPr>
                      <a:lvl4pPr marL="1371600" algn="l" defTabSz="914400" rtl="0" eaLnBrk="1" latinLnBrk="0" hangingPunct="1">
                        <a:defRPr sz="1800" kern="1200">
                          <a:solidFill>
                            <a:schemeClr val="dk1"/>
                          </a:solidFill>
                          <a:latin typeface="Constantia"/>
                          <a:ea typeface="宋体"/>
                        </a:defRPr>
                      </a:lvl4pPr>
                      <a:lvl5pPr marL="1828800" algn="l" defTabSz="914400" rtl="0" eaLnBrk="1" latinLnBrk="0" hangingPunct="1">
                        <a:defRPr sz="1800" kern="1200">
                          <a:solidFill>
                            <a:schemeClr val="dk1"/>
                          </a:solidFill>
                          <a:latin typeface="Constantia"/>
                          <a:ea typeface="宋体"/>
                        </a:defRPr>
                      </a:lvl5pPr>
                      <a:lvl6pPr marL="2286000" algn="l" defTabSz="914400" rtl="0" eaLnBrk="1" latinLnBrk="0" hangingPunct="1">
                        <a:defRPr sz="1800" kern="1200">
                          <a:solidFill>
                            <a:schemeClr val="dk1"/>
                          </a:solidFill>
                          <a:latin typeface="Constantia"/>
                          <a:ea typeface="宋体"/>
                        </a:defRPr>
                      </a:lvl6pPr>
                      <a:lvl7pPr marL="2743200" algn="l" defTabSz="914400" rtl="0" eaLnBrk="1" latinLnBrk="0" hangingPunct="1">
                        <a:defRPr sz="1800" kern="1200">
                          <a:solidFill>
                            <a:schemeClr val="dk1"/>
                          </a:solidFill>
                          <a:latin typeface="Constantia"/>
                          <a:ea typeface="宋体"/>
                        </a:defRPr>
                      </a:lvl7pPr>
                      <a:lvl8pPr marL="3200400" algn="l" defTabSz="914400" rtl="0" eaLnBrk="1" latinLnBrk="0" hangingPunct="1">
                        <a:defRPr sz="1800" kern="1200">
                          <a:solidFill>
                            <a:schemeClr val="dk1"/>
                          </a:solidFill>
                          <a:latin typeface="Constantia"/>
                          <a:ea typeface="宋体"/>
                        </a:defRPr>
                      </a:lvl8pPr>
                      <a:lvl9pPr marL="3657600" algn="l" defTabSz="914400" rtl="0" eaLnBrk="1" latinLnBrk="0" hangingPunct="1">
                        <a:defRPr sz="1800" kern="1200">
                          <a:solidFill>
                            <a:schemeClr val="dk1"/>
                          </a:solidFill>
                          <a:latin typeface="Constantia"/>
                          <a:ea typeface="宋体"/>
                        </a:defRPr>
                      </a:lvl9pPr>
                    </a:lstStyle>
                    <a:p>
                      <a:endParaRPr lang="zh-CN" altLang="en-US" sz="2400" b="1">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20000"/>
                      </a:srgbClr>
                    </a:solidFill>
                  </a:tcPr>
                </a:tc>
                <a:tc>
                  <a:txBody>
                    <a:bodyPr/>
                    <a:lstStyle>
                      <a:lvl1pPr marL="0" algn="l" defTabSz="914400" rtl="0" eaLnBrk="1" latinLnBrk="0" hangingPunct="1">
                        <a:defRPr sz="1800" kern="1200">
                          <a:solidFill>
                            <a:schemeClr val="dk1"/>
                          </a:solidFill>
                          <a:latin typeface="Constantia"/>
                          <a:ea typeface="宋体"/>
                        </a:defRPr>
                      </a:lvl1pPr>
                      <a:lvl2pPr marL="457200" algn="l" defTabSz="914400" rtl="0" eaLnBrk="1" latinLnBrk="0" hangingPunct="1">
                        <a:defRPr sz="1800" kern="1200">
                          <a:solidFill>
                            <a:schemeClr val="dk1"/>
                          </a:solidFill>
                          <a:latin typeface="Constantia"/>
                          <a:ea typeface="宋体"/>
                        </a:defRPr>
                      </a:lvl2pPr>
                      <a:lvl3pPr marL="914400" algn="l" defTabSz="914400" rtl="0" eaLnBrk="1" latinLnBrk="0" hangingPunct="1">
                        <a:defRPr sz="1800" kern="1200">
                          <a:solidFill>
                            <a:schemeClr val="dk1"/>
                          </a:solidFill>
                          <a:latin typeface="Constantia"/>
                          <a:ea typeface="宋体"/>
                        </a:defRPr>
                      </a:lvl3pPr>
                      <a:lvl4pPr marL="1371600" algn="l" defTabSz="914400" rtl="0" eaLnBrk="1" latinLnBrk="0" hangingPunct="1">
                        <a:defRPr sz="1800" kern="1200">
                          <a:solidFill>
                            <a:schemeClr val="dk1"/>
                          </a:solidFill>
                          <a:latin typeface="Constantia"/>
                          <a:ea typeface="宋体"/>
                        </a:defRPr>
                      </a:lvl4pPr>
                      <a:lvl5pPr marL="1828800" algn="l" defTabSz="914400" rtl="0" eaLnBrk="1" latinLnBrk="0" hangingPunct="1">
                        <a:defRPr sz="1800" kern="1200">
                          <a:solidFill>
                            <a:schemeClr val="dk1"/>
                          </a:solidFill>
                          <a:latin typeface="Constantia"/>
                          <a:ea typeface="宋体"/>
                        </a:defRPr>
                      </a:lvl5pPr>
                      <a:lvl6pPr marL="2286000" algn="l" defTabSz="914400" rtl="0" eaLnBrk="1" latinLnBrk="0" hangingPunct="1">
                        <a:defRPr sz="1800" kern="1200">
                          <a:solidFill>
                            <a:schemeClr val="dk1"/>
                          </a:solidFill>
                          <a:latin typeface="Constantia"/>
                          <a:ea typeface="宋体"/>
                        </a:defRPr>
                      </a:lvl6pPr>
                      <a:lvl7pPr marL="2743200" algn="l" defTabSz="914400" rtl="0" eaLnBrk="1" latinLnBrk="0" hangingPunct="1">
                        <a:defRPr sz="1800" kern="1200">
                          <a:solidFill>
                            <a:schemeClr val="dk1"/>
                          </a:solidFill>
                          <a:latin typeface="Constantia"/>
                          <a:ea typeface="宋体"/>
                        </a:defRPr>
                      </a:lvl7pPr>
                      <a:lvl8pPr marL="3200400" algn="l" defTabSz="914400" rtl="0" eaLnBrk="1" latinLnBrk="0" hangingPunct="1">
                        <a:defRPr sz="1800" kern="1200">
                          <a:solidFill>
                            <a:schemeClr val="dk1"/>
                          </a:solidFill>
                          <a:latin typeface="Constantia"/>
                          <a:ea typeface="宋体"/>
                        </a:defRPr>
                      </a:lvl8pPr>
                      <a:lvl9pPr marL="3657600" algn="l" defTabSz="914400" rtl="0" eaLnBrk="1" latinLnBrk="0" hangingPunct="1">
                        <a:defRPr sz="1800" kern="1200">
                          <a:solidFill>
                            <a:schemeClr val="dk1"/>
                          </a:solidFill>
                          <a:latin typeface="Constantia"/>
                          <a:ea typeface="宋体"/>
                        </a:defRPr>
                      </a:lvl9pPr>
                    </a:lstStyle>
                    <a:p>
                      <a:endParaRPr lang="zh-CN" altLang="en-US" sz="2400" b="1">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20000"/>
                      </a:srgbClr>
                    </a:solidFill>
                  </a:tcPr>
                </a:tc>
                <a:tc>
                  <a:txBody>
                    <a:bodyPr/>
                    <a:lstStyle>
                      <a:lvl1pPr marL="0" algn="l" defTabSz="914400" rtl="0" eaLnBrk="1" latinLnBrk="0" hangingPunct="1">
                        <a:defRPr sz="1800" kern="1200">
                          <a:solidFill>
                            <a:schemeClr val="dk1"/>
                          </a:solidFill>
                          <a:latin typeface="Constantia"/>
                          <a:ea typeface="宋体"/>
                        </a:defRPr>
                      </a:lvl1pPr>
                      <a:lvl2pPr marL="457200" algn="l" defTabSz="914400" rtl="0" eaLnBrk="1" latinLnBrk="0" hangingPunct="1">
                        <a:defRPr sz="1800" kern="1200">
                          <a:solidFill>
                            <a:schemeClr val="dk1"/>
                          </a:solidFill>
                          <a:latin typeface="Constantia"/>
                          <a:ea typeface="宋体"/>
                        </a:defRPr>
                      </a:lvl2pPr>
                      <a:lvl3pPr marL="914400" algn="l" defTabSz="914400" rtl="0" eaLnBrk="1" latinLnBrk="0" hangingPunct="1">
                        <a:defRPr sz="1800" kern="1200">
                          <a:solidFill>
                            <a:schemeClr val="dk1"/>
                          </a:solidFill>
                          <a:latin typeface="Constantia"/>
                          <a:ea typeface="宋体"/>
                        </a:defRPr>
                      </a:lvl3pPr>
                      <a:lvl4pPr marL="1371600" algn="l" defTabSz="914400" rtl="0" eaLnBrk="1" latinLnBrk="0" hangingPunct="1">
                        <a:defRPr sz="1800" kern="1200">
                          <a:solidFill>
                            <a:schemeClr val="dk1"/>
                          </a:solidFill>
                          <a:latin typeface="Constantia"/>
                          <a:ea typeface="宋体"/>
                        </a:defRPr>
                      </a:lvl4pPr>
                      <a:lvl5pPr marL="1828800" algn="l" defTabSz="914400" rtl="0" eaLnBrk="1" latinLnBrk="0" hangingPunct="1">
                        <a:defRPr sz="1800" kern="1200">
                          <a:solidFill>
                            <a:schemeClr val="dk1"/>
                          </a:solidFill>
                          <a:latin typeface="Constantia"/>
                          <a:ea typeface="宋体"/>
                        </a:defRPr>
                      </a:lvl5pPr>
                      <a:lvl6pPr marL="2286000" algn="l" defTabSz="914400" rtl="0" eaLnBrk="1" latinLnBrk="0" hangingPunct="1">
                        <a:defRPr sz="1800" kern="1200">
                          <a:solidFill>
                            <a:schemeClr val="dk1"/>
                          </a:solidFill>
                          <a:latin typeface="Constantia"/>
                          <a:ea typeface="宋体"/>
                        </a:defRPr>
                      </a:lvl6pPr>
                      <a:lvl7pPr marL="2743200" algn="l" defTabSz="914400" rtl="0" eaLnBrk="1" latinLnBrk="0" hangingPunct="1">
                        <a:defRPr sz="1800" kern="1200">
                          <a:solidFill>
                            <a:schemeClr val="dk1"/>
                          </a:solidFill>
                          <a:latin typeface="Constantia"/>
                          <a:ea typeface="宋体"/>
                        </a:defRPr>
                      </a:lvl7pPr>
                      <a:lvl8pPr marL="3200400" algn="l" defTabSz="914400" rtl="0" eaLnBrk="1" latinLnBrk="0" hangingPunct="1">
                        <a:defRPr sz="1800" kern="1200">
                          <a:solidFill>
                            <a:schemeClr val="dk1"/>
                          </a:solidFill>
                          <a:latin typeface="Constantia"/>
                          <a:ea typeface="宋体"/>
                        </a:defRPr>
                      </a:lvl8pPr>
                      <a:lvl9pPr marL="3657600" algn="l" defTabSz="914400" rtl="0" eaLnBrk="1" latinLnBrk="0" hangingPunct="1">
                        <a:defRPr sz="1800" kern="1200">
                          <a:solidFill>
                            <a:schemeClr val="dk1"/>
                          </a:solidFill>
                          <a:latin typeface="Constantia"/>
                          <a:ea typeface="宋体"/>
                        </a:defRPr>
                      </a:lvl9pPr>
                    </a:lstStyle>
                    <a:p>
                      <a:endParaRPr lang="zh-CN" altLang="en-US" sz="2400" b="1">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20000"/>
                      </a:srgbClr>
                    </a:solidFill>
                  </a:tcPr>
                </a:tc>
                <a:tc>
                  <a:txBody>
                    <a:bodyPr/>
                    <a:lstStyle>
                      <a:lvl1pPr marL="0" algn="l" defTabSz="914400" rtl="0" eaLnBrk="1" latinLnBrk="0" hangingPunct="1">
                        <a:defRPr sz="1800" kern="1200">
                          <a:solidFill>
                            <a:schemeClr val="dk1"/>
                          </a:solidFill>
                          <a:latin typeface="Constantia"/>
                          <a:ea typeface="宋体"/>
                        </a:defRPr>
                      </a:lvl1pPr>
                      <a:lvl2pPr marL="457200" algn="l" defTabSz="914400" rtl="0" eaLnBrk="1" latinLnBrk="0" hangingPunct="1">
                        <a:defRPr sz="1800" kern="1200">
                          <a:solidFill>
                            <a:schemeClr val="dk1"/>
                          </a:solidFill>
                          <a:latin typeface="Constantia"/>
                          <a:ea typeface="宋体"/>
                        </a:defRPr>
                      </a:lvl2pPr>
                      <a:lvl3pPr marL="914400" algn="l" defTabSz="914400" rtl="0" eaLnBrk="1" latinLnBrk="0" hangingPunct="1">
                        <a:defRPr sz="1800" kern="1200">
                          <a:solidFill>
                            <a:schemeClr val="dk1"/>
                          </a:solidFill>
                          <a:latin typeface="Constantia"/>
                          <a:ea typeface="宋体"/>
                        </a:defRPr>
                      </a:lvl3pPr>
                      <a:lvl4pPr marL="1371600" algn="l" defTabSz="914400" rtl="0" eaLnBrk="1" latinLnBrk="0" hangingPunct="1">
                        <a:defRPr sz="1800" kern="1200">
                          <a:solidFill>
                            <a:schemeClr val="dk1"/>
                          </a:solidFill>
                          <a:latin typeface="Constantia"/>
                          <a:ea typeface="宋体"/>
                        </a:defRPr>
                      </a:lvl4pPr>
                      <a:lvl5pPr marL="1828800" algn="l" defTabSz="914400" rtl="0" eaLnBrk="1" latinLnBrk="0" hangingPunct="1">
                        <a:defRPr sz="1800" kern="1200">
                          <a:solidFill>
                            <a:schemeClr val="dk1"/>
                          </a:solidFill>
                          <a:latin typeface="Constantia"/>
                          <a:ea typeface="宋体"/>
                        </a:defRPr>
                      </a:lvl5pPr>
                      <a:lvl6pPr marL="2286000" algn="l" defTabSz="914400" rtl="0" eaLnBrk="1" latinLnBrk="0" hangingPunct="1">
                        <a:defRPr sz="1800" kern="1200">
                          <a:solidFill>
                            <a:schemeClr val="dk1"/>
                          </a:solidFill>
                          <a:latin typeface="Constantia"/>
                          <a:ea typeface="宋体"/>
                        </a:defRPr>
                      </a:lvl6pPr>
                      <a:lvl7pPr marL="2743200" algn="l" defTabSz="914400" rtl="0" eaLnBrk="1" latinLnBrk="0" hangingPunct="1">
                        <a:defRPr sz="1800" kern="1200">
                          <a:solidFill>
                            <a:schemeClr val="dk1"/>
                          </a:solidFill>
                          <a:latin typeface="Constantia"/>
                          <a:ea typeface="宋体"/>
                        </a:defRPr>
                      </a:lvl7pPr>
                      <a:lvl8pPr marL="3200400" algn="l" defTabSz="914400" rtl="0" eaLnBrk="1" latinLnBrk="0" hangingPunct="1">
                        <a:defRPr sz="1800" kern="1200">
                          <a:solidFill>
                            <a:schemeClr val="dk1"/>
                          </a:solidFill>
                          <a:latin typeface="Constantia"/>
                          <a:ea typeface="宋体"/>
                        </a:defRPr>
                      </a:lvl8pPr>
                      <a:lvl9pPr marL="3657600" algn="l" defTabSz="914400" rtl="0" eaLnBrk="1" latinLnBrk="0" hangingPunct="1">
                        <a:defRPr sz="1800" kern="1200">
                          <a:solidFill>
                            <a:schemeClr val="dk1"/>
                          </a:solidFill>
                          <a:latin typeface="Constantia"/>
                          <a:ea typeface="宋体"/>
                        </a:defRPr>
                      </a:lvl9pPr>
                    </a:lstStyle>
                    <a:p>
                      <a:endParaRPr lang="zh-CN" altLang="en-US" sz="2400" b="1">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20000"/>
                      </a:srgbClr>
                    </a:solidFill>
                  </a:tcPr>
                </a:tc>
                <a:tc>
                  <a:txBody>
                    <a:bodyPr/>
                    <a:lstStyle>
                      <a:lvl1pPr marL="0" algn="l" defTabSz="914400" rtl="0" eaLnBrk="1" latinLnBrk="0" hangingPunct="1">
                        <a:defRPr sz="1800" kern="1200">
                          <a:solidFill>
                            <a:schemeClr val="dk1"/>
                          </a:solidFill>
                          <a:latin typeface="Constantia"/>
                          <a:ea typeface="宋体"/>
                        </a:defRPr>
                      </a:lvl1pPr>
                      <a:lvl2pPr marL="457200" algn="l" defTabSz="914400" rtl="0" eaLnBrk="1" latinLnBrk="0" hangingPunct="1">
                        <a:defRPr sz="1800" kern="1200">
                          <a:solidFill>
                            <a:schemeClr val="dk1"/>
                          </a:solidFill>
                          <a:latin typeface="Constantia"/>
                          <a:ea typeface="宋体"/>
                        </a:defRPr>
                      </a:lvl2pPr>
                      <a:lvl3pPr marL="914400" algn="l" defTabSz="914400" rtl="0" eaLnBrk="1" latinLnBrk="0" hangingPunct="1">
                        <a:defRPr sz="1800" kern="1200">
                          <a:solidFill>
                            <a:schemeClr val="dk1"/>
                          </a:solidFill>
                          <a:latin typeface="Constantia"/>
                          <a:ea typeface="宋体"/>
                        </a:defRPr>
                      </a:lvl3pPr>
                      <a:lvl4pPr marL="1371600" algn="l" defTabSz="914400" rtl="0" eaLnBrk="1" latinLnBrk="0" hangingPunct="1">
                        <a:defRPr sz="1800" kern="1200">
                          <a:solidFill>
                            <a:schemeClr val="dk1"/>
                          </a:solidFill>
                          <a:latin typeface="Constantia"/>
                          <a:ea typeface="宋体"/>
                        </a:defRPr>
                      </a:lvl4pPr>
                      <a:lvl5pPr marL="1828800" algn="l" defTabSz="914400" rtl="0" eaLnBrk="1" latinLnBrk="0" hangingPunct="1">
                        <a:defRPr sz="1800" kern="1200">
                          <a:solidFill>
                            <a:schemeClr val="dk1"/>
                          </a:solidFill>
                          <a:latin typeface="Constantia"/>
                          <a:ea typeface="宋体"/>
                        </a:defRPr>
                      </a:lvl5pPr>
                      <a:lvl6pPr marL="2286000" algn="l" defTabSz="914400" rtl="0" eaLnBrk="1" latinLnBrk="0" hangingPunct="1">
                        <a:defRPr sz="1800" kern="1200">
                          <a:solidFill>
                            <a:schemeClr val="dk1"/>
                          </a:solidFill>
                          <a:latin typeface="Constantia"/>
                          <a:ea typeface="宋体"/>
                        </a:defRPr>
                      </a:lvl6pPr>
                      <a:lvl7pPr marL="2743200" algn="l" defTabSz="914400" rtl="0" eaLnBrk="1" latinLnBrk="0" hangingPunct="1">
                        <a:defRPr sz="1800" kern="1200">
                          <a:solidFill>
                            <a:schemeClr val="dk1"/>
                          </a:solidFill>
                          <a:latin typeface="Constantia"/>
                          <a:ea typeface="宋体"/>
                        </a:defRPr>
                      </a:lvl7pPr>
                      <a:lvl8pPr marL="3200400" algn="l" defTabSz="914400" rtl="0" eaLnBrk="1" latinLnBrk="0" hangingPunct="1">
                        <a:defRPr sz="1800" kern="1200">
                          <a:solidFill>
                            <a:schemeClr val="dk1"/>
                          </a:solidFill>
                          <a:latin typeface="Constantia"/>
                          <a:ea typeface="宋体"/>
                        </a:defRPr>
                      </a:lvl8pPr>
                      <a:lvl9pPr marL="3657600" algn="l" defTabSz="914400" rtl="0" eaLnBrk="1" latinLnBrk="0" hangingPunct="1">
                        <a:defRPr sz="1800" kern="1200">
                          <a:solidFill>
                            <a:schemeClr val="dk1"/>
                          </a:solidFill>
                          <a:latin typeface="Constantia"/>
                          <a:ea typeface="宋体"/>
                        </a:defRPr>
                      </a:lvl9pPr>
                    </a:lstStyle>
                    <a:p>
                      <a:endParaRPr lang="zh-CN" altLang="en-US" sz="2400" b="1">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20000"/>
                      </a:srgbClr>
                    </a:solidFill>
                  </a:tcPr>
                </a:tc>
                <a:tc>
                  <a:txBody>
                    <a:bodyPr/>
                    <a:lstStyle>
                      <a:lvl1pPr marL="0" algn="l" defTabSz="914400" rtl="0" eaLnBrk="1" latinLnBrk="0" hangingPunct="1">
                        <a:defRPr sz="1800" kern="1200">
                          <a:solidFill>
                            <a:schemeClr val="dk1"/>
                          </a:solidFill>
                          <a:latin typeface="Constantia"/>
                          <a:ea typeface="宋体"/>
                        </a:defRPr>
                      </a:lvl1pPr>
                      <a:lvl2pPr marL="457200" algn="l" defTabSz="914400" rtl="0" eaLnBrk="1" latinLnBrk="0" hangingPunct="1">
                        <a:defRPr sz="1800" kern="1200">
                          <a:solidFill>
                            <a:schemeClr val="dk1"/>
                          </a:solidFill>
                          <a:latin typeface="Constantia"/>
                          <a:ea typeface="宋体"/>
                        </a:defRPr>
                      </a:lvl2pPr>
                      <a:lvl3pPr marL="914400" algn="l" defTabSz="914400" rtl="0" eaLnBrk="1" latinLnBrk="0" hangingPunct="1">
                        <a:defRPr sz="1800" kern="1200">
                          <a:solidFill>
                            <a:schemeClr val="dk1"/>
                          </a:solidFill>
                          <a:latin typeface="Constantia"/>
                          <a:ea typeface="宋体"/>
                        </a:defRPr>
                      </a:lvl3pPr>
                      <a:lvl4pPr marL="1371600" algn="l" defTabSz="914400" rtl="0" eaLnBrk="1" latinLnBrk="0" hangingPunct="1">
                        <a:defRPr sz="1800" kern="1200">
                          <a:solidFill>
                            <a:schemeClr val="dk1"/>
                          </a:solidFill>
                          <a:latin typeface="Constantia"/>
                          <a:ea typeface="宋体"/>
                        </a:defRPr>
                      </a:lvl4pPr>
                      <a:lvl5pPr marL="1828800" algn="l" defTabSz="914400" rtl="0" eaLnBrk="1" latinLnBrk="0" hangingPunct="1">
                        <a:defRPr sz="1800" kern="1200">
                          <a:solidFill>
                            <a:schemeClr val="dk1"/>
                          </a:solidFill>
                          <a:latin typeface="Constantia"/>
                          <a:ea typeface="宋体"/>
                        </a:defRPr>
                      </a:lvl5pPr>
                      <a:lvl6pPr marL="2286000" algn="l" defTabSz="914400" rtl="0" eaLnBrk="1" latinLnBrk="0" hangingPunct="1">
                        <a:defRPr sz="1800" kern="1200">
                          <a:solidFill>
                            <a:schemeClr val="dk1"/>
                          </a:solidFill>
                          <a:latin typeface="Constantia"/>
                          <a:ea typeface="宋体"/>
                        </a:defRPr>
                      </a:lvl6pPr>
                      <a:lvl7pPr marL="2743200" algn="l" defTabSz="914400" rtl="0" eaLnBrk="1" latinLnBrk="0" hangingPunct="1">
                        <a:defRPr sz="1800" kern="1200">
                          <a:solidFill>
                            <a:schemeClr val="dk1"/>
                          </a:solidFill>
                          <a:latin typeface="Constantia"/>
                          <a:ea typeface="宋体"/>
                        </a:defRPr>
                      </a:lvl7pPr>
                      <a:lvl8pPr marL="3200400" algn="l" defTabSz="914400" rtl="0" eaLnBrk="1" latinLnBrk="0" hangingPunct="1">
                        <a:defRPr sz="1800" kern="1200">
                          <a:solidFill>
                            <a:schemeClr val="dk1"/>
                          </a:solidFill>
                          <a:latin typeface="Constantia"/>
                          <a:ea typeface="宋体"/>
                        </a:defRPr>
                      </a:lvl8pPr>
                      <a:lvl9pPr marL="3657600" algn="l" defTabSz="914400" rtl="0" eaLnBrk="1" latinLnBrk="0" hangingPunct="1">
                        <a:defRPr sz="1800" kern="1200">
                          <a:solidFill>
                            <a:schemeClr val="dk1"/>
                          </a:solidFill>
                          <a:latin typeface="Constantia"/>
                          <a:ea typeface="宋体"/>
                        </a:defRPr>
                      </a:lvl9pPr>
                    </a:lstStyle>
                    <a:p>
                      <a:endParaRPr lang="zh-CN" altLang="en-US" sz="2400" b="1" dirty="0">
                        <a:latin typeface="+mn-ea"/>
                        <a:ea typeface="+mn-ea"/>
                      </a:endParaRPr>
                    </a:p>
                  </a:txBody>
                  <a:tcPr>
                    <a:lnL w="12700" cmpd="sng">
                      <a:solidFill>
                        <a:srgbClr val="009DD9"/>
                      </a:solidFill>
                    </a:lnL>
                    <a:lnR w="12700" cmpd="sng">
                      <a:solidFill>
                        <a:srgbClr val="009DD9"/>
                      </a:solidFill>
                    </a:lnR>
                    <a:lnT w="12700" cmpd="sng">
                      <a:solidFill>
                        <a:srgbClr val="009DD9"/>
                      </a:solidFill>
                    </a:lnT>
                    <a:lnB w="12700" cmpd="sng">
                      <a:solidFill>
                        <a:srgbClr val="009DD9"/>
                      </a:solidFill>
                    </a:lnB>
                    <a:lnTlToBr w="12700" cmpd="sng">
                      <a:noFill/>
                      <a:prstDash val="solid"/>
                    </a:lnTlToBr>
                    <a:lnBlToTr w="12700" cmpd="sng">
                      <a:noFill/>
                      <a:prstDash val="solid"/>
                    </a:lnBlToTr>
                    <a:solidFill>
                      <a:srgbClr val="009DD9">
                        <a:tint val="20000"/>
                      </a:srgb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127830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10.3.2 </a:t>
            </a:r>
            <a:r>
              <a:rPr kumimoji="1" lang="zh-CN" altLang="en-US" sz="3200" b="1" dirty="0">
                <a:latin typeface="Arial" charset="0"/>
                <a:ea typeface="宋体" charset="-122"/>
                <a:cs typeface="+mn-cs"/>
              </a:rPr>
              <a:t>哈希函数的构造方法</a:t>
            </a:r>
          </a:p>
        </p:txBody>
      </p:sp>
      <p:sp>
        <p:nvSpPr>
          <p:cNvPr id="4" name="日期占位符 3"/>
          <p:cNvSpPr>
            <a:spLocks noGrp="1"/>
          </p:cNvSpPr>
          <p:nvPr>
            <p:ph type="dt" sz="half" idx="10"/>
          </p:nvPr>
        </p:nvSpPr>
        <p:spPr/>
        <p:txBody>
          <a:bodyPr/>
          <a:lstStyle/>
          <a:p>
            <a:fld id="{8924EE4B-F2C9-4F3E-BCB3-4860AF3BFF3F}"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166</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4"/>
          <p:cNvSpPr txBox="1">
            <a:spLocks noChangeArrowheads="1"/>
          </p:cNvSpPr>
          <p:nvPr/>
        </p:nvSpPr>
        <p:spPr bwMode="auto">
          <a:xfrm>
            <a:off x="490538" y="1698625"/>
            <a:ext cx="8429625"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40000"/>
              </a:lnSpc>
              <a:spcBef>
                <a:spcPct val="0"/>
              </a:spcBef>
              <a:spcAft>
                <a:spcPct val="0"/>
              </a:spcAft>
              <a:buClrTx/>
              <a:buSzTx/>
              <a:buFontTx/>
              <a:buNone/>
              <a:tabLst/>
              <a:defRPr/>
            </a:pPr>
            <a:r>
              <a:rPr kumimoji="1" lang="en-US" altLang="zh-CN" sz="4000" b="1" i="0" u="none" strike="noStrike" kern="0" cap="none" spc="0" normalizeH="0" baseline="0" noProof="0">
                <a:ln>
                  <a:noFill/>
                </a:ln>
                <a:solidFill>
                  <a:srgbClr val="A50021"/>
                </a:solidFill>
                <a:effectLst/>
                <a:uLnTx/>
                <a:uFillTx/>
                <a:latin typeface="Times New Roman" pitchFamily="18" charset="0"/>
                <a:ea typeface="楷体_GB2312" pitchFamily="49" charset="-122"/>
              </a:rPr>
              <a:t>     “</a:t>
            </a:r>
            <a:r>
              <a:rPr kumimoji="1" lang="zh-CN" altLang="en-US" sz="4000" b="1" i="0" u="none" strike="noStrike" kern="0" cap="none" spc="0" normalizeH="0" baseline="0" noProof="0">
                <a:ln>
                  <a:noFill/>
                </a:ln>
                <a:solidFill>
                  <a:srgbClr val="A50021"/>
                </a:solidFill>
                <a:effectLst/>
                <a:uLnTx/>
                <a:uFillTx/>
                <a:latin typeface="Times New Roman" pitchFamily="18" charset="0"/>
                <a:ea typeface="楷体_GB2312" pitchFamily="49" charset="-122"/>
              </a:rPr>
              <a:t>处理冲突” 的实际含义是：</a:t>
            </a:r>
          </a:p>
          <a:p>
            <a:pPr marL="0" marR="0" lvl="0" indent="0" algn="ctr" defTabSz="914400" eaLnBrk="1" fontAlgn="base" latinLnBrk="0" hangingPunct="1">
              <a:lnSpc>
                <a:spcPct val="140000"/>
              </a:lnSpc>
              <a:spcBef>
                <a:spcPct val="0"/>
              </a:spcBef>
              <a:spcAft>
                <a:spcPct val="0"/>
              </a:spcAft>
              <a:buClrTx/>
              <a:buSzTx/>
              <a:buFontTx/>
              <a:buNone/>
              <a:tabLst/>
              <a:defRPr/>
            </a:pPr>
            <a:r>
              <a:rPr kumimoji="1" lang="zh-CN" altLang="en-US" sz="3600" b="1" i="0" u="none" strike="noStrike" kern="0" cap="none" spc="0" normalizeH="0" baseline="0" noProof="0">
                <a:ln>
                  <a:noFill/>
                </a:ln>
                <a:solidFill>
                  <a:srgbClr val="0000FF"/>
                </a:solidFill>
                <a:effectLst/>
                <a:uLnTx/>
                <a:uFillTx/>
                <a:latin typeface="Times New Roman" pitchFamily="18" charset="0"/>
                <a:ea typeface="楷体_GB2312" pitchFamily="49" charset="-122"/>
              </a:rPr>
              <a:t>为产生冲突的地址寻找下一个哈希地址。</a:t>
            </a:r>
          </a:p>
        </p:txBody>
      </p:sp>
      <p:sp>
        <p:nvSpPr>
          <p:cNvPr id="14" name="Rectangle 5">
            <a:hlinkClick r:id="" action="ppaction://hlinkshowjump?jump=nextslide" highlightClick="1"/>
          </p:cNvPr>
          <p:cNvSpPr>
            <a:spLocks noChangeArrowheads="1"/>
          </p:cNvSpPr>
          <p:nvPr/>
        </p:nvSpPr>
        <p:spPr bwMode="auto">
          <a:xfrm>
            <a:off x="1785938" y="4175125"/>
            <a:ext cx="3232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4000" b="1" i="0" u="none" strike="noStrike" kern="0" cap="none" spc="0" normalizeH="0" baseline="0" noProof="0">
                <a:ln>
                  <a:noFill/>
                </a:ln>
                <a:solidFill>
                  <a:srgbClr val="006600"/>
                </a:solidFill>
                <a:effectLst/>
                <a:uLnTx/>
                <a:uFillTx/>
                <a:latin typeface="Times New Roman" pitchFamily="18" charset="0"/>
                <a:ea typeface="隶书" pitchFamily="49" charset="-122"/>
              </a:rPr>
              <a:t>1. </a:t>
            </a:r>
            <a:r>
              <a:rPr kumimoji="1" lang="zh-CN" altLang="en-US" sz="4000" b="1" i="0" u="none" strike="noStrike" kern="0" cap="none" spc="0" normalizeH="0" baseline="0" noProof="0">
                <a:ln>
                  <a:noFill/>
                </a:ln>
                <a:solidFill>
                  <a:srgbClr val="006600"/>
                </a:solidFill>
                <a:effectLst/>
                <a:uLnTx/>
                <a:uFillTx/>
                <a:latin typeface="隶书" pitchFamily="49" charset="-122"/>
                <a:ea typeface="隶书" pitchFamily="49" charset="-122"/>
              </a:rPr>
              <a:t>开放定址法</a:t>
            </a:r>
            <a:endParaRPr kumimoji="1" lang="zh-CN" altLang="en-US" sz="4000" b="1" i="0" u="none" strike="noStrike" kern="0" cap="none" spc="0" normalizeH="0" baseline="0" noProof="0">
              <a:ln>
                <a:noFill/>
              </a:ln>
              <a:solidFill>
                <a:srgbClr val="800000"/>
              </a:solidFill>
              <a:effectLst/>
              <a:uLnTx/>
              <a:uFillTx/>
              <a:latin typeface="Times New Roman" pitchFamily="18" charset="0"/>
              <a:ea typeface="楷体_GB2312" pitchFamily="49" charset="-122"/>
            </a:endParaRPr>
          </a:p>
        </p:txBody>
      </p:sp>
      <p:sp>
        <p:nvSpPr>
          <p:cNvPr id="16" name="Text Box 6">
            <a:hlinkClick r:id="rId4" action="ppaction://hlinksldjump" highlightClick="1"/>
          </p:cNvPr>
          <p:cNvSpPr txBox="1">
            <a:spLocks noChangeArrowheads="1"/>
          </p:cNvSpPr>
          <p:nvPr/>
        </p:nvSpPr>
        <p:spPr bwMode="auto">
          <a:xfrm>
            <a:off x="838200" y="5394325"/>
            <a:ext cx="3733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2" indent="0" algn="ctr" defTabSz="914400" eaLnBrk="1" fontAlgn="base" latinLnBrk="0" hangingPunct="1">
              <a:lnSpc>
                <a:spcPct val="100000"/>
              </a:lnSpc>
              <a:spcBef>
                <a:spcPct val="0"/>
              </a:spcBef>
              <a:spcAft>
                <a:spcPct val="0"/>
              </a:spcAft>
              <a:buClrTx/>
              <a:buSzTx/>
              <a:buFontTx/>
              <a:buNone/>
              <a:tabLst/>
              <a:defRPr/>
            </a:pPr>
            <a:r>
              <a:rPr kumimoji="1" lang="en-US" altLang="zh-CN" sz="4000" b="1" i="0" u="none" strike="noStrike" kern="0" cap="none" spc="0" normalizeH="0" baseline="0" noProof="0">
                <a:ln>
                  <a:noFill/>
                </a:ln>
                <a:solidFill>
                  <a:srgbClr val="006600"/>
                </a:solidFill>
                <a:effectLst/>
                <a:uLnTx/>
                <a:uFillTx/>
                <a:latin typeface="Times New Roman" pitchFamily="18" charset="0"/>
                <a:ea typeface="隶书" pitchFamily="49" charset="-122"/>
              </a:rPr>
              <a:t>2. </a:t>
            </a:r>
            <a:r>
              <a:rPr kumimoji="1" lang="zh-CN" altLang="en-US" sz="4000" b="1" i="0" u="none" strike="noStrike" kern="0" cap="none" spc="0" normalizeH="0" baseline="0" noProof="0">
                <a:ln>
                  <a:noFill/>
                </a:ln>
                <a:solidFill>
                  <a:srgbClr val="006600"/>
                </a:solidFill>
                <a:effectLst/>
                <a:uLnTx/>
                <a:uFillTx/>
                <a:latin typeface="隶书" pitchFamily="49" charset="-122"/>
                <a:ea typeface="隶书" pitchFamily="49" charset="-122"/>
              </a:rPr>
              <a:t>链地址法</a:t>
            </a: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17" name="Text Box 2"/>
          <p:cNvSpPr txBox="1">
            <a:spLocks noChangeArrowheads="1"/>
          </p:cNvSpPr>
          <p:nvPr/>
        </p:nvSpPr>
        <p:spPr bwMode="auto">
          <a:xfrm>
            <a:off x="395288" y="1055687"/>
            <a:ext cx="560546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zh-CN" altLang="en-US" sz="2800">
                <a:solidFill>
                  <a:srgbClr val="003300"/>
                </a:solidFill>
                <a:ea typeface="宋体" charset="-122"/>
              </a:rPr>
              <a:t>处理冲突的方法 </a:t>
            </a:r>
          </a:p>
          <a:p>
            <a:pPr eaLnBrk="1" fontAlgn="base" hangingPunct="1">
              <a:spcBef>
                <a:spcPct val="20000"/>
              </a:spcBef>
              <a:spcAft>
                <a:spcPct val="0"/>
              </a:spcAft>
              <a:buFont typeface="Wingdings" pitchFamily="2" charset="2"/>
              <a:buChar char="p"/>
            </a:pPr>
            <a:endParaRPr lang="zh-CN" altLang="en-US" sz="2800">
              <a:solidFill>
                <a:srgbClr val="003300"/>
              </a:solidFill>
              <a:ea typeface="宋体" charset="-122"/>
            </a:endParaRPr>
          </a:p>
        </p:txBody>
      </p:sp>
    </p:spTree>
    <p:extLst>
      <p:ext uri="{BB962C8B-B14F-4D97-AF65-F5344CB8AC3E}">
        <p14:creationId xmlns:p14="http://schemas.microsoft.com/office/powerpoint/2010/main" val="2214754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lide(from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7" presetClass="entr" presetSubtype="1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p:cTn id="18" dur="500" fill="hold"/>
                                        <p:tgtEl>
                                          <p:spTgt spid="16"/>
                                        </p:tgtEl>
                                        <p:attrNameLst>
                                          <p:attrName>ppt_w</p:attrName>
                                        </p:attrNameLst>
                                      </p:cBhvr>
                                      <p:tavLst>
                                        <p:tav tm="0">
                                          <p:val>
                                            <p:fltVal val="0"/>
                                          </p:val>
                                        </p:tav>
                                        <p:tav tm="100000">
                                          <p:val>
                                            <p:strVal val="#ppt_w"/>
                                          </p:val>
                                        </p:tav>
                                      </p:tavLst>
                                    </p:anim>
                                    <p:anim calcmode="lin" valueType="num">
                                      <p:cBhvr>
                                        <p:cTn id="19" dur="500" fill="hold"/>
                                        <p:tgtEl>
                                          <p:spTgt spid="1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4" grpId="0" autoUpdateAnimBg="0"/>
      <p:bldP spid="16" grpId="0" autoUpdateAnimBg="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10.3.3  </a:t>
            </a:r>
            <a:r>
              <a:rPr kumimoji="1" lang="zh-CN" altLang="en-US" sz="3200" b="1" dirty="0">
                <a:latin typeface="Arial" charset="0"/>
                <a:ea typeface="宋体" charset="-122"/>
                <a:cs typeface="+mn-cs"/>
              </a:rPr>
              <a:t>处理冲突的方法</a:t>
            </a:r>
          </a:p>
        </p:txBody>
      </p:sp>
      <p:sp>
        <p:nvSpPr>
          <p:cNvPr id="4" name="日期占位符 3"/>
          <p:cNvSpPr>
            <a:spLocks noGrp="1"/>
          </p:cNvSpPr>
          <p:nvPr>
            <p:ph type="dt" sz="half" idx="10"/>
          </p:nvPr>
        </p:nvSpPr>
        <p:spPr/>
        <p:txBody>
          <a:bodyPr/>
          <a:lstStyle/>
          <a:p>
            <a:fld id="{1B28F414-2C5C-4B67-94F8-6E549C5C24F6}"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167</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4"/>
          <p:cNvSpPr txBox="1">
            <a:spLocks noChangeArrowheads="1"/>
          </p:cNvSpPr>
          <p:nvPr/>
        </p:nvSpPr>
        <p:spPr bwMode="auto">
          <a:xfrm>
            <a:off x="571500" y="1443064"/>
            <a:ext cx="8210550" cy="528638"/>
          </a:xfrm>
          <a:prstGeom prst="rect">
            <a:avLst/>
          </a:prstGeom>
          <a:noFill/>
          <a:ln w="9525">
            <a:solidFill>
              <a:srgbClr val="0033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0000CC"/>
                </a:solidFill>
                <a:effectLst/>
                <a:uLnTx/>
                <a:uFillTx/>
                <a:latin typeface="Times New Roman" pitchFamily="18" charset="0"/>
                <a:ea typeface="楷体_GB2312" pitchFamily="49" charset="-122"/>
              </a:rPr>
              <a:t>H</a:t>
            </a:r>
            <a:r>
              <a:rPr kumimoji="1" lang="en-US" altLang="zh-CN" sz="2800" b="1" i="0" u="none" strike="noStrike" kern="0" cap="none" spc="0" normalizeH="0" baseline="-25000" noProof="0">
                <a:ln>
                  <a:noFill/>
                </a:ln>
                <a:solidFill>
                  <a:srgbClr val="0000CC"/>
                </a:solidFill>
                <a:effectLst/>
                <a:uLnTx/>
                <a:uFillTx/>
                <a:latin typeface="Times New Roman" pitchFamily="18" charset="0"/>
                <a:ea typeface="楷体_GB2312" pitchFamily="49" charset="-122"/>
              </a:rPr>
              <a:t>i</a:t>
            </a:r>
            <a:r>
              <a:rPr kumimoji="1" lang="en-US" altLang="zh-CN" sz="2800" b="1" i="0" u="none" strike="noStrike" kern="0" cap="none" spc="0" normalizeH="0" baseline="0" noProof="0">
                <a:ln>
                  <a:noFill/>
                </a:ln>
                <a:solidFill>
                  <a:srgbClr val="0000CC"/>
                </a:solidFill>
                <a:effectLst/>
                <a:uLnTx/>
                <a:uFillTx/>
                <a:latin typeface="Times New Roman" pitchFamily="18" charset="0"/>
                <a:ea typeface="楷体_GB2312" pitchFamily="49" charset="-122"/>
              </a:rPr>
              <a:t> = ( H(key) + d</a:t>
            </a:r>
            <a:r>
              <a:rPr kumimoji="1" lang="en-US" altLang="zh-CN" sz="2800" b="1" i="0" u="none" strike="noStrike" kern="0" cap="none" spc="0" normalizeH="0" baseline="-25000" noProof="0">
                <a:ln>
                  <a:noFill/>
                </a:ln>
                <a:solidFill>
                  <a:srgbClr val="0000CC"/>
                </a:solidFill>
                <a:effectLst/>
                <a:uLnTx/>
                <a:uFillTx/>
                <a:latin typeface="Times New Roman" pitchFamily="18" charset="0"/>
                <a:ea typeface="楷体_GB2312" pitchFamily="49" charset="-122"/>
              </a:rPr>
              <a:t>i</a:t>
            </a:r>
            <a:r>
              <a:rPr kumimoji="1" lang="en-US" altLang="zh-CN" sz="2800" b="1" i="0" u="none" strike="noStrike" kern="0" cap="none" spc="0" normalizeH="0" baseline="0" noProof="0">
                <a:ln>
                  <a:noFill/>
                </a:ln>
                <a:solidFill>
                  <a:srgbClr val="0000CC"/>
                </a:solidFill>
                <a:effectLst/>
                <a:uLnTx/>
                <a:uFillTx/>
                <a:latin typeface="Times New Roman" pitchFamily="18" charset="0"/>
                <a:ea typeface="楷体_GB2312" pitchFamily="49" charset="-122"/>
              </a:rPr>
              <a:t> )  MOD  m   i = 1,2,…,k  ( k≤m-2 )</a:t>
            </a:r>
          </a:p>
        </p:txBody>
      </p:sp>
      <p:sp>
        <p:nvSpPr>
          <p:cNvPr id="14" name="Text Box 5"/>
          <p:cNvSpPr txBox="1">
            <a:spLocks noChangeArrowheads="1"/>
          </p:cNvSpPr>
          <p:nvPr/>
        </p:nvSpPr>
        <p:spPr bwMode="auto">
          <a:xfrm>
            <a:off x="552450" y="2665439"/>
            <a:ext cx="8091488" cy="3727450"/>
          </a:xfrm>
          <a:prstGeom prst="rect">
            <a:avLst/>
          </a:prstGeom>
          <a:noFill/>
          <a:ln w="9525">
            <a:solidFill>
              <a:srgbClr val="00330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2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0000CC"/>
                </a:solidFill>
                <a:effectLst/>
                <a:uLnTx/>
                <a:uFillTx/>
                <a:latin typeface="Times New Roman" pitchFamily="18" charset="0"/>
                <a:ea typeface="楷体_GB2312" pitchFamily="49" charset="-122"/>
              </a:rPr>
              <a:t>H(key) </a:t>
            </a:r>
            <a:r>
              <a:rPr kumimoji="1" lang="zh-CN" altLang="en-US" sz="2800" b="1" i="0" u="none" strike="noStrike" kern="0" cap="none" spc="0" normalizeH="0" baseline="0" noProof="0">
                <a:ln>
                  <a:noFill/>
                </a:ln>
                <a:solidFill>
                  <a:srgbClr val="0000CC"/>
                </a:solidFill>
                <a:effectLst/>
                <a:uLnTx/>
                <a:uFillTx/>
                <a:latin typeface="Times New Roman" pitchFamily="18" charset="0"/>
                <a:ea typeface="楷体_GB2312" pitchFamily="49" charset="-122"/>
              </a:rPr>
              <a:t>为哈希函数，</a:t>
            </a:r>
            <a:r>
              <a:rPr kumimoji="1" lang="en-US" altLang="zh-CN" sz="2800" b="1" i="0" u="none" strike="noStrike" kern="0" cap="none" spc="0" normalizeH="0" baseline="0" noProof="0">
                <a:ln>
                  <a:noFill/>
                </a:ln>
                <a:solidFill>
                  <a:srgbClr val="0000CC"/>
                </a:solidFill>
                <a:effectLst/>
                <a:uLnTx/>
                <a:uFillTx/>
                <a:latin typeface="Times New Roman" pitchFamily="18" charset="0"/>
                <a:ea typeface="楷体_GB2312" pitchFamily="49" charset="-122"/>
              </a:rPr>
              <a:t>m</a:t>
            </a:r>
            <a:r>
              <a:rPr kumimoji="1" lang="zh-CN" altLang="en-US" sz="2800" b="1" i="0" u="none" strike="noStrike" kern="0" cap="none" spc="0" normalizeH="0" baseline="0" noProof="0">
                <a:ln>
                  <a:noFill/>
                </a:ln>
                <a:solidFill>
                  <a:srgbClr val="0000CC"/>
                </a:solidFill>
                <a:effectLst/>
                <a:uLnTx/>
                <a:uFillTx/>
                <a:latin typeface="Times New Roman" pitchFamily="18" charset="0"/>
                <a:ea typeface="楷体_GB2312" pitchFamily="49" charset="-122"/>
              </a:rPr>
              <a:t>为表长，</a:t>
            </a:r>
            <a:r>
              <a:rPr kumimoji="1" lang="en-US" altLang="zh-CN" sz="2800" b="1" i="0" u="none" strike="noStrike" kern="0" cap="none" spc="0" normalizeH="0" baseline="0" noProof="0">
                <a:ln>
                  <a:noFill/>
                </a:ln>
                <a:solidFill>
                  <a:srgbClr val="0000CC"/>
                </a:solidFill>
                <a:effectLst/>
                <a:uLnTx/>
                <a:uFillTx/>
                <a:latin typeface="Times New Roman" pitchFamily="18" charset="0"/>
                <a:ea typeface="楷体_GB2312" pitchFamily="49" charset="-122"/>
              </a:rPr>
              <a:t>d </a:t>
            </a:r>
            <a:r>
              <a:rPr kumimoji="1" lang="en-US" altLang="zh-CN" sz="2800" b="1" i="0" u="none" strike="noStrike" kern="0" cap="none" spc="0" normalizeH="0" baseline="-25000" noProof="0">
                <a:ln>
                  <a:noFill/>
                </a:ln>
                <a:solidFill>
                  <a:srgbClr val="0000CC"/>
                </a:solidFill>
                <a:effectLst/>
                <a:uLnTx/>
                <a:uFillTx/>
                <a:latin typeface="Times New Roman" pitchFamily="18" charset="0"/>
                <a:ea typeface="楷体_GB2312" pitchFamily="49" charset="-122"/>
              </a:rPr>
              <a:t>i </a:t>
            </a:r>
            <a:r>
              <a:rPr kumimoji="1" lang="zh-CN" altLang="en-US" sz="2800" b="1" i="0" u="none" strike="noStrike" kern="0" cap="none" spc="0" normalizeH="0" baseline="0" noProof="0">
                <a:ln>
                  <a:noFill/>
                </a:ln>
                <a:solidFill>
                  <a:srgbClr val="0000CC"/>
                </a:solidFill>
                <a:effectLst/>
                <a:uLnTx/>
                <a:uFillTx/>
                <a:latin typeface="Times New Roman" pitchFamily="18" charset="0"/>
                <a:ea typeface="楷体_GB2312" pitchFamily="49" charset="-122"/>
              </a:rPr>
              <a:t>为增量序列：</a:t>
            </a:r>
          </a:p>
          <a:p>
            <a:pPr marL="0" marR="0" lvl="0" indent="0" defTabSz="914400" eaLnBrk="1" fontAlgn="base" latinLnBrk="0" hangingPunct="1">
              <a:lnSpc>
                <a:spcPct val="12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0000CC"/>
                </a:solidFill>
                <a:effectLst/>
                <a:uLnTx/>
                <a:uFillTx/>
                <a:latin typeface="Times New Roman" pitchFamily="18" charset="0"/>
                <a:ea typeface="楷体_GB2312" pitchFamily="49" charset="-122"/>
              </a:rPr>
              <a:t>(1) d</a:t>
            </a:r>
            <a:r>
              <a:rPr kumimoji="1" lang="en-US" altLang="zh-CN" sz="2800" b="1" i="0" u="none" strike="noStrike" kern="0" cap="none" spc="0" normalizeH="0" baseline="-25000" noProof="0">
                <a:ln>
                  <a:noFill/>
                </a:ln>
                <a:solidFill>
                  <a:srgbClr val="0000CC"/>
                </a:solidFill>
                <a:effectLst/>
                <a:uLnTx/>
                <a:uFillTx/>
                <a:latin typeface="Times New Roman" pitchFamily="18" charset="0"/>
                <a:ea typeface="楷体_GB2312" pitchFamily="49" charset="-122"/>
              </a:rPr>
              <a:t>i</a:t>
            </a:r>
            <a:r>
              <a:rPr kumimoji="1" lang="en-US" altLang="zh-CN" sz="2800" b="1" i="0" u="none" strike="noStrike" kern="0" cap="none" spc="0" normalizeH="0" baseline="0" noProof="0">
                <a:ln>
                  <a:noFill/>
                </a:ln>
                <a:solidFill>
                  <a:srgbClr val="0000CC"/>
                </a:solidFill>
                <a:effectLst/>
                <a:uLnTx/>
                <a:uFillTx/>
                <a:latin typeface="Times New Roman" pitchFamily="18" charset="0"/>
                <a:ea typeface="楷体_GB2312" pitchFamily="49" charset="-122"/>
              </a:rPr>
              <a:t> = 1,2,3,…,m-1---    </a:t>
            </a:r>
            <a:r>
              <a:rPr kumimoji="1" lang="zh-CN" altLang="en-US" sz="2800" b="1" i="0" u="none" strike="noStrike" kern="0" cap="none" spc="0" normalizeH="0" baseline="0" noProof="0">
                <a:ln>
                  <a:noFill/>
                </a:ln>
                <a:solidFill>
                  <a:srgbClr val="A50021"/>
                </a:solidFill>
                <a:effectLst/>
                <a:uLnTx/>
                <a:uFillTx/>
                <a:latin typeface="Times New Roman" pitchFamily="18" charset="0"/>
                <a:ea typeface="楷体_GB2312" pitchFamily="49" charset="-122"/>
              </a:rPr>
              <a:t>线性探测再散列</a:t>
            </a:r>
            <a:endParaRPr kumimoji="1" lang="en-US" altLang="zh-CN" sz="2800" b="1" i="0" u="none" strike="noStrike" kern="0" cap="none" spc="0" normalizeH="0" baseline="0" noProof="0">
              <a:ln>
                <a:noFill/>
              </a:ln>
              <a:solidFill>
                <a:srgbClr val="0000CC"/>
              </a:solidFill>
              <a:effectLst/>
              <a:uLnTx/>
              <a:uFillTx/>
              <a:latin typeface="Times New Roman" pitchFamily="18" charset="0"/>
              <a:ea typeface="楷体_GB2312" pitchFamily="49" charset="-122"/>
            </a:endParaRPr>
          </a:p>
          <a:p>
            <a:pPr marL="0" marR="0" lvl="0" indent="0" defTabSz="914400" eaLnBrk="1" fontAlgn="base" latinLnBrk="0" hangingPunct="1">
              <a:lnSpc>
                <a:spcPct val="12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0000CC"/>
                </a:solidFill>
                <a:effectLst/>
                <a:uLnTx/>
                <a:uFillTx/>
                <a:latin typeface="Times New Roman" pitchFamily="18" charset="0"/>
                <a:ea typeface="楷体_GB2312" pitchFamily="49" charset="-122"/>
              </a:rPr>
              <a:t>(2) d</a:t>
            </a:r>
            <a:r>
              <a:rPr kumimoji="1" lang="en-US" altLang="zh-CN" sz="2800" b="1" i="0" u="none" strike="noStrike" kern="0" cap="none" spc="0" normalizeH="0" baseline="-25000" noProof="0">
                <a:ln>
                  <a:noFill/>
                </a:ln>
                <a:solidFill>
                  <a:srgbClr val="0000CC"/>
                </a:solidFill>
                <a:effectLst/>
                <a:uLnTx/>
                <a:uFillTx/>
                <a:latin typeface="Times New Roman" pitchFamily="18" charset="0"/>
                <a:ea typeface="楷体_GB2312" pitchFamily="49" charset="-122"/>
              </a:rPr>
              <a:t>i</a:t>
            </a:r>
            <a:r>
              <a:rPr kumimoji="1" lang="en-US" altLang="zh-CN" sz="2800" b="1" i="0" u="none" strike="noStrike" kern="0" cap="none" spc="0" normalizeH="0" baseline="0" noProof="0">
                <a:ln>
                  <a:noFill/>
                </a:ln>
                <a:solidFill>
                  <a:srgbClr val="0000CC"/>
                </a:solidFill>
                <a:effectLst/>
                <a:uLnTx/>
                <a:uFillTx/>
                <a:latin typeface="Times New Roman" pitchFamily="18" charset="0"/>
                <a:ea typeface="楷体_GB2312" pitchFamily="49" charset="-122"/>
              </a:rPr>
              <a:t> = 1</a:t>
            </a:r>
            <a:r>
              <a:rPr kumimoji="1" lang="en-US" altLang="zh-CN" sz="2800" b="1" i="0" u="none" strike="noStrike" kern="0" cap="none" spc="0" normalizeH="0" baseline="30000" noProof="0">
                <a:ln>
                  <a:noFill/>
                </a:ln>
                <a:solidFill>
                  <a:srgbClr val="0000CC"/>
                </a:solidFill>
                <a:effectLst/>
                <a:uLnTx/>
                <a:uFillTx/>
                <a:latin typeface="Times New Roman" pitchFamily="18" charset="0"/>
                <a:ea typeface="楷体_GB2312" pitchFamily="49" charset="-122"/>
              </a:rPr>
              <a:t>2</a:t>
            </a:r>
            <a:r>
              <a:rPr kumimoji="1" lang="en-US" altLang="zh-CN" sz="2800" b="1" i="0" u="none" strike="noStrike" kern="0" cap="none" spc="0" normalizeH="0" baseline="0" noProof="0">
                <a:ln>
                  <a:noFill/>
                </a:ln>
                <a:solidFill>
                  <a:srgbClr val="0000CC"/>
                </a:solidFill>
                <a:effectLst/>
                <a:uLnTx/>
                <a:uFillTx/>
                <a:latin typeface="Times New Roman" pitchFamily="18" charset="0"/>
                <a:ea typeface="楷体_GB2312" pitchFamily="49" charset="-122"/>
              </a:rPr>
              <a:t>,-1</a:t>
            </a:r>
            <a:r>
              <a:rPr kumimoji="1" lang="en-US" altLang="zh-CN" sz="2800" b="1" i="0" u="none" strike="noStrike" kern="0" cap="none" spc="0" normalizeH="0" baseline="30000" noProof="0">
                <a:ln>
                  <a:noFill/>
                </a:ln>
                <a:solidFill>
                  <a:srgbClr val="0000CC"/>
                </a:solidFill>
                <a:effectLst/>
                <a:uLnTx/>
                <a:uFillTx/>
                <a:latin typeface="Times New Roman" pitchFamily="18" charset="0"/>
                <a:ea typeface="楷体_GB2312" pitchFamily="49" charset="-122"/>
              </a:rPr>
              <a:t>2</a:t>
            </a:r>
            <a:r>
              <a:rPr kumimoji="1" lang="en-US" altLang="zh-CN" sz="2800" b="1" i="0" u="none" strike="noStrike" kern="0" cap="none" spc="0" normalizeH="0" baseline="0" noProof="0">
                <a:ln>
                  <a:noFill/>
                </a:ln>
                <a:solidFill>
                  <a:srgbClr val="0000CC"/>
                </a:solidFill>
                <a:effectLst/>
                <a:uLnTx/>
                <a:uFillTx/>
                <a:latin typeface="Times New Roman" pitchFamily="18" charset="0"/>
                <a:ea typeface="楷体_GB2312" pitchFamily="49" charset="-122"/>
              </a:rPr>
              <a:t>,2</a:t>
            </a:r>
            <a:r>
              <a:rPr kumimoji="1" lang="en-US" altLang="zh-CN" sz="2800" b="1" i="0" u="none" strike="noStrike" kern="0" cap="none" spc="0" normalizeH="0" baseline="30000" noProof="0">
                <a:ln>
                  <a:noFill/>
                </a:ln>
                <a:solidFill>
                  <a:srgbClr val="0000CC"/>
                </a:solidFill>
                <a:effectLst/>
                <a:uLnTx/>
                <a:uFillTx/>
                <a:latin typeface="Times New Roman" pitchFamily="18" charset="0"/>
                <a:ea typeface="楷体_GB2312" pitchFamily="49" charset="-122"/>
              </a:rPr>
              <a:t>2</a:t>
            </a:r>
            <a:r>
              <a:rPr kumimoji="1" lang="en-US" altLang="zh-CN" sz="2800" b="1" i="0" u="none" strike="noStrike" kern="0" cap="none" spc="0" normalizeH="0" baseline="0" noProof="0">
                <a:ln>
                  <a:noFill/>
                </a:ln>
                <a:solidFill>
                  <a:srgbClr val="0000CC"/>
                </a:solidFill>
                <a:effectLst/>
                <a:uLnTx/>
                <a:uFillTx/>
                <a:latin typeface="Times New Roman" pitchFamily="18" charset="0"/>
                <a:ea typeface="楷体_GB2312" pitchFamily="49" charset="-122"/>
              </a:rPr>
              <a:t>,-2</a:t>
            </a:r>
            <a:r>
              <a:rPr kumimoji="1" lang="en-US" altLang="zh-CN" sz="2800" b="1" i="0" u="none" strike="noStrike" kern="0" cap="none" spc="0" normalizeH="0" baseline="30000" noProof="0">
                <a:ln>
                  <a:noFill/>
                </a:ln>
                <a:solidFill>
                  <a:srgbClr val="0000CC"/>
                </a:solidFill>
                <a:effectLst/>
                <a:uLnTx/>
                <a:uFillTx/>
                <a:latin typeface="Times New Roman" pitchFamily="18" charset="0"/>
                <a:ea typeface="楷体_GB2312" pitchFamily="49" charset="-122"/>
              </a:rPr>
              <a:t>2</a:t>
            </a:r>
            <a:r>
              <a:rPr kumimoji="1" lang="en-US" altLang="zh-CN" sz="2800" b="1" i="0" u="none" strike="noStrike" kern="0" cap="none" spc="0" normalizeH="0" baseline="0" noProof="0">
                <a:ln>
                  <a:noFill/>
                </a:ln>
                <a:solidFill>
                  <a:srgbClr val="0000CC"/>
                </a:solidFill>
                <a:effectLst/>
                <a:uLnTx/>
                <a:uFillTx/>
                <a:latin typeface="Times New Roman" pitchFamily="18" charset="0"/>
                <a:ea typeface="楷体_GB2312" pitchFamily="49" charset="-122"/>
              </a:rPr>
              <a:t>,…,</a:t>
            </a:r>
            <a:r>
              <a:rPr kumimoji="1" lang="en-US" altLang="zh-CN" sz="2800" b="1" i="0" u="none" strike="noStrike" kern="0" cap="none" spc="0" normalizeH="0" baseline="0" noProof="0">
                <a:ln>
                  <a:noFill/>
                </a:ln>
                <a:solidFill>
                  <a:srgbClr val="0000CC"/>
                </a:solidFill>
                <a:effectLst/>
                <a:uLnTx/>
                <a:uFillTx/>
                <a:latin typeface="Times New Roman" pitchFamily="18" charset="0"/>
                <a:ea typeface="楷体_GB2312" pitchFamily="49" charset="-122"/>
                <a:cs typeface="Times New Roman" pitchFamily="18" charset="0"/>
              </a:rPr>
              <a:t>± </a:t>
            </a:r>
            <a:r>
              <a:rPr kumimoji="1" lang="en-US" altLang="zh-CN" sz="2800" b="1" i="0" u="none" strike="noStrike" kern="0" cap="none" spc="0" normalizeH="0" baseline="0" noProof="0">
                <a:ln>
                  <a:noFill/>
                </a:ln>
                <a:solidFill>
                  <a:srgbClr val="0000CC"/>
                </a:solidFill>
                <a:effectLst/>
                <a:uLnTx/>
                <a:uFillTx/>
                <a:latin typeface="Times New Roman" pitchFamily="18" charset="0"/>
                <a:ea typeface="楷体_GB2312" pitchFamily="49" charset="-122"/>
              </a:rPr>
              <a:t>k</a:t>
            </a:r>
            <a:r>
              <a:rPr kumimoji="1" lang="en-US" altLang="zh-CN" sz="2800" b="1" i="0" u="none" strike="noStrike" kern="0" cap="none" spc="0" normalizeH="0" baseline="30000" noProof="0">
                <a:ln>
                  <a:noFill/>
                </a:ln>
                <a:solidFill>
                  <a:srgbClr val="0000CC"/>
                </a:solidFill>
                <a:effectLst/>
                <a:uLnTx/>
                <a:uFillTx/>
                <a:latin typeface="Times New Roman" pitchFamily="18" charset="0"/>
                <a:ea typeface="楷体_GB2312" pitchFamily="49" charset="-122"/>
              </a:rPr>
              <a:t>2</a:t>
            </a:r>
            <a:r>
              <a:rPr kumimoji="1" lang="en-US" altLang="zh-CN" sz="2800" b="1" i="0" u="none" strike="noStrike" kern="0" cap="none" spc="0" normalizeH="0" baseline="0" noProof="0">
                <a:ln>
                  <a:noFill/>
                </a:ln>
                <a:solidFill>
                  <a:srgbClr val="0000CC"/>
                </a:solidFill>
                <a:effectLst/>
                <a:uLnTx/>
                <a:uFillTx/>
                <a:latin typeface="Times New Roman" pitchFamily="18" charset="0"/>
                <a:ea typeface="楷体_GB2312" pitchFamily="49" charset="-122"/>
              </a:rPr>
              <a:t> (k ≤m/2)</a:t>
            </a:r>
          </a:p>
          <a:p>
            <a:pPr marL="0" marR="0" lvl="0" indent="0" defTabSz="914400" eaLnBrk="1" fontAlgn="base" latinLnBrk="0" hangingPunct="1">
              <a:lnSpc>
                <a:spcPct val="12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0000CC"/>
                </a:solidFill>
                <a:effectLst/>
                <a:uLnTx/>
                <a:uFillTx/>
                <a:latin typeface="Times New Roman" pitchFamily="18" charset="0"/>
                <a:ea typeface="楷体_GB2312" pitchFamily="49" charset="-122"/>
              </a:rPr>
              <a:t>                  ---</a:t>
            </a:r>
            <a:r>
              <a:rPr kumimoji="1" lang="zh-CN" altLang="en-US" sz="2800" b="1" i="0" u="none" strike="noStrike" kern="0" cap="none" spc="0" normalizeH="0" baseline="0" noProof="0">
                <a:ln>
                  <a:noFill/>
                </a:ln>
                <a:solidFill>
                  <a:srgbClr val="A50021"/>
                </a:solidFill>
                <a:effectLst/>
                <a:uLnTx/>
                <a:uFillTx/>
                <a:latin typeface="Times New Roman" pitchFamily="18" charset="0"/>
                <a:ea typeface="楷体_GB2312" pitchFamily="49" charset="-122"/>
              </a:rPr>
              <a:t>二次探测再散列  或平方探测再散列</a:t>
            </a:r>
            <a:endParaRPr kumimoji="1" lang="en-US" altLang="zh-CN" sz="2800" b="1" i="0" u="none" strike="noStrike" kern="0" cap="none" spc="0" normalizeH="0" baseline="0" noProof="0">
              <a:ln>
                <a:noFill/>
              </a:ln>
              <a:solidFill>
                <a:srgbClr val="0000CC"/>
              </a:solidFill>
              <a:effectLst/>
              <a:uLnTx/>
              <a:uFillTx/>
              <a:latin typeface="Times New Roman" pitchFamily="18" charset="0"/>
              <a:ea typeface="楷体_GB2312" pitchFamily="49" charset="-122"/>
            </a:endParaRPr>
          </a:p>
          <a:p>
            <a:pPr marL="0" marR="0" lvl="0" indent="0" defTabSz="914400" eaLnBrk="1" fontAlgn="base" latinLnBrk="0" hangingPunct="1">
              <a:lnSpc>
                <a:spcPct val="12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0000CC"/>
                </a:solidFill>
                <a:effectLst/>
                <a:uLnTx/>
                <a:uFillTx/>
                <a:latin typeface="Times New Roman" pitchFamily="18" charset="0"/>
                <a:ea typeface="楷体_GB2312" pitchFamily="49" charset="-122"/>
              </a:rPr>
              <a:t>(3) d</a:t>
            </a:r>
            <a:r>
              <a:rPr kumimoji="1" lang="en-US" altLang="zh-CN" sz="2800" b="1" i="0" u="none" strike="noStrike" kern="0" cap="none" spc="0" normalizeH="0" baseline="-25000" noProof="0">
                <a:ln>
                  <a:noFill/>
                </a:ln>
                <a:solidFill>
                  <a:srgbClr val="0000CC"/>
                </a:solidFill>
                <a:effectLst/>
                <a:uLnTx/>
                <a:uFillTx/>
                <a:latin typeface="Times New Roman" pitchFamily="18" charset="0"/>
                <a:ea typeface="楷体_GB2312" pitchFamily="49" charset="-122"/>
              </a:rPr>
              <a:t>i</a:t>
            </a:r>
            <a:r>
              <a:rPr kumimoji="1" lang="en-US" altLang="zh-CN" sz="2800" b="1" i="0" u="none" strike="noStrike" kern="0" cap="none" spc="0" normalizeH="0" baseline="0" noProof="0">
                <a:ln>
                  <a:noFill/>
                </a:ln>
                <a:solidFill>
                  <a:srgbClr val="0000CC"/>
                </a:solidFill>
                <a:effectLst/>
                <a:uLnTx/>
                <a:uFillTx/>
                <a:latin typeface="Times New Roman" pitchFamily="18" charset="0"/>
                <a:ea typeface="楷体_GB2312" pitchFamily="49" charset="-122"/>
              </a:rPr>
              <a:t> </a:t>
            </a:r>
            <a:r>
              <a:rPr kumimoji="1" lang="zh-CN" altLang="en-US" sz="2800" b="1" i="0" u="none" strike="noStrike" kern="0" cap="none" spc="0" normalizeH="0" baseline="0" noProof="0">
                <a:ln>
                  <a:noFill/>
                </a:ln>
                <a:solidFill>
                  <a:srgbClr val="0000CC"/>
                </a:solidFill>
                <a:effectLst/>
                <a:uLnTx/>
                <a:uFillTx/>
                <a:latin typeface="Times New Roman" pitchFamily="18" charset="0"/>
                <a:ea typeface="楷体_GB2312" pitchFamily="49" charset="-122"/>
              </a:rPr>
              <a:t>为伪随机序列   </a:t>
            </a:r>
            <a:r>
              <a:rPr kumimoji="1" lang="en-US" altLang="zh-CN" sz="2800" b="1" i="0" u="none" strike="noStrike" kern="0" cap="none" spc="0" normalizeH="0" baseline="0" noProof="0">
                <a:ln>
                  <a:noFill/>
                </a:ln>
                <a:solidFill>
                  <a:srgbClr val="0000CC"/>
                </a:solidFill>
                <a:effectLst/>
                <a:uLnTx/>
                <a:uFillTx/>
                <a:latin typeface="Times New Roman" pitchFamily="18" charset="0"/>
                <a:ea typeface="楷体_GB2312" pitchFamily="49" charset="-122"/>
              </a:rPr>
              <a:t>---</a:t>
            </a:r>
            <a:r>
              <a:rPr kumimoji="1" lang="zh-CN" altLang="en-US" sz="2800" b="1" i="0" u="none" strike="noStrike" kern="0" cap="none" spc="0" normalizeH="0" baseline="0" noProof="0">
                <a:ln>
                  <a:noFill/>
                </a:ln>
                <a:solidFill>
                  <a:srgbClr val="A50021"/>
                </a:solidFill>
                <a:effectLst/>
                <a:uLnTx/>
                <a:uFillTx/>
                <a:latin typeface="Times New Roman" pitchFamily="18" charset="0"/>
                <a:ea typeface="楷体_GB2312" pitchFamily="49" charset="-122"/>
              </a:rPr>
              <a:t>随机探测再散列</a:t>
            </a:r>
          </a:p>
          <a:p>
            <a:pPr marL="0" marR="0" lvl="0" indent="0" defTabSz="914400" eaLnBrk="1" fontAlgn="base" latinLnBrk="0" hangingPunct="1">
              <a:lnSpc>
                <a:spcPct val="12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0000CC"/>
                </a:solidFill>
                <a:effectLst/>
                <a:uLnTx/>
                <a:uFillTx/>
                <a:latin typeface="Times New Roman" pitchFamily="18" charset="0"/>
                <a:ea typeface="楷体_GB2312" pitchFamily="49" charset="-122"/>
              </a:rPr>
              <a:t>(4)</a:t>
            </a:r>
            <a:r>
              <a:rPr kumimoji="1" lang="zh-CN" altLang="en-US" sz="2800" b="1" i="0" u="none" strike="noStrike" kern="0" cap="none" spc="0" normalizeH="0" baseline="0" noProof="0">
                <a:ln>
                  <a:noFill/>
                </a:ln>
                <a:solidFill>
                  <a:srgbClr val="A50021"/>
                </a:solidFill>
                <a:effectLst/>
                <a:uLnTx/>
                <a:uFillTx/>
                <a:latin typeface="Times New Roman" pitchFamily="18" charset="0"/>
                <a:ea typeface="楷体_GB2312" pitchFamily="49" charset="-122"/>
                <a:sym typeface="Symbol" pitchFamily="18" charset="2"/>
              </a:rPr>
              <a:t>双散列函数探测</a:t>
            </a:r>
            <a:r>
              <a:rPr kumimoji="1" lang="en-US" altLang="zh-CN" sz="2800" b="1" i="0" u="none" strike="noStrike" kern="0" cap="none" spc="0" normalizeH="0" baseline="0" noProof="0">
                <a:ln>
                  <a:noFill/>
                </a:ln>
                <a:solidFill>
                  <a:srgbClr val="0000CC"/>
                </a:solidFill>
                <a:effectLst/>
                <a:uLnTx/>
                <a:uFillTx/>
                <a:latin typeface="Times New Roman" pitchFamily="18" charset="0"/>
                <a:ea typeface="楷体_GB2312" pitchFamily="49" charset="-122"/>
                <a:sym typeface="Symbol" pitchFamily="18" charset="2"/>
              </a:rPr>
              <a:t>-</a:t>
            </a:r>
            <a:r>
              <a:rPr kumimoji="1" lang="zh-CN" altLang="en-US" sz="2800" b="1" i="0" u="none" strike="noStrike" kern="0" cap="none" spc="0" normalizeH="0" baseline="0" noProof="0">
                <a:ln>
                  <a:noFill/>
                </a:ln>
                <a:solidFill>
                  <a:srgbClr val="0000CC"/>
                </a:solidFill>
                <a:effectLst/>
                <a:uLnTx/>
                <a:uFillTx/>
                <a:latin typeface="Times New Roman" pitchFamily="18" charset="0"/>
                <a:ea typeface="楷体_GB2312" pitchFamily="49" charset="-122"/>
                <a:sym typeface="Symbol" pitchFamily="18" charset="2"/>
              </a:rPr>
              <a:t>发生冲突是采用两个散列函数</a:t>
            </a:r>
            <a:r>
              <a:rPr kumimoji="1" lang="en-US" altLang="zh-CN" sz="2800" b="1" i="0" u="none" strike="noStrike" kern="0" cap="none" spc="0" normalizeH="0" baseline="0" noProof="0">
                <a:ln>
                  <a:noFill/>
                </a:ln>
                <a:solidFill>
                  <a:srgbClr val="0000CC"/>
                </a:solidFill>
                <a:effectLst/>
                <a:uLnTx/>
                <a:uFillTx/>
                <a:latin typeface="Times New Roman" pitchFamily="18" charset="0"/>
                <a:ea typeface="楷体_GB2312" pitchFamily="49" charset="-122"/>
                <a:sym typeface="Symbol" pitchFamily="18" charset="2"/>
              </a:rPr>
              <a:t>H1(key)</a:t>
            </a:r>
            <a:r>
              <a:rPr kumimoji="1" lang="zh-CN" altLang="en-US" sz="2800" b="1" i="0" u="none" strike="noStrike" kern="0" cap="none" spc="0" normalizeH="0" baseline="0" noProof="0">
                <a:ln>
                  <a:noFill/>
                </a:ln>
                <a:solidFill>
                  <a:srgbClr val="0000CC"/>
                </a:solidFill>
                <a:effectLst/>
                <a:uLnTx/>
                <a:uFillTx/>
                <a:latin typeface="Times New Roman" pitchFamily="18" charset="0"/>
                <a:ea typeface="楷体_GB2312" pitchFamily="49" charset="-122"/>
                <a:sym typeface="Symbol" pitchFamily="18" charset="2"/>
              </a:rPr>
              <a:t>和</a:t>
            </a:r>
            <a:r>
              <a:rPr kumimoji="1" lang="en-US" altLang="zh-CN" sz="3000" b="1" i="0" u="none" strike="noStrike" kern="0" cap="none" spc="0" normalizeH="0" baseline="0" noProof="0">
                <a:ln>
                  <a:noFill/>
                </a:ln>
                <a:solidFill>
                  <a:srgbClr val="0000CC"/>
                </a:solidFill>
                <a:effectLst/>
                <a:uLnTx/>
                <a:uFillTx/>
                <a:latin typeface="Times New Roman" pitchFamily="18" charset="0"/>
                <a:ea typeface="楷体_GB2312" pitchFamily="49" charset="-122"/>
                <a:sym typeface="Symbol" pitchFamily="18" charset="2"/>
              </a:rPr>
              <a:t>H2(key)</a:t>
            </a:r>
            <a:endParaRPr kumimoji="1" lang="zh-CN" altLang="en-US" sz="3000" b="1" i="0" u="none" strike="noStrike" kern="0" cap="none" spc="0" normalizeH="0" baseline="0" noProof="0">
              <a:ln>
                <a:noFill/>
              </a:ln>
              <a:solidFill>
                <a:srgbClr val="0000CC"/>
              </a:solidFill>
              <a:effectLst/>
              <a:uLnTx/>
              <a:uFillTx/>
              <a:latin typeface="Times New Roman" pitchFamily="18" charset="0"/>
              <a:ea typeface="楷体_GB2312" pitchFamily="49" charset="-122"/>
              <a:sym typeface="Symbol" pitchFamily="18" charset="2"/>
            </a:endParaRPr>
          </a:p>
        </p:txBody>
      </p:sp>
      <p:sp>
        <p:nvSpPr>
          <p:cNvPr id="16" name="Text Box 4"/>
          <p:cNvSpPr txBox="1">
            <a:spLocks noChangeArrowheads="1"/>
          </p:cNvSpPr>
          <p:nvPr/>
        </p:nvSpPr>
        <p:spPr bwMode="auto">
          <a:xfrm>
            <a:off x="539750" y="920777"/>
            <a:ext cx="37449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solidFill>
                  <a:srgbClr val="003300"/>
                </a:solidFill>
                <a:ea typeface="宋体" charset="-122"/>
              </a:rPr>
              <a:t> </a:t>
            </a:r>
            <a:r>
              <a:rPr lang="zh-CN" altLang="en-US" sz="2800">
                <a:solidFill>
                  <a:srgbClr val="003300"/>
                </a:solidFill>
                <a:ea typeface="宋体" charset="-122"/>
              </a:rPr>
              <a:t>开放定址法</a:t>
            </a:r>
          </a:p>
        </p:txBody>
      </p:sp>
      <p:sp>
        <p:nvSpPr>
          <p:cNvPr id="17" name="AutoShape 159">
            <a:hlinkClick r:id="rId4" action="ppaction://hlinkfile"/>
          </p:cNvPr>
          <p:cNvSpPr>
            <a:spLocks noChangeArrowheads="1"/>
          </p:cNvSpPr>
          <p:nvPr/>
        </p:nvSpPr>
        <p:spPr bwMode="auto">
          <a:xfrm>
            <a:off x="6464317" y="6019800"/>
            <a:ext cx="1571635" cy="795311"/>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009DD9">
              <a:lumMod val="40000"/>
              <a:lumOff val="60000"/>
            </a:srgbClr>
          </a:solidFill>
          <a:ln w="9525">
            <a:solidFill>
              <a:srgbClr val="04617B">
                <a:lumMod val="40000"/>
                <a:lumOff val="60000"/>
              </a:srgbClr>
            </a:solidFill>
            <a:miter lim="800000"/>
            <a:headEnd/>
            <a:tailEnd/>
          </a:ln>
          <a:effectLst>
            <a:glow rad="139700">
              <a:srgbClr val="FFFFFF">
                <a:satMod val="175000"/>
                <a:alpha val="40000"/>
              </a:srgbClr>
            </a:glow>
          </a:effectLst>
          <a:scene3d>
            <a:camera prst="orthographicFront"/>
            <a:lightRig rig="threePt" dir="t"/>
          </a:scene3d>
          <a:sp3d>
            <a:bevelT/>
          </a:sp3d>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3000" b="0" i="0" u="none" strike="noStrike" kern="0" cap="none" spc="0" normalizeH="0" baseline="0" noProof="0" dirty="0">
                <a:ln>
                  <a:noFill/>
                </a:ln>
                <a:solidFill>
                  <a:srgbClr val="003300"/>
                </a:solidFill>
                <a:effectLst/>
                <a:uLnTx/>
                <a:uFillTx/>
                <a:latin typeface="楷体_GB2312" pitchFamily="49" charset="-122"/>
                <a:ea typeface="楷体_GB2312" pitchFamily="49" charset="-122"/>
              </a:rPr>
              <a:t>图示</a:t>
            </a:r>
          </a:p>
        </p:txBody>
      </p:sp>
      <p:sp>
        <p:nvSpPr>
          <p:cNvPr id="18" name="Rectangle 2"/>
          <p:cNvSpPr txBox="1">
            <a:spLocks noChangeArrowheads="1"/>
          </p:cNvSpPr>
          <p:nvPr/>
        </p:nvSpPr>
        <p:spPr bwMode="auto">
          <a:xfrm>
            <a:off x="762000" y="1900264"/>
            <a:ext cx="7772400" cy="685800"/>
          </a:xfrm>
          <a:prstGeom prst="rect">
            <a:avLst/>
          </a:prstGeom>
          <a:noFill/>
          <a:ln w="9525">
            <a:noFill/>
            <a:miter lim="800000"/>
            <a:headEnd/>
            <a:tailEnd/>
          </a:ln>
        </p:spPr>
        <p:txBody>
          <a:bodyPr lIns="0" rIns="0" bIns="0" anchor="b"/>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just" fontAlgn="base">
              <a:spcBef>
                <a:spcPct val="0"/>
              </a:spcBef>
              <a:spcAft>
                <a:spcPct val="0"/>
              </a:spcAft>
            </a:pPr>
            <a:r>
              <a:rPr kumimoji="0" lang="zh-CN" altLang="en-US" sz="3200">
                <a:solidFill>
                  <a:srgbClr val="A50021"/>
                </a:solidFill>
                <a:latin typeface="宋体" charset="-122"/>
                <a:ea typeface="宋体" charset="-122"/>
              </a:rPr>
              <a:t>对增量</a:t>
            </a:r>
            <a:r>
              <a:rPr kumimoji="0" lang="zh-CN" altLang="en-US" sz="3200">
                <a:solidFill>
                  <a:srgbClr val="000000"/>
                </a:solidFill>
                <a:latin typeface="宋体" charset="-122"/>
                <a:ea typeface="宋体" charset="-122"/>
              </a:rPr>
              <a:t> </a:t>
            </a:r>
            <a:r>
              <a:rPr kumimoji="0" lang="en-US" altLang="zh-CN" sz="3200" i="1">
                <a:solidFill>
                  <a:srgbClr val="0000CC"/>
                </a:solidFill>
                <a:latin typeface="宋体" charset="-122"/>
                <a:ea typeface="宋体" charset="-122"/>
              </a:rPr>
              <a:t>d</a:t>
            </a:r>
            <a:r>
              <a:rPr kumimoji="0" lang="en-US" altLang="zh-CN" sz="3200" i="1" baseline="-25000">
                <a:solidFill>
                  <a:srgbClr val="0000CC"/>
                </a:solidFill>
                <a:latin typeface="宋体" charset="-122"/>
                <a:ea typeface="宋体" charset="-122"/>
              </a:rPr>
              <a:t>i</a:t>
            </a:r>
            <a:r>
              <a:rPr kumimoji="0" lang="en-US" altLang="zh-CN" sz="3200" baseline="-25000">
                <a:solidFill>
                  <a:srgbClr val="0000CC"/>
                </a:solidFill>
                <a:latin typeface="宋体" charset="-122"/>
                <a:ea typeface="宋体" charset="-122"/>
              </a:rPr>
              <a:t>  </a:t>
            </a:r>
            <a:r>
              <a:rPr kumimoji="0" lang="zh-CN" altLang="en-US" sz="3200">
                <a:solidFill>
                  <a:srgbClr val="A50021"/>
                </a:solidFill>
                <a:latin typeface="宋体" charset="-122"/>
                <a:ea typeface="宋体" charset="-122"/>
              </a:rPr>
              <a:t>有三种取法：</a:t>
            </a:r>
            <a:endParaRPr kumimoji="0" lang="zh-CN" altLang="en-US" sz="3200">
              <a:solidFill>
                <a:srgbClr val="000000"/>
              </a:solidFill>
              <a:latin typeface="宋体" charset="-122"/>
              <a:ea typeface="宋体" charset="-122"/>
            </a:endParaRPr>
          </a:p>
        </p:txBody>
      </p:sp>
    </p:spTree>
    <p:extLst>
      <p:ext uri="{BB962C8B-B14F-4D97-AF65-F5344CB8AC3E}">
        <p14:creationId xmlns:p14="http://schemas.microsoft.com/office/powerpoint/2010/main" val="72365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8" presetClass="entr" presetSubtype="6" fill="hold" grpId="0" nodeType="after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strips(downRight)">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utoUpdateAnimBg="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10.3.3  </a:t>
            </a:r>
            <a:r>
              <a:rPr kumimoji="1" lang="zh-CN" altLang="en-US" sz="3200" b="1" dirty="0">
                <a:latin typeface="Arial" charset="0"/>
                <a:ea typeface="宋体" charset="-122"/>
                <a:cs typeface="+mn-cs"/>
              </a:rPr>
              <a:t>处理冲突的方法</a:t>
            </a:r>
          </a:p>
        </p:txBody>
      </p:sp>
      <p:sp>
        <p:nvSpPr>
          <p:cNvPr id="4" name="日期占位符 3"/>
          <p:cNvSpPr>
            <a:spLocks noGrp="1"/>
          </p:cNvSpPr>
          <p:nvPr>
            <p:ph type="dt" sz="half" idx="10"/>
          </p:nvPr>
        </p:nvSpPr>
        <p:spPr/>
        <p:txBody>
          <a:bodyPr/>
          <a:lstStyle/>
          <a:p>
            <a:fld id="{93D138E3-1DB5-4A33-87EF-3F255F950BE5}"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168</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graphicFrame>
        <p:nvGraphicFramePr>
          <p:cNvPr id="13" name="Object 2"/>
          <p:cNvGraphicFramePr>
            <a:graphicFrameLocks noChangeAspect="1"/>
          </p:cNvGraphicFramePr>
          <p:nvPr>
            <p:extLst>
              <p:ext uri="{D42A27DB-BD31-4B8C-83A1-F6EECF244321}">
                <p14:modId xmlns:p14="http://schemas.microsoft.com/office/powerpoint/2010/main" val="4032923202"/>
              </p:ext>
            </p:extLst>
          </p:nvPr>
        </p:nvGraphicFramePr>
        <p:xfrm>
          <a:off x="762000" y="4595812"/>
          <a:ext cx="8039100" cy="990600"/>
        </p:xfrm>
        <a:graphic>
          <a:graphicData uri="http://schemas.openxmlformats.org/presentationml/2006/ole">
            <mc:AlternateContent xmlns:mc="http://schemas.openxmlformats.org/markup-compatibility/2006">
              <mc:Choice xmlns:v="urn:schemas-microsoft-com:vml" Requires="v">
                <p:oleObj spid="_x0000_s15259" name="文档" r:id="rId5" imgW="6001560" imgH="749520" progId="Word.Document.8">
                  <p:embed/>
                </p:oleObj>
              </mc:Choice>
              <mc:Fallback>
                <p:oleObj name="文档" r:id="rId5" imgW="6001560" imgH="749520" progId="Word.Documen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4595812"/>
                        <a:ext cx="80391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 Box 8"/>
          <p:cNvSpPr txBox="1">
            <a:spLocks noChangeArrowheads="1"/>
          </p:cNvSpPr>
          <p:nvPr/>
        </p:nvSpPr>
        <p:spPr bwMode="auto">
          <a:xfrm>
            <a:off x="6629400" y="4824412"/>
            <a:ext cx="5905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3200" b="1" i="0" u="none" strike="noStrike" kern="0" cap="none" spc="0" normalizeH="0" baseline="0" noProof="0">
                <a:ln>
                  <a:noFill/>
                </a:ln>
                <a:solidFill>
                  <a:srgbClr val="A50021"/>
                </a:solidFill>
                <a:effectLst/>
                <a:uLnTx/>
                <a:uFillTx/>
                <a:latin typeface="Times New Roman" pitchFamily="18" charset="0"/>
                <a:ea typeface="楷体_GB2312" pitchFamily="49" charset="-122"/>
              </a:rPr>
              <a:t>19</a:t>
            </a:r>
            <a:endParaRPr kumimoji="1" lang="en-US" altLang="zh-CN" sz="36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16" name="Text Box 9"/>
          <p:cNvSpPr txBox="1">
            <a:spLocks noChangeArrowheads="1"/>
          </p:cNvSpPr>
          <p:nvPr/>
        </p:nvSpPr>
        <p:spPr bwMode="auto">
          <a:xfrm>
            <a:off x="1524000" y="4824412"/>
            <a:ext cx="5905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3200" b="1" i="0" u="none" strike="noStrike" kern="0" cap="none" spc="0" normalizeH="0" baseline="0" noProof="0">
                <a:ln>
                  <a:noFill/>
                </a:ln>
                <a:solidFill>
                  <a:srgbClr val="A50021"/>
                </a:solidFill>
                <a:effectLst/>
                <a:uLnTx/>
                <a:uFillTx/>
                <a:latin typeface="Times New Roman" pitchFamily="18" charset="0"/>
                <a:ea typeface="楷体_GB2312" pitchFamily="49" charset="-122"/>
              </a:rPr>
              <a:t>01</a:t>
            </a:r>
            <a:endParaRPr kumimoji="1" lang="en-US" altLang="zh-CN" sz="36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17" name="Text Box 10"/>
          <p:cNvSpPr txBox="1">
            <a:spLocks noChangeArrowheads="1"/>
          </p:cNvSpPr>
          <p:nvPr/>
        </p:nvSpPr>
        <p:spPr bwMode="auto">
          <a:xfrm>
            <a:off x="2305050" y="4824412"/>
            <a:ext cx="5905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3200" b="1" i="0" u="none" strike="noStrike" kern="0" cap="none" spc="0" normalizeH="0" baseline="0" noProof="0">
                <a:ln>
                  <a:noFill/>
                </a:ln>
                <a:solidFill>
                  <a:srgbClr val="3333FF"/>
                </a:solidFill>
                <a:effectLst/>
                <a:uLnTx/>
                <a:uFillTx/>
                <a:latin typeface="Times New Roman" pitchFamily="18" charset="0"/>
                <a:ea typeface="楷体_GB2312" pitchFamily="49" charset="-122"/>
              </a:rPr>
              <a:t>23</a:t>
            </a:r>
            <a:endParaRPr kumimoji="1" lang="en-US" altLang="zh-CN" sz="36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18" name="Text Box 11"/>
          <p:cNvSpPr txBox="1">
            <a:spLocks noChangeArrowheads="1"/>
          </p:cNvSpPr>
          <p:nvPr/>
        </p:nvSpPr>
        <p:spPr bwMode="auto">
          <a:xfrm>
            <a:off x="2990850" y="4824412"/>
            <a:ext cx="5905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3200" b="1" i="0" u="none" strike="noStrike" kern="0" cap="none" spc="0" normalizeH="0" baseline="0" noProof="0">
                <a:ln>
                  <a:noFill/>
                </a:ln>
                <a:solidFill>
                  <a:srgbClr val="A50021"/>
                </a:solidFill>
                <a:effectLst/>
                <a:uLnTx/>
                <a:uFillTx/>
                <a:latin typeface="Times New Roman" pitchFamily="18" charset="0"/>
                <a:ea typeface="楷体_GB2312" pitchFamily="49" charset="-122"/>
              </a:rPr>
              <a:t>14</a:t>
            </a:r>
            <a:endParaRPr kumimoji="1" lang="en-US" altLang="zh-CN" sz="36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19" name="Text Box 12"/>
          <p:cNvSpPr txBox="1">
            <a:spLocks noChangeArrowheads="1"/>
          </p:cNvSpPr>
          <p:nvPr/>
        </p:nvSpPr>
        <p:spPr bwMode="auto">
          <a:xfrm>
            <a:off x="857250" y="4824412"/>
            <a:ext cx="5905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3200" b="1" i="0" u="none" strike="noStrike" kern="0" cap="none" spc="0" normalizeH="0" baseline="0" noProof="0">
                <a:ln>
                  <a:noFill/>
                </a:ln>
                <a:solidFill>
                  <a:srgbClr val="A50021"/>
                </a:solidFill>
                <a:effectLst/>
                <a:uLnTx/>
                <a:uFillTx/>
                <a:latin typeface="Times New Roman" pitchFamily="18" charset="0"/>
                <a:ea typeface="楷体_GB2312" pitchFamily="49" charset="-122"/>
              </a:rPr>
              <a:t>55</a:t>
            </a:r>
            <a:endParaRPr kumimoji="1" lang="en-US" altLang="zh-CN" sz="36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0" name="Text Box 13"/>
          <p:cNvSpPr txBox="1">
            <a:spLocks noChangeArrowheads="1"/>
          </p:cNvSpPr>
          <p:nvPr/>
        </p:nvSpPr>
        <p:spPr bwMode="auto">
          <a:xfrm>
            <a:off x="3733800" y="4824412"/>
            <a:ext cx="5905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3200" b="1" i="0" u="none" strike="noStrike" kern="0" cap="none" spc="0" normalizeH="0" baseline="0" noProof="0">
                <a:ln>
                  <a:noFill/>
                </a:ln>
                <a:solidFill>
                  <a:srgbClr val="FF00FF"/>
                </a:solidFill>
                <a:effectLst/>
                <a:uLnTx/>
                <a:uFillTx/>
                <a:latin typeface="Times New Roman" pitchFamily="18" charset="0"/>
                <a:ea typeface="楷体_GB2312" pitchFamily="49" charset="-122"/>
              </a:rPr>
              <a:t>68</a:t>
            </a:r>
            <a:endParaRPr kumimoji="1" lang="en-US" altLang="zh-CN" sz="36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1" name="Rectangle 19"/>
          <p:cNvSpPr>
            <a:spLocks noChangeArrowheads="1"/>
          </p:cNvSpPr>
          <p:nvPr/>
        </p:nvSpPr>
        <p:spPr bwMode="auto">
          <a:xfrm>
            <a:off x="381000" y="3914775"/>
            <a:ext cx="52339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2800" b="1" i="0" u="none" strike="noStrike" kern="0" cap="none" spc="0" normalizeH="0" baseline="0" noProof="0">
                <a:ln>
                  <a:noFill/>
                </a:ln>
                <a:solidFill>
                  <a:srgbClr val="003300"/>
                </a:solidFill>
                <a:effectLst/>
                <a:uLnTx/>
                <a:uFillTx/>
                <a:latin typeface="Times New Roman" pitchFamily="18" charset="0"/>
                <a:ea typeface="楷体_GB2312" pitchFamily="49" charset="-122"/>
              </a:rPr>
              <a:t>若采用线性探测再散列处理冲突</a:t>
            </a:r>
          </a:p>
        </p:txBody>
      </p:sp>
      <p:sp>
        <p:nvSpPr>
          <p:cNvPr id="22" name="Text Box 21"/>
          <p:cNvSpPr txBox="1">
            <a:spLocks noChangeArrowheads="1"/>
          </p:cNvSpPr>
          <p:nvPr/>
        </p:nvSpPr>
        <p:spPr bwMode="auto">
          <a:xfrm>
            <a:off x="4438650" y="4824412"/>
            <a:ext cx="5905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3200" b="1" i="0" u="none" strike="noStrike" kern="0" cap="none" spc="0" normalizeH="0" baseline="0" noProof="0">
                <a:ln>
                  <a:noFill/>
                </a:ln>
                <a:solidFill>
                  <a:srgbClr val="006600"/>
                </a:solidFill>
                <a:effectLst/>
                <a:uLnTx/>
                <a:uFillTx/>
                <a:latin typeface="Times New Roman" pitchFamily="18" charset="0"/>
                <a:ea typeface="楷体_GB2312" pitchFamily="49" charset="-122"/>
              </a:rPr>
              <a:t>11</a:t>
            </a:r>
            <a:endParaRPr kumimoji="1" lang="en-US" altLang="zh-CN" sz="36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3" name="Text Box 22"/>
          <p:cNvSpPr txBox="1">
            <a:spLocks noChangeArrowheads="1"/>
          </p:cNvSpPr>
          <p:nvPr/>
        </p:nvSpPr>
        <p:spPr bwMode="auto">
          <a:xfrm>
            <a:off x="5124450" y="4824412"/>
            <a:ext cx="5905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3200" b="1" i="0" u="none" strike="noStrike" kern="0" cap="none" spc="0" normalizeH="0" baseline="0" noProof="0">
                <a:ln>
                  <a:noFill/>
                </a:ln>
                <a:solidFill>
                  <a:srgbClr val="3333FF"/>
                </a:solidFill>
                <a:effectLst/>
                <a:uLnTx/>
                <a:uFillTx/>
                <a:latin typeface="Times New Roman" pitchFamily="18" charset="0"/>
                <a:ea typeface="楷体_GB2312" pitchFamily="49" charset="-122"/>
              </a:rPr>
              <a:t>82</a:t>
            </a:r>
            <a:endParaRPr kumimoji="1" lang="en-US" altLang="zh-CN" sz="36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4" name="Text Box 23"/>
          <p:cNvSpPr txBox="1">
            <a:spLocks noChangeArrowheads="1"/>
          </p:cNvSpPr>
          <p:nvPr/>
        </p:nvSpPr>
        <p:spPr bwMode="auto">
          <a:xfrm>
            <a:off x="5886450" y="4824412"/>
            <a:ext cx="5905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3200" b="1" i="0" u="none" strike="noStrike" kern="0" cap="none" spc="0" normalizeH="0" baseline="0" noProof="0">
                <a:ln>
                  <a:noFill/>
                </a:ln>
                <a:solidFill>
                  <a:srgbClr val="FF0000"/>
                </a:solidFill>
                <a:effectLst/>
                <a:uLnTx/>
                <a:uFillTx/>
                <a:latin typeface="Times New Roman" pitchFamily="18" charset="0"/>
                <a:ea typeface="楷体_GB2312" pitchFamily="49" charset="-122"/>
              </a:rPr>
              <a:t>36</a:t>
            </a:r>
            <a:endParaRPr kumimoji="1" lang="en-US" altLang="zh-CN" sz="36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5" name="Text Box 29"/>
          <p:cNvSpPr txBox="1">
            <a:spLocks noChangeArrowheads="1"/>
          </p:cNvSpPr>
          <p:nvPr/>
        </p:nvSpPr>
        <p:spPr bwMode="auto">
          <a:xfrm>
            <a:off x="933450" y="5348287"/>
            <a:ext cx="61404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A50021"/>
                </a:solidFill>
                <a:effectLst/>
                <a:uLnTx/>
                <a:uFillTx/>
                <a:latin typeface="Times New Roman" pitchFamily="18" charset="0"/>
                <a:ea typeface="楷体_GB2312" pitchFamily="49" charset="-122"/>
              </a:rPr>
              <a:t>1      1      2      1      3       6      2      5      1</a:t>
            </a:r>
            <a:endParaRPr kumimoji="1" lang="en-US" altLang="zh-CN" sz="28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6" name="Text Box 2"/>
          <p:cNvSpPr txBox="1">
            <a:spLocks noChangeArrowheads="1"/>
          </p:cNvSpPr>
          <p:nvPr/>
        </p:nvSpPr>
        <p:spPr bwMode="auto">
          <a:xfrm>
            <a:off x="760413" y="1592262"/>
            <a:ext cx="7011987" cy="1466850"/>
          </a:xfrm>
          <a:prstGeom prst="rect">
            <a:avLst/>
          </a:prstGeom>
          <a:noFill/>
          <a:ln w="9525">
            <a:solidFill>
              <a:srgbClr val="0033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25000"/>
              </a:lnSpc>
              <a:spcBef>
                <a:spcPct val="0"/>
              </a:spcBef>
              <a:spcAft>
                <a:spcPct val="0"/>
              </a:spcAft>
              <a:buClrTx/>
              <a:buSzTx/>
              <a:buFontTx/>
              <a:buNone/>
              <a:tabLst/>
              <a:defRPr/>
            </a:pPr>
            <a:r>
              <a:rPr kumimoji="1" lang="zh-CN" altLang="en-US" sz="3600" b="1" i="0" u="none" strike="noStrike" kern="0" cap="none" spc="0" normalizeH="0" baseline="0" noProof="0">
                <a:ln>
                  <a:noFill/>
                </a:ln>
                <a:solidFill>
                  <a:srgbClr val="0000CC"/>
                </a:solidFill>
                <a:effectLst/>
                <a:uLnTx/>
                <a:uFillTx/>
                <a:latin typeface="Times New Roman" pitchFamily="18" charset="0"/>
                <a:ea typeface="楷体_GB2312" pitchFamily="49" charset="-122"/>
              </a:rPr>
              <a:t>例如</a:t>
            </a:r>
            <a:r>
              <a:rPr kumimoji="1" lang="en-US" altLang="zh-CN" sz="3600" b="1" i="0" u="none" strike="noStrike" kern="0" cap="none" spc="0" normalizeH="0" baseline="0" noProof="0">
                <a:ln>
                  <a:noFill/>
                </a:ln>
                <a:solidFill>
                  <a:srgbClr val="0000CC"/>
                </a:solidFill>
                <a:effectLst/>
                <a:uLnTx/>
                <a:uFillTx/>
                <a:latin typeface="Times New Roman" pitchFamily="18" charset="0"/>
                <a:ea typeface="楷体_GB2312" pitchFamily="49" charset="-122"/>
              </a:rPr>
              <a:t>:  </a:t>
            </a:r>
            <a:r>
              <a:rPr kumimoji="1" lang="zh-CN" altLang="en-US" sz="3600" b="1" i="0" u="none" strike="noStrike" kern="0" cap="none" spc="0" normalizeH="0" baseline="0" noProof="0">
                <a:ln>
                  <a:noFill/>
                </a:ln>
                <a:solidFill>
                  <a:srgbClr val="0000CC"/>
                </a:solidFill>
                <a:effectLst/>
                <a:uLnTx/>
                <a:uFillTx/>
                <a:latin typeface="Times New Roman" pitchFamily="18" charset="0"/>
                <a:ea typeface="楷体_GB2312" pitchFamily="49" charset="-122"/>
              </a:rPr>
              <a:t>关键字集合 </a:t>
            </a:r>
          </a:p>
          <a:p>
            <a:pPr marL="0" marR="0" lvl="0" indent="0" defTabSz="914400" eaLnBrk="1" fontAlgn="base" latinLnBrk="0" hangingPunct="1">
              <a:lnSpc>
                <a:spcPct val="125000"/>
              </a:lnSpc>
              <a:spcBef>
                <a:spcPct val="0"/>
              </a:spcBef>
              <a:spcAft>
                <a:spcPct val="0"/>
              </a:spcAft>
              <a:buClrTx/>
              <a:buSzTx/>
              <a:buFontTx/>
              <a:buNone/>
              <a:tabLst/>
              <a:defRPr/>
            </a:pPr>
            <a:r>
              <a:rPr kumimoji="1" lang="zh-CN" altLang="en-US" sz="3600" b="1" i="0" u="none" strike="noStrike" kern="0" cap="none" spc="0" normalizeH="0" baseline="0" noProof="0">
                <a:ln>
                  <a:noFill/>
                </a:ln>
                <a:solidFill>
                  <a:srgbClr val="0000CC"/>
                </a:solidFill>
                <a:effectLst/>
                <a:uLnTx/>
                <a:uFillTx/>
                <a:latin typeface="Times New Roman" pitchFamily="18" charset="0"/>
                <a:ea typeface="楷体_GB2312" pitchFamily="49" charset="-122"/>
              </a:rPr>
              <a:t>        </a:t>
            </a:r>
            <a:r>
              <a:rPr kumimoji="1" lang="en-US" altLang="zh-CN" sz="3600" b="1" i="0" u="none" strike="noStrike" kern="0" cap="none" spc="0" normalizeH="0" baseline="0" noProof="0">
                <a:ln>
                  <a:noFill/>
                </a:ln>
                <a:solidFill>
                  <a:srgbClr val="0000CC"/>
                </a:solidFill>
                <a:effectLst/>
                <a:uLnTx/>
                <a:uFillTx/>
                <a:latin typeface="Times New Roman" pitchFamily="18" charset="0"/>
                <a:ea typeface="楷体_GB2312" pitchFamily="49" charset="-122"/>
              </a:rPr>
              <a:t>{ </a:t>
            </a:r>
            <a:r>
              <a:rPr kumimoji="1" lang="en-US" altLang="zh-CN" sz="3200" b="1" i="0" u="none" strike="noStrike" kern="0" cap="none" spc="0" normalizeH="0" baseline="0" noProof="0">
                <a:ln>
                  <a:noFill/>
                </a:ln>
                <a:solidFill>
                  <a:srgbClr val="0000CC"/>
                </a:solidFill>
                <a:effectLst/>
                <a:uLnTx/>
                <a:uFillTx/>
                <a:latin typeface="Times New Roman" pitchFamily="18" charset="0"/>
                <a:ea typeface="楷体_GB2312" pitchFamily="49" charset="-122"/>
              </a:rPr>
              <a:t>19, 01, 23, 14, 55, 68, 11, 82, 36 }</a:t>
            </a:r>
            <a:endParaRPr kumimoji="1" lang="en-US" altLang="zh-CN" sz="3600" b="1" i="0" u="none" strike="noStrike" kern="0" cap="none" spc="0" normalizeH="0" baseline="0" noProof="0">
              <a:ln>
                <a:noFill/>
              </a:ln>
              <a:solidFill>
                <a:srgbClr val="0000CC"/>
              </a:solidFill>
              <a:effectLst/>
              <a:uLnTx/>
              <a:uFillTx/>
              <a:latin typeface="Times New Roman" pitchFamily="18" charset="0"/>
              <a:ea typeface="楷体_GB2312" pitchFamily="49" charset="-122"/>
            </a:endParaRPr>
          </a:p>
        </p:txBody>
      </p:sp>
      <p:sp>
        <p:nvSpPr>
          <p:cNvPr id="27" name="Text Box 3"/>
          <p:cNvSpPr txBox="1">
            <a:spLocks noChangeArrowheads="1"/>
          </p:cNvSpPr>
          <p:nvPr/>
        </p:nvSpPr>
        <p:spPr bwMode="auto">
          <a:xfrm>
            <a:off x="304800" y="3116262"/>
            <a:ext cx="86439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3200" b="1" i="0" u="none" strike="noStrike" kern="0" cap="none" spc="0" normalizeH="0" baseline="0" noProof="0">
                <a:ln>
                  <a:noFill/>
                </a:ln>
                <a:solidFill>
                  <a:srgbClr val="0000CC"/>
                </a:solidFill>
                <a:effectLst/>
                <a:uLnTx/>
                <a:uFillTx/>
                <a:latin typeface="Times New Roman" pitchFamily="18" charset="0"/>
                <a:ea typeface="楷体_GB2312" pitchFamily="49" charset="-122"/>
              </a:rPr>
              <a:t>设定哈希函数 </a:t>
            </a:r>
            <a:r>
              <a:rPr kumimoji="1" lang="en-US" altLang="zh-CN" sz="3200" b="1" i="0" u="none" strike="noStrike" kern="0" cap="none" spc="0" normalizeH="0" baseline="0" noProof="0">
                <a:ln>
                  <a:noFill/>
                </a:ln>
                <a:solidFill>
                  <a:srgbClr val="0000CC"/>
                </a:solidFill>
                <a:effectLst/>
                <a:uLnTx/>
                <a:uFillTx/>
                <a:latin typeface="Times New Roman" pitchFamily="18" charset="0"/>
                <a:ea typeface="楷体_GB2312" pitchFamily="49" charset="-122"/>
              </a:rPr>
              <a:t>H(key) = key MOD 11 ( </a:t>
            </a:r>
            <a:r>
              <a:rPr kumimoji="1" lang="zh-CN" altLang="en-US" sz="3200" b="1" i="0" u="none" strike="noStrike" kern="0" cap="none" spc="0" normalizeH="0" baseline="0" noProof="0">
                <a:ln>
                  <a:noFill/>
                </a:ln>
                <a:solidFill>
                  <a:srgbClr val="0000CC"/>
                </a:solidFill>
                <a:effectLst/>
                <a:uLnTx/>
                <a:uFillTx/>
                <a:latin typeface="Times New Roman" pitchFamily="18" charset="0"/>
                <a:ea typeface="楷体_GB2312" pitchFamily="49" charset="-122"/>
              </a:rPr>
              <a:t>表长</a:t>
            </a:r>
            <a:r>
              <a:rPr kumimoji="1" lang="en-US" altLang="zh-CN" sz="3200" b="1" i="0" u="none" strike="noStrike" kern="0" cap="none" spc="0" normalizeH="0" baseline="0" noProof="0">
                <a:ln>
                  <a:noFill/>
                </a:ln>
                <a:solidFill>
                  <a:srgbClr val="0000CC"/>
                </a:solidFill>
                <a:effectLst/>
                <a:uLnTx/>
                <a:uFillTx/>
                <a:latin typeface="Times New Roman" pitchFamily="18" charset="0"/>
                <a:ea typeface="楷体_GB2312" pitchFamily="49" charset="-122"/>
              </a:rPr>
              <a:t>=11 )</a:t>
            </a:r>
          </a:p>
        </p:txBody>
      </p:sp>
      <p:sp>
        <p:nvSpPr>
          <p:cNvPr id="28" name="Text Box 4"/>
          <p:cNvSpPr txBox="1">
            <a:spLocks noChangeArrowheads="1"/>
          </p:cNvSpPr>
          <p:nvPr/>
        </p:nvSpPr>
        <p:spPr bwMode="auto">
          <a:xfrm>
            <a:off x="539750" y="1035050"/>
            <a:ext cx="37449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solidFill>
                  <a:srgbClr val="003300"/>
                </a:solidFill>
                <a:ea typeface="宋体" charset="-122"/>
              </a:rPr>
              <a:t> </a:t>
            </a:r>
            <a:r>
              <a:rPr lang="zh-CN" altLang="en-US" sz="2800">
                <a:solidFill>
                  <a:srgbClr val="003300"/>
                </a:solidFill>
                <a:ea typeface="宋体" charset="-122"/>
              </a:rPr>
              <a:t>开放定址法</a:t>
            </a:r>
          </a:p>
        </p:txBody>
      </p:sp>
    </p:spTree>
    <p:extLst>
      <p:ext uri="{BB962C8B-B14F-4D97-AF65-F5344CB8AC3E}">
        <p14:creationId xmlns:p14="http://schemas.microsoft.com/office/powerpoint/2010/main" val="419496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up)">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up)">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up)">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up)">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up)">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up)">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up)">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up)">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up)">
                                      <p:cBhvr>
                                        <p:cTn id="57" dur="50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wipe(left)">
                                      <p:cBhvr>
                                        <p:cTn id="6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utoUpdateAnimBg="0"/>
      <p:bldP spid="16" grpId="0" autoUpdateAnimBg="0"/>
      <p:bldP spid="17" grpId="0" autoUpdateAnimBg="0"/>
      <p:bldP spid="18" grpId="0" autoUpdateAnimBg="0"/>
      <p:bldP spid="19" grpId="0" autoUpdateAnimBg="0"/>
      <p:bldP spid="20" grpId="0" autoUpdateAnimBg="0"/>
      <p:bldP spid="21" grpId="0" autoUpdateAnimBg="0"/>
      <p:bldP spid="22" grpId="0" autoUpdateAnimBg="0"/>
      <p:bldP spid="23" grpId="0" autoUpdateAnimBg="0"/>
      <p:bldP spid="24" grpId="0" autoUpdateAnimBg="0"/>
      <p:bldP spid="25" grpId="0" autoUpdateAnimBg="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10.3.3  </a:t>
            </a:r>
            <a:r>
              <a:rPr kumimoji="1" lang="zh-CN" altLang="en-US" sz="3200" b="1" dirty="0">
                <a:latin typeface="Arial" charset="0"/>
                <a:ea typeface="宋体" charset="-122"/>
                <a:cs typeface="+mn-cs"/>
              </a:rPr>
              <a:t>处理冲突的方法</a:t>
            </a:r>
          </a:p>
        </p:txBody>
      </p:sp>
      <p:sp>
        <p:nvSpPr>
          <p:cNvPr id="4" name="日期占位符 3"/>
          <p:cNvSpPr>
            <a:spLocks noGrp="1"/>
          </p:cNvSpPr>
          <p:nvPr>
            <p:ph type="dt" sz="half" idx="10"/>
          </p:nvPr>
        </p:nvSpPr>
        <p:spPr/>
        <p:txBody>
          <a:bodyPr/>
          <a:lstStyle/>
          <a:p>
            <a:fld id="{10B272A2-1EE8-44E8-AA67-FA0777C66786}"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169</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2"/>
          <p:cNvSpPr txBox="1">
            <a:spLocks noChangeArrowheads="1"/>
          </p:cNvSpPr>
          <p:nvPr/>
        </p:nvSpPr>
        <p:spPr bwMode="auto">
          <a:xfrm>
            <a:off x="760413" y="1501775"/>
            <a:ext cx="7011987" cy="1466850"/>
          </a:xfrm>
          <a:prstGeom prst="rect">
            <a:avLst/>
          </a:prstGeom>
          <a:noFill/>
          <a:ln w="9525">
            <a:solidFill>
              <a:srgbClr val="0033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25000"/>
              </a:lnSpc>
              <a:spcBef>
                <a:spcPct val="0"/>
              </a:spcBef>
              <a:spcAft>
                <a:spcPct val="0"/>
              </a:spcAft>
              <a:buClrTx/>
              <a:buSzTx/>
              <a:buFontTx/>
              <a:buNone/>
              <a:tabLst/>
              <a:defRPr/>
            </a:pPr>
            <a:r>
              <a:rPr kumimoji="1" lang="zh-CN" altLang="en-US" sz="3600" b="1" i="0" u="none" strike="noStrike" kern="0" cap="none" spc="0" normalizeH="0" baseline="0" noProof="0">
                <a:ln>
                  <a:noFill/>
                </a:ln>
                <a:solidFill>
                  <a:srgbClr val="0000CC"/>
                </a:solidFill>
                <a:effectLst/>
                <a:uLnTx/>
                <a:uFillTx/>
                <a:latin typeface="Times New Roman" pitchFamily="18" charset="0"/>
                <a:ea typeface="楷体_GB2312" pitchFamily="49" charset="-122"/>
              </a:rPr>
              <a:t>例如</a:t>
            </a:r>
            <a:r>
              <a:rPr kumimoji="1" lang="en-US" altLang="zh-CN" sz="3600" b="1" i="0" u="none" strike="noStrike" kern="0" cap="none" spc="0" normalizeH="0" baseline="0" noProof="0">
                <a:ln>
                  <a:noFill/>
                </a:ln>
                <a:solidFill>
                  <a:srgbClr val="0000CC"/>
                </a:solidFill>
                <a:effectLst/>
                <a:uLnTx/>
                <a:uFillTx/>
                <a:latin typeface="Times New Roman" pitchFamily="18" charset="0"/>
                <a:ea typeface="楷体_GB2312" pitchFamily="49" charset="-122"/>
              </a:rPr>
              <a:t>:  </a:t>
            </a:r>
            <a:r>
              <a:rPr kumimoji="1" lang="zh-CN" altLang="en-US" sz="3600" b="1" i="0" u="none" strike="noStrike" kern="0" cap="none" spc="0" normalizeH="0" baseline="0" noProof="0">
                <a:ln>
                  <a:noFill/>
                </a:ln>
                <a:solidFill>
                  <a:srgbClr val="0000CC"/>
                </a:solidFill>
                <a:effectLst/>
                <a:uLnTx/>
                <a:uFillTx/>
                <a:latin typeface="Times New Roman" pitchFamily="18" charset="0"/>
                <a:ea typeface="楷体_GB2312" pitchFamily="49" charset="-122"/>
              </a:rPr>
              <a:t>关键字集合 </a:t>
            </a:r>
          </a:p>
          <a:p>
            <a:pPr marL="0" marR="0" lvl="0" indent="0" defTabSz="914400" eaLnBrk="1" fontAlgn="base" latinLnBrk="0" hangingPunct="1">
              <a:lnSpc>
                <a:spcPct val="125000"/>
              </a:lnSpc>
              <a:spcBef>
                <a:spcPct val="0"/>
              </a:spcBef>
              <a:spcAft>
                <a:spcPct val="0"/>
              </a:spcAft>
              <a:buClrTx/>
              <a:buSzTx/>
              <a:buFontTx/>
              <a:buNone/>
              <a:tabLst/>
              <a:defRPr/>
            </a:pPr>
            <a:r>
              <a:rPr kumimoji="1" lang="zh-CN" altLang="en-US" sz="3600" b="1" i="0" u="none" strike="noStrike" kern="0" cap="none" spc="0" normalizeH="0" baseline="0" noProof="0">
                <a:ln>
                  <a:noFill/>
                </a:ln>
                <a:solidFill>
                  <a:srgbClr val="0000CC"/>
                </a:solidFill>
                <a:effectLst/>
                <a:uLnTx/>
                <a:uFillTx/>
                <a:latin typeface="Times New Roman" pitchFamily="18" charset="0"/>
                <a:ea typeface="楷体_GB2312" pitchFamily="49" charset="-122"/>
              </a:rPr>
              <a:t>        </a:t>
            </a:r>
            <a:r>
              <a:rPr kumimoji="1" lang="en-US" altLang="zh-CN" sz="3600" b="1" i="0" u="none" strike="noStrike" kern="0" cap="none" spc="0" normalizeH="0" baseline="0" noProof="0">
                <a:ln>
                  <a:noFill/>
                </a:ln>
                <a:solidFill>
                  <a:srgbClr val="0000CC"/>
                </a:solidFill>
                <a:effectLst/>
                <a:uLnTx/>
                <a:uFillTx/>
                <a:latin typeface="Times New Roman" pitchFamily="18" charset="0"/>
                <a:ea typeface="楷体_GB2312" pitchFamily="49" charset="-122"/>
              </a:rPr>
              <a:t>{ </a:t>
            </a:r>
            <a:r>
              <a:rPr kumimoji="1" lang="en-US" altLang="zh-CN" sz="3200" b="1" i="0" u="none" strike="noStrike" kern="0" cap="none" spc="0" normalizeH="0" baseline="0" noProof="0">
                <a:ln>
                  <a:noFill/>
                </a:ln>
                <a:solidFill>
                  <a:srgbClr val="0000CC"/>
                </a:solidFill>
                <a:effectLst/>
                <a:uLnTx/>
                <a:uFillTx/>
                <a:latin typeface="Times New Roman" pitchFamily="18" charset="0"/>
                <a:ea typeface="楷体_GB2312" pitchFamily="49" charset="-122"/>
              </a:rPr>
              <a:t>19, 01, 23, 14, 55, 68, 11, 82, 36 }</a:t>
            </a:r>
            <a:endParaRPr kumimoji="1" lang="en-US" altLang="zh-CN" sz="3600" b="1" i="0" u="none" strike="noStrike" kern="0" cap="none" spc="0" normalizeH="0" baseline="0" noProof="0">
              <a:ln>
                <a:noFill/>
              </a:ln>
              <a:solidFill>
                <a:srgbClr val="0000CC"/>
              </a:solidFill>
              <a:effectLst/>
              <a:uLnTx/>
              <a:uFillTx/>
              <a:latin typeface="Times New Roman" pitchFamily="18" charset="0"/>
              <a:ea typeface="楷体_GB2312" pitchFamily="49" charset="-122"/>
            </a:endParaRPr>
          </a:p>
        </p:txBody>
      </p:sp>
      <p:sp>
        <p:nvSpPr>
          <p:cNvPr id="14" name="Text Box 3"/>
          <p:cNvSpPr txBox="1">
            <a:spLocks noChangeArrowheads="1"/>
          </p:cNvSpPr>
          <p:nvPr/>
        </p:nvSpPr>
        <p:spPr bwMode="auto">
          <a:xfrm>
            <a:off x="304800" y="3025775"/>
            <a:ext cx="86439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3200" b="1" i="0" u="none" strike="noStrike" kern="0" cap="none" spc="0" normalizeH="0" baseline="0" noProof="0">
                <a:ln>
                  <a:noFill/>
                </a:ln>
                <a:solidFill>
                  <a:srgbClr val="0000CC"/>
                </a:solidFill>
                <a:effectLst/>
                <a:uLnTx/>
                <a:uFillTx/>
                <a:latin typeface="Times New Roman" pitchFamily="18" charset="0"/>
                <a:ea typeface="楷体_GB2312" pitchFamily="49" charset="-122"/>
              </a:rPr>
              <a:t>设定哈希函数 </a:t>
            </a:r>
            <a:r>
              <a:rPr kumimoji="1" lang="en-US" altLang="zh-CN" sz="3200" b="1" i="0" u="none" strike="noStrike" kern="0" cap="none" spc="0" normalizeH="0" baseline="0" noProof="0">
                <a:ln>
                  <a:noFill/>
                </a:ln>
                <a:solidFill>
                  <a:srgbClr val="0000CC"/>
                </a:solidFill>
                <a:effectLst/>
                <a:uLnTx/>
                <a:uFillTx/>
                <a:latin typeface="Times New Roman" pitchFamily="18" charset="0"/>
                <a:ea typeface="楷体_GB2312" pitchFamily="49" charset="-122"/>
              </a:rPr>
              <a:t>H(key) = key MOD 11 ( </a:t>
            </a:r>
            <a:r>
              <a:rPr kumimoji="1" lang="zh-CN" altLang="en-US" sz="3200" b="1" i="0" u="none" strike="noStrike" kern="0" cap="none" spc="0" normalizeH="0" baseline="0" noProof="0">
                <a:ln>
                  <a:noFill/>
                </a:ln>
                <a:solidFill>
                  <a:srgbClr val="0000CC"/>
                </a:solidFill>
                <a:effectLst/>
                <a:uLnTx/>
                <a:uFillTx/>
                <a:latin typeface="Times New Roman" pitchFamily="18" charset="0"/>
                <a:ea typeface="楷体_GB2312" pitchFamily="49" charset="-122"/>
              </a:rPr>
              <a:t>表长</a:t>
            </a:r>
            <a:r>
              <a:rPr kumimoji="1" lang="en-US" altLang="zh-CN" sz="3200" b="1" i="0" u="none" strike="noStrike" kern="0" cap="none" spc="0" normalizeH="0" baseline="0" noProof="0">
                <a:ln>
                  <a:noFill/>
                </a:ln>
                <a:solidFill>
                  <a:srgbClr val="0000CC"/>
                </a:solidFill>
                <a:effectLst/>
                <a:uLnTx/>
                <a:uFillTx/>
                <a:latin typeface="Times New Roman" pitchFamily="18" charset="0"/>
                <a:ea typeface="楷体_GB2312" pitchFamily="49" charset="-122"/>
              </a:rPr>
              <a:t>=11 )</a:t>
            </a:r>
          </a:p>
        </p:txBody>
      </p:sp>
      <p:graphicFrame>
        <p:nvGraphicFramePr>
          <p:cNvPr id="16" name="Object 3"/>
          <p:cNvGraphicFramePr>
            <a:graphicFrameLocks noChangeAspect="1"/>
          </p:cNvGraphicFramePr>
          <p:nvPr>
            <p:extLst>
              <p:ext uri="{D42A27DB-BD31-4B8C-83A1-F6EECF244321}">
                <p14:modId xmlns:p14="http://schemas.microsoft.com/office/powerpoint/2010/main" val="253463598"/>
              </p:ext>
            </p:extLst>
          </p:nvPr>
        </p:nvGraphicFramePr>
        <p:xfrm>
          <a:off x="685800" y="4567238"/>
          <a:ext cx="8077200" cy="1066800"/>
        </p:xfrm>
        <a:graphic>
          <a:graphicData uri="http://schemas.openxmlformats.org/presentationml/2006/ole">
            <mc:AlternateContent xmlns:mc="http://schemas.openxmlformats.org/markup-compatibility/2006">
              <mc:Choice xmlns:v="urn:schemas-microsoft-com:vml" Requires="v">
                <p:oleObj spid="_x0000_s16283" name="文档" r:id="rId5" imgW="6001560" imgH="749520" progId="Word.Document.8">
                  <p:embed/>
                </p:oleObj>
              </mc:Choice>
              <mc:Fallback>
                <p:oleObj name="文档" r:id="rId5" imgW="6001560" imgH="749520" progId="Word.Documen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4567238"/>
                        <a:ext cx="80772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 name="Text Box 14"/>
          <p:cNvSpPr txBox="1">
            <a:spLocks noChangeArrowheads="1"/>
          </p:cNvSpPr>
          <p:nvPr/>
        </p:nvSpPr>
        <p:spPr bwMode="auto">
          <a:xfrm>
            <a:off x="6572250" y="4897438"/>
            <a:ext cx="5905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200" b="1" i="0" u="none" strike="noStrike" kern="0" cap="none" spc="0" normalizeH="0" baseline="0" noProof="0">
                <a:ln>
                  <a:noFill/>
                </a:ln>
                <a:solidFill>
                  <a:srgbClr val="A50021"/>
                </a:solidFill>
                <a:effectLst/>
                <a:uLnTx/>
                <a:uFillTx/>
                <a:latin typeface="Times New Roman" pitchFamily="18" charset="0"/>
                <a:ea typeface="楷体_GB2312" pitchFamily="49" charset="-122"/>
              </a:rPr>
              <a:t>19</a:t>
            </a:r>
            <a:endParaRPr kumimoji="1" lang="en-US" altLang="zh-CN" sz="36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18" name="Text Box 15"/>
          <p:cNvSpPr txBox="1">
            <a:spLocks noChangeArrowheads="1"/>
          </p:cNvSpPr>
          <p:nvPr/>
        </p:nvSpPr>
        <p:spPr bwMode="auto">
          <a:xfrm>
            <a:off x="1466850" y="4897438"/>
            <a:ext cx="5905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200" b="1" i="0" u="none" strike="noStrike" kern="0" cap="none" spc="0" normalizeH="0" baseline="0" noProof="0">
                <a:ln>
                  <a:noFill/>
                </a:ln>
                <a:solidFill>
                  <a:srgbClr val="A50021"/>
                </a:solidFill>
                <a:effectLst/>
                <a:uLnTx/>
                <a:uFillTx/>
                <a:latin typeface="Times New Roman" pitchFamily="18" charset="0"/>
                <a:ea typeface="楷体_GB2312" pitchFamily="49" charset="-122"/>
              </a:rPr>
              <a:t>01</a:t>
            </a:r>
            <a:endParaRPr kumimoji="1" lang="en-US" altLang="zh-CN" sz="36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19" name="Text Box 16"/>
          <p:cNvSpPr txBox="1">
            <a:spLocks noChangeArrowheads="1"/>
          </p:cNvSpPr>
          <p:nvPr/>
        </p:nvSpPr>
        <p:spPr bwMode="auto">
          <a:xfrm>
            <a:off x="2228850" y="4897438"/>
            <a:ext cx="5905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200" b="1" i="0" u="none" strike="noStrike" kern="0" cap="none" spc="0" normalizeH="0" baseline="0" noProof="0">
                <a:ln>
                  <a:noFill/>
                </a:ln>
                <a:solidFill>
                  <a:srgbClr val="3333FF"/>
                </a:solidFill>
                <a:effectLst/>
                <a:uLnTx/>
                <a:uFillTx/>
                <a:latin typeface="Times New Roman" pitchFamily="18" charset="0"/>
                <a:ea typeface="楷体_GB2312" pitchFamily="49" charset="-122"/>
              </a:rPr>
              <a:t>23</a:t>
            </a:r>
            <a:endParaRPr kumimoji="1" lang="en-US" altLang="zh-CN" sz="36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0" name="Text Box 17"/>
          <p:cNvSpPr txBox="1">
            <a:spLocks noChangeArrowheads="1"/>
          </p:cNvSpPr>
          <p:nvPr/>
        </p:nvSpPr>
        <p:spPr bwMode="auto">
          <a:xfrm>
            <a:off x="2895600" y="4897438"/>
            <a:ext cx="5905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200" b="1" i="0" u="none" strike="noStrike" kern="0" cap="none" spc="0" normalizeH="0" baseline="0" noProof="0">
                <a:ln>
                  <a:noFill/>
                </a:ln>
                <a:solidFill>
                  <a:srgbClr val="A50021"/>
                </a:solidFill>
                <a:effectLst/>
                <a:uLnTx/>
                <a:uFillTx/>
                <a:latin typeface="Times New Roman" pitchFamily="18" charset="0"/>
                <a:ea typeface="楷体_GB2312" pitchFamily="49" charset="-122"/>
              </a:rPr>
              <a:t>14</a:t>
            </a:r>
            <a:endParaRPr kumimoji="1" lang="en-US" altLang="zh-CN" sz="36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1" name="Text Box 18"/>
          <p:cNvSpPr txBox="1">
            <a:spLocks noChangeArrowheads="1"/>
          </p:cNvSpPr>
          <p:nvPr/>
        </p:nvSpPr>
        <p:spPr bwMode="auto">
          <a:xfrm>
            <a:off x="5105400" y="4897438"/>
            <a:ext cx="5905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200" b="1" i="0" u="none" strike="noStrike" kern="0" cap="none" spc="0" normalizeH="0" baseline="0" noProof="0">
                <a:ln>
                  <a:noFill/>
                </a:ln>
                <a:solidFill>
                  <a:srgbClr val="FF00FF"/>
                </a:solidFill>
                <a:effectLst/>
                <a:uLnTx/>
                <a:uFillTx/>
                <a:latin typeface="Times New Roman" pitchFamily="18" charset="0"/>
                <a:ea typeface="楷体_GB2312" pitchFamily="49" charset="-122"/>
              </a:rPr>
              <a:t>68</a:t>
            </a:r>
            <a:endParaRPr kumimoji="1" lang="en-US" altLang="zh-CN" sz="36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2" name="Rectangle 20"/>
          <p:cNvSpPr>
            <a:spLocks noChangeArrowheads="1"/>
          </p:cNvSpPr>
          <p:nvPr/>
        </p:nvSpPr>
        <p:spPr bwMode="auto">
          <a:xfrm>
            <a:off x="381000" y="3895725"/>
            <a:ext cx="51847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2800" b="1" i="0" u="none" strike="noStrike" kern="0" cap="none" spc="0" normalizeH="0" baseline="0" noProof="0">
                <a:ln>
                  <a:noFill/>
                </a:ln>
                <a:solidFill>
                  <a:srgbClr val="003300"/>
                </a:solidFill>
                <a:effectLst/>
                <a:uLnTx/>
                <a:uFillTx/>
                <a:latin typeface="Times New Roman" pitchFamily="18" charset="0"/>
                <a:ea typeface="楷体_GB2312" pitchFamily="49" charset="-122"/>
              </a:rPr>
              <a:t>若采用二次探测再散列处理冲突</a:t>
            </a:r>
          </a:p>
        </p:txBody>
      </p:sp>
      <p:sp>
        <p:nvSpPr>
          <p:cNvPr id="23" name="Text Box 24"/>
          <p:cNvSpPr txBox="1">
            <a:spLocks noChangeArrowheads="1"/>
          </p:cNvSpPr>
          <p:nvPr/>
        </p:nvSpPr>
        <p:spPr bwMode="auto">
          <a:xfrm>
            <a:off x="762000" y="4867275"/>
            <a:ext cx="5905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200" b="1" i="0" u="none" strike="noStrike" kern="0" cap="none" spc="0" normalizeH="0" baseline="0" noProof="0">
                <a:ln>
                  <a:noFill/>
                </a:ln>
                <a:solidFill>
                  <a:srgbClr val="A50021"/>
                </a:solidFill>
                <a:effectLst/>
                <a:uLnTx/>
                <a:uFillTx/>
                <a:latin typeface="Times New Roman" pitchFamily="18" charset="0"/>
                <a:ea typeface="楷体_GB2312" pitchFamily="49" charset="-122"/>
              </a:rPr>
              <a:t>55</a:t>
            </a:r>
            <a:endParaRPr kumimoji="1" lang="en-US" altLang="zh-CN" sz="36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4" name="Text Box 25"/>
          <p:cNvSpPr txBox="1">
            <a:spLocks noChangeArrowheads="1"/>
          </p:cNvSpPr>
          <p:nvPr/>
        </p:nvSpPr>
        <p:spPr bwMode="auto">
          <a:xfrm>
            <a:off x="8001000" y="4897438"/>
            <a:ext cx="5905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200" b="1" i="0" u="none" strike="noStrike" kern="0" cap="none" spc="0" normalizeH="0" baseline="0" noProof="0">
                <a:ln>
                  <a:noFill/>
                </a:ln>
                <a:solidFill>
                  <a:srgbClr val="006600"/>
                </a:solidFill>
                <a:effectLst/>
                <a:uLnTx/>
                <a:uFillTx/>
                <a:latin typeface="Times New Roman" pitchFamily="18" charset="0"/>
                <a:ea typeface="楷体_GB2312" pitchFamily="49" charset="-122"/>
              </a:rPr>
              <a:t>11</a:t>
            </a:r>
            <a:endParaRPr kumimoji="1" lang="en-US" altLang="zh-CN" sz="36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5" name="Text Box 26"/>
          <p:cNvSpPr txBox="1">
            <a:spLocks noChangeArrowheads="1"/>
          </p:cNvSpPr>
          <p:nvPr/>
        </p:nvSpPr>
        <p:spPr bwMode="auto">
          <a:xfrm>
            <a:off x="4362450" y="4897438"/>
            <a:ext cx="5905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200" b="1" i="0" u="none" strike="noStrike" kern="0" cap="none" spc="0" normalizeH="0" baseline="0" noProof="0">
                <a:ln>
                  <a:noFill/>
                </a:ln>
                <a:solidFill>
                  <a:srgbClr val="A50021"/>
                </a:solidFill>
                <a:effectLst/>
                <a:uLnTx/>
                <a:uFillTx/>
                <a:latin typeface="Times New Roman" pitchFamily="18" charset="0"/>
                <a:ea typeface="楷体_GB2312" pitchFamily="49" charset="-122"/>
              </a:rPr>
              <a:t>82</a:t>
            </a:r>
            <a:endParaRPr kumimoji="1" lang="en-US" altLang="zh-CN" sz="36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6" name="Text Box 27"/>
          <p:cNvSpPr txBox="1">
            <a:spLocks noChangeArrowheads="1"/>
          </p:cNvSpPr>
          <p:nvPr/>
        </p:nvSpPr>
        <p:spPr bwMode="auto">
          <a:xfrm>
            <a:off x="3657600" y="4897438"/>
            <a:ext cx="5905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200" b="1" i="0" u="none" strike="noStrike" kern="0" cap="none" spc="0" normalizeH="0" baseline="0" noProof="0">
                <a:ln>
                  <a:noFill/>
                </a:ln>
                <a:solidFill>
                  <a:srgbClr val="FF0000"/>
                </a:solidFill>
                <a:effectLst/>
                <a:uLnTx/>
                <a:uFillTx/>
                <a:latin typeface="Times New Roman" pitchFamily="18" charset="0"/>
                <a:ea typeface="楷体_GB2312" pitchFamily="49" charset="-122"/>
              </a:rPr>
              <a:t>36</a:t>
            </a:r>
            <a:endParaRPr kumimoji="1" lang="en-US" altLang="zh-CN" sz="36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7" name="Text Box 4"/>
          <p:cNvSpPr txBox="1">
            <a:spLocks noChangeArrowheads="1"/>
          </p:cNvSpPr>
          <p:nvPr/>
        </p:nvSpPr>
        <p:spPr bwMode="auto">
          <a:xfrm>
            <a:off x="539750" y="944563"/>
            <a:ext cx="37449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solidFill>
                  <a:srgbClr val="003300"/>
                </a:solidFill>
                <a:ea typeface="宋体" charset="-122"/>
              </a:rPr>
              <a:t> </a:t>
            </a:r>
            <a:r>
              <a:rPr lang="zh-CN" altLang="en-US" sz="2800">
                <a:solidFill>
                  <a:srgbClr val="003300"/>
                </a:solidFill>
                <a:ea typeface="宋体" charset="-122"/>
              </a:rPr>
              <a:t>开放定址法</a:t>
            </a:r>
          </a:p>
        </p:txBody>
      </p:sp>
      <p:sp>
        <p:nvSpPr>
          <p:cNvPr id="28" name="Rectangle 20"/>
          <p:cNvSpPr>
            <a:spLocks noChangeArrowheads="1"/>
          </p:cNvSpPr>
          <p:nvPr/>
        </p:nvSpPr>
        <p:spPr bwMode="auto">
          <a:xfrm>
            <a:off x="4500563" y="5857875"/>
            <a:ext cx="30384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2800" b="1" i="0" u="none" strike="noStrike" kern="0" cap="none" spc="0" normalizeH="0" baseline="0" noProof="0" dirty="0">
                <a:ln>
                  <a:noFill/>
                </a:ln>
                <a:solidFill>
                  <a:srgbClr val="000000"/>
                </a:solidFill>
                <a:effectLst/>
                <a:uLnTx/>
                <a:uFillTx/>
                <a:latin typeface="Times New Roman" pitchFamily="18" charset="0"/>
                <a:ea typeface="楷体_GB2312" pitchFamily="49" charset="-122"/>
              </a:rPr>
              <a:t>对于</a:t>
            </a:r>
            <a:r>
              <a:rPr kumimoji="1" lang="en-US" altLang="zh-CN" sz="2800" b="1" i="0" u="none" strike="noStrike" kern="0" cap="none" spc="0" normalizeH="0" baseline="0" noProof="0" dirty="0">
                <a:ln>
                  <a:noFill/>
                </a:ln>
                <a:solidFill>
                  <a:srgbClr val="000000"/>
                </a:solidFill>
                <a:effectLst/>
                <a:uLnTx/>
                <a:uFillTx/>
                <a:latin typeface="Times New Roman" pitchFamily="18" charset="0"/>
                <a:ea typeface="楷体_GB2312" pitchFamily="49" charset="-122"/>
              </a:rPr>
              <a:t>68</a:t>
            </a:r>
            <a:r>
              <a:rPr kumimoji="1" lang="zh-CN" altLang="en-US" sz="2800" b="1" i="0" u="none" strike="noStrike" kern="0" cap="none" spc="0" normalizeH="0" baseline="0" noProof="0" dirty="0">
                <a:ln>
                  <a:noFill/>
                </a:ln>
                <a:solidFill>
                  <a:srgbClr val="000000"/>
                </a:solidFill>
                <a:effectLst/>
                <a:uLnTx/>
                <a:uFillTx/>
                <a:latin typeface="Times New Roman" pitchFamily="18" charset="0"/>
                <a:ea typeface="楷体_GB2312" pitchFamily="49" charset="-122"/>
              </a:rPr>
              <a:t>，增量为</a:t>
            </a:r>
            <a:r>
              <a:rPr kumimoji="1" lang="en-US" altLang="zh-CN" sz="2800" b="1" i="0" u="none" strike="noStrike" kern="0" cap="none" spc="0" normalizeH="0" baseline="0" noProof="0" dirty="0">
                <a:ln>
                  <a:noFill/>
                </a:ln>
                <a:solidFill>
                  <a:srgbClr val="000000"/>
                </a:solidFill>
                <a:effectLst/>
                <a:uLnTx/>
                <a:uFillTx/>
                <a:latin typeface="Times New Roman" pitchFamily="18" charset="0"/>
                <a:ea typeface="楷体_GB2312" pitchFamily="49" charset="-122"/>
              </a:rPr>
              <a:t>2</a:t>
            </a:r>
            <a:r>
              <a:rPr kumimoji="1" lang="en-US" altLang="zh-CN" sz="2800" b="1" i="0" u="none" strike="noStrike" kern="0" cap="none" spc="0" normalizeH="0" baseline="30000" noProof="0" dirty="0">
                <a:ln>
                  <a:noFill/>
                </a:ln>
                <a:solidFill>
                  <a:srgbClr val="000000"/>
                </a:solidFill>
                <a:effectLst/>
                <a:uLnTx/>
                <a:uFillTx/>
                <a:latin typeface="Times New Roman" pitchFamily="18" charset="0"/>
                <a:ea typeface="楷体_GB2312" pitchFamily="49" charset="-122"/>
              </a:rPr>
              <a:t>2</a:t>
            </a:r>
            <a:endParaRPr kumimoji="1" lang="zh-CN" altLang="en-US" sz="2800" b="1" i="0" u="none" strike="noStrike" kern="0" cap="none" spc="0" normalizeH="0" baseline="30000" noProof="0" dirty="0">
              <a:ln>
                <a:noFill/>
              </a:ln>
              <a:solidFill>
                <a:srgbClr val="000000"/>
              </a:solidFill>
              <a:effectLst/>
              <a:uLnTx/>
              <a:uFillTx/>
              <a:latin typeface="Times New Roman" pitchFamily="18" charset="0"/>
              <a:ea typeface="楷体_GB2312" pitchFamily="49" charset="-122"/>
            </a:endParaRPr>
          </a:p>
        </p:txBody>
      </p:sp>
      <p:sp>
        <p:nvSpPr>
          <p:cNvPr id="29" name="矩形 28"/>
          <p:cNvSpPr>
            <a:spLocks noChangeArrowheads="1"/>
          </p:cNvSpPr>
          <p:nvPr/>
        </p:nvSpPr>
        <p:spPr bwMode="auto">
          <a:xfrm>
            <a:off x="428625" y="5715000"/>
            <a:ext cx="4003675" cy="584200"/>
          </a:xfrm>
          <a:prstGeom prst="rect">
            <a:avLst/>
          </a:prstGeom>
          <a:noFill/>
          <a:ln w="9525">
            <a:solidFill>
              <a:srgbClr val="0033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200" b="1" i="0" u="none" strike="noStrike" kern="0" cap="none" spc="0" normalizeH="0" baseline="0" noProof="0">
                <a:ln>
                  <a:noFill/>
                </a:ln>
                <a:solidFill>
                  <a:srgbClr val="0000CC"/>
                </a:solidFill>
                <a:effectLst/>
                <a:uLnTx/>
                <a:uFillTx/>
                <a:latin typeface="Times New Roman" pitchFamily="18" charset="0"/>
                <a:ea typeface="楷体_GB2312" pitchFamily="49" charset="-122"/>
              </a:rPr>
              <a:t>d</a:t>
            </a:r>
            <a:r>
              <a:rPr kumimoji="1" lang="en-US" altLang="zh-CN" sz="3200" b="1" i="0" u="none" strike="noStrike" kern="0" cap="none" spc="0" normalizeH="0" baseline="-25000" noProof="0">
                <a:ln>
                  <a:noFill/>
                </a:ln>
                <a:solidFill>
                  <a:srgbClr val="0000CC"/>
                </a:solidFill>
                <a:effectLst/>
                <a:uLnTx/>
                <a:uFillTx/>
                <a:latin typeface="Times New Roman" pitchFamily="18" charset="0"/>
                <a:ea typeface="楷体_GB2312" pitchFamily="49" charset="-122"/>
              </a:rPr>
              <a:t>i</a:t>
            </a:r>
            <a:r>
              <a:rPr kumimoji="1" lang="en-US" altLang="zh-CN" sz="3200" b="1" i="0" u="none" strike="noStrike" kern="0" cap="none" spc="0" normalizeH="0" baseline="0" noProof="0">
                <a:ln>
                  <a:noFill/>
                </a:ln>
                <a:solidFill>
                  <a:srgbClr val="0000CC"/>
                </a:solidFill>
                <a:effectLst/>
                <a:uLnTx/>
                <a:uFillTx/>
                <a:latin typeface="Times New Roman" pitchFamily="18" charset="0"/>
                <a:ea typeface="楷体_GB2312" pitchFamily="49" charset="-122"/>
              </a:rPr>
              <a:t> = 1</a:t>
            </a:r>
            <a:r>
              <a:rPr kumimoji="1" lang="en-US" altLang="zh-CN" sz="3200" b="1" i="0" u="none" strike="noStrike" kern="0" cap="none" spc="0" normalizeH="0" baseline="30000" noProof="0">
                <a:ln>
                  <a:noFill/>
                </a:ln>
                <a:solidFill>
                  <a:srgbClr val="0000CC"/>
                </a:solidFill>
                <a:effectLst/>
                <a:uLnTx/>
                <a:uFillTx/>
                <a:latin typeface="Times New Roman" pitchFamily="18" charset="0"/>
                <a:ea typeface="楷体_GB2312" pitchFamily="49" charset="-122"/>
              </a:rPr>
              <a:t>2</a:t>
            </a:r>
            <a:r>
              <a:rPr kumimoji="1" lang="en-US" altLang="zh-CN" sz="3200" b="1" i="0" u="none" strike="noStrike" kern="0" cap="none" spc="0" normalizeH="0" baseline="0" noProof="0">
                <a:ln>
                  <a:noFill/>
                </a:ln>
                <a:solidFill>
                  <a:srgbClr val="0000CC"/>
                </a:solidFill>
                <a:effectLst/>
                <a:uLnTx/>
                <a:uFillTx/>
                <a:latin typeface="Times New Roman" pitchFamily="18" charset="0"/>
                <a:ea typeface="楷体_GB2312" pitchFamily="49" charset="-122"/>
              </a:rPr>
              <a:t>,-1</a:t>
            </a:r>
            <a:r>
              <a:rPr kumimoji="1" lang="en-US" altLang="zh-CN" sz="3200" b="1" i="0" u="none" strike="noStrike" kern="0" cap="none" spc="0" normalizeH="0" baseline="30000" noProof="0">
                <a:ln>
                  <a:noFill/>
                </a:ln>
                <a:solidFill>
                  <a:srgbClr val="0000CC"/>
                </a:solidFill>
                <a:effectLst/>
                <a:uLnTx/>
                <a:uFillTx/>
                <a:latin typeface="Times New Roman" pitchFamily="18" charset="0"/>
                <a:ea typeface="楷体_GB2312" pitchFamily="49" charset="-122"/>
              </a:rPr>
              <a:t>2</a:t>
            </a:r>
            <a:r>
              <a:rPr kumimoji="1" lang="en-US" altLang="zh-CN" sz="3200" b="1" i="0" u="none" strike="noStrike" kern="0" cap="none" spc="0" normalizeH="0" baseline="0" noProof="0">
                <a:ln>
                  <a:noFill/>
                </a:ln>
                <a:solidFill>
                  <a:srgbClr val="0000CC"/>
                </a:solidFill>
                <a:effectLst/>
                <a:uLnTx/>
                <a:uFillTx/>
                <a:latin typeface="Times New Roman" pitchFamily="18" charset="0"/>
                <a:ea typeface="楷体_GB2312" pitchFamily="49" charset="-122"/>
              </a:rPr>
              <a:t>,2</a:t>
            </a:r>
            <a:r>
              <a:rPr kumimoji="1" lang="en-US" altLang="zh-CN" sz="3200" b="1" i="0" u="none" strike="noStrike" kern="0" cap="none" spc="0" normalizeH="0" baseline="30000" noProof="0">
                <a:ln>
                  <a:noFill/>
                </a:ln>
                <a:solidFill>
                  <a:srgbClr val="0000CC"/>
                </a:solidFill>
                <a:effectLst/>
                <a:uLnTx/>
                <a:uFillTx/>
                <a:latin typeface="Times New Roman" pitchFamily="18" charset="0"/>
                <a:ea typeface="楷体_GB2312" pitchFamily="49" charset="-122"/>
              </a:rPr>
              <a:t>2</a:t>
            </a:r>
            <a:r>
              <a:rPr kumimoji="1" lang="en-US" altLang="zh-CN" sz="3200" b="1" i="0" u="none" strike="noStrike" kern="0" cap="none" spc="0" normalizeH="0" baseline="0" noProof="0">
                <a:ln>
                  <a:noFill/>
                </a:ln>
                <a:solidFill>
                  <a:srgbClr val="0000CC"/>
                </a:solidFill>
                <a:effectLst/>
                <a:uLnTx/>
                <a:uFillTx/>
                <a:latin typeface="Times New Roman" pitchFamily="18" charset="0"/>
                <a:ea typeface="楷体_GB2312" pitchFamily="49" charset="-122"/>
              </a:rPr>
              <a:t>,-2</a:t>
            </a:r>
            <a:r>
              <a:rPr kumimoji="1" lang="en-US" altLang="zh-CN" sz="3200" b="1" i="0" u="none" strike="noStrike" kern="0" cap="none" spc="0" normalizeH="0" baseline="30000" noProof="0">
                <a:ln>
                  <a:noFill/>
                </a:ln>
                <a:solidFill>
                  <a:srgbClr val="0000CC"/>
                </a:solidFill>
                <a:effectLst/>
                <a:uLnTx/>
                <a:uFillTx/>
                <a:latin typeface="Times New Roman" pitchFamily="18" charset="0"/>
                <a:ea typeface="楷体_GB2312" pitchFamily="49" charset="-122"/>
              </a:rPr>
              <a:t>2</a:t>
            </a:r>
            <a:r>
              <a:rPr kumimoji="1" lang="en-US" altLang="zh-CN" sz="3200" b="1" i="0" u="none" strike="noStrike" kern="0" cap="none" spc="0" normalizeH="0" baseline="0" noProof="0">
                <a:ln>
                  <a:noFill/>
                </a:ln>
                <a:solidFill>
                  <a:srgbClr val="0000CC"/>
                </a:solidFill>
                <a:effectLst/>
                <a:uLnTx/>
                <a:uFillTx/>
                <a:latin typeface="Times New Roman" pitchFamily="18" charset="0"/>
                <a:ea typeface="楷体_GB2312" pitchFamily="49" charset="-122"/>
              </a:rPr>
              <a:t>,…,</a:t>
            </a:r>
            <a:r>
              <a:rPr kumimoji="1" lang="en-US" altLang="zh-CN" sz="3200" b="1" i="0" u="none" strike="noStrike" kern="0" cap="none" spc="0" normalizeH="0" baseline="0" noProof="0">
                <a:ln>
                  <a:noFill/>
                </a:ln>
                <a:solidFill>
                  <a:srgbClr val="0000CC"/>
                </a:solidFill>
                <a:effectLst/>
                <a:uLnTx/>
                <a:uFillTx/>
                <a:latin typeface="Times New Roman" pitchFamily="18" charset="0"/>
                <a:ea typeface="楷体_GB2312" pitchFamily="49" charset="-122"/>
                <a:cs typeface="Times New Roman" pitchFamily="18" charset="0"/>
              </a:rPr>
              <a:t>± </a:t>
            </a: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Tree>
    <p:extLst>
      <p:ext uri="{BB962C8B-B14F-4D97-AF65-F5344CB8AC3E}">
        <p14:creationId xmlns:p14="http://schemas.microsoft.com/office/powerpoint/2010/main" val="256114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up)">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up)">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up)">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up)">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wipe(up)">
                                      <p:cBhvr>
                                        <p:cTn id="40" dur="500"/>
                                        <p:tgtEl>
                                          <p:spTgt spid="23"/>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wipe(up)">
                                      <p:cBhvr>
                                        <p:cTn id="49" dur="500"/>
                                        <p:tgtEl>
                                          <p:spTgt spid="21"/>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grpId="0" nodeType="click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wipe(up)">
                                      <p:cBhvr>
                                        <p:cTn id="54" dur="500"/>
                                        <p:tgtEl>
                                          <p:spTgt spid="2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ipe(up)">
                                      <p:cBhvr>
                                        <p:cTn id="59" dur="500"/>
                                        <p:tgtEl>
                                          <p:spTgt spid="25"/>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wipe(up)">
                                      <p:cBhvr>
                                        <p:cTn id="6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P spid="18" grpId="0" autoUpdateAnimBg="0"/>
      <p:bldP spid="19" grpId="0" autoUpdateAnimBg="0"/>
      <p:bldP spid="20" grpId="0" autoUpdateAnimBg="0"/>
      <p:bldP spid="21" grpId="0" autoUpdateAnimBg="0"/>
      <p:bldP spid="22" grpId="0" autoUpdateAnimBg="0"/>
      <p:bldP spid="23" grpId="0" autoUpdateAnimBg="0"/>
      <p:bldP spid="24" grpId="0" autoUpdateAnimBg="0"/>
      <p:bldP spid="25" grpId="0" autoUpdateAnimBg="0"/>
      <p:bldP spid="26" grpId="0" autoUpdateAnimBg="0"/>
      <p:bldP spid="28" grpId="0"/>
      <p:bldP spid="2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10.1.1 </a:t>
            </a:r>
            <a:r>
              <a:rPr kumimoji="1" lang="zh-CN" altLang="en-US" sz="3200" b="1" dirty="0">
                <a:latin typeface="Arial" charset="0"/>
                <a:ea typeface="宋体" charset="-122"/>
                <a:cs typeface="+mn-cs"/>
              </a:rPr>
              <a:t>顺序查找表</a:t>
            </a:r>
          </a:p>
        </p:txBody>
      </p:sp>
      <p:sp>
        <p:nvSpPr>
          <p:cNvPr id="4" name="日期占位符 3"/>
          <p:cNvSpPr>
            <a:spLocks noGrp="1"/>
          </p:cNvSpPr>
          <p:nvPr>
            <p:ph type="dt" sz="half" idx="10"/>
          </p:nvPr>
        </p:nvSpPr>
        <p:spPr/>
        <p:txBody>
          <a:bodyPr/>
          <a:lstStyle/>
          <a:p>
            <a:fld id="{EA1FBCEC-5B09-4952-A0BF-3F28A64988C9}"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17</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6"/>
          <p:cNvSpPr txBox="1">
            <a:spLocks noChangeArrowheads="1"/>
          </p:cNvSpPr>
          <p:nvPr/>
        </p:nvSpPr>
        <p:spPr bwMode="auto">
          <a:xfrm>
            <a:off x="1042988" y="2205038"/>
            <a:ext cx="6705600" cy="2149475"/>
          </a:xfrm>
          <a:prstGeom prst="rect">
            <a:avLst/>
          </a:prstGeom>
          <a:noFill/>
          <a:ln w="9525">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40000"/>
              </a:lnSpc>
              <a:spcBef>
                <a:spcPct val="0"/>
              </a:spcBef>
              <a:spcAft>
                <a:spcPct val="0"/>
              </a:spcAft>
              <a:buClrTx/>
              <a:buSzTx/>
              <a:buFontTx/>
              <a:buNone/>
              <a:tabLst/>
              <a:defRPr/>
            </a:pPr>
            <a:r>
              <a:rPr kumimoji="1" lang="en-US" altLang="zh-CN" sz="4800" b="1" i="0" u="none" strike="noStrike" kern="0" cap="none" spc="0" normalizeH="0" baseline="0" noProof="0" dirty="0">
                <a:ln>
                  <a:noFill/>
                </a:ln>
                <a:solidFill>
                  <a:srgbClr val="0000FF"/>
                </a:solidFill>
                <a:effectLst/>
                <a:uLnTx/>
                <a:uFillTx/>
                <a:latin typeface="Times New Roman" pitchFamily="18" charset="0"/>
                <a:ea typeface="楷体_GB2312" pitchFamily="49" charset="-122"/>
              </a:rPr>
              <a:t> </a:t>
            </a:r>
            <a:r>
              <a:rPr kumimoji="1" lang="zh-CN" altLang="en-US" sz="4800" b="1" i="0" u="none" strike="noStrike" kern="0" cap="none" spc="0" normalizeH="0" baseline="0" noProof="0" dirty="0">
                <a:ln>
                  <a:noFill/>
                </a:ln>
                <a:solidFill>
                  <a:srgbClr val="0000FF"/>
                </a:solidFill>
                <a:effectLst/>
                <a:uLnTx/>
                <a:uFillTx/>
                <a:latin typeface="Times New Roman" pitchFamily="18" charset="0"/>
                <a:ea typeface="楷体_GB2312" pitchFamily="49" charset="-122"/>
              </a:rPr>
              <a:t>以顺序表或线性链表</a:t>
            </a:r>
          </a:p>
          <a:p>
            <a:pPr marL="0" marR="0" lvl="0" indent="0" defTabSz="914400" eaLnBrk="1" fontAlgn="base" latinLnBrk="0" hangingPunct="1">
              <a:lnSpc>
                <a:spcPct val="140000"/>
              </a:lnSpc>
              <a:spcBef>
                <a:spcPct val="0"/>
              </a:spcBef>
              <a:spcAft>
                <a:spcPct val="0"/>
              </a:spcAft>
              <a:buClrTx/>
              <a:buSzTx/>
              <a:buFontTx/>
              <a:buNone/>
              <a:tabLst/>
              <a:defRPr/>
            </a:pPr>
            <a:r>
              <a:rPr kumimoji="1" lang="zh-CN" altLang="en-US" sz="4800" b="1" i="0" u="none" strike="noStrike" kern="0" cap="none" spc="0" normalizeH="0" baseline="0" noProof="0" dirty="0">
                <a:ln>
                  <a:noFill/>
                </a:ln>
                <a:solidFill>
                  <a:srgbClr val="0000FF"/>
                </a:solidFill>
                <a:effectLst/>
                <a:uLnTx/>
                <a:uFillTx/>
                <a:latin typeface="Times New Roman" pitchFamily="18" charset="0"/>
                <a:ea typeface="楷体_GB2312" pitchFamily="49" charset="-122"/>
              </a:rPr>
              <a:t>表示静态查找表</a:t>
            </a:r>
            <a:endParaRPr kumimoji="1" lang="zh-CN" altLang="en-US" sz="2400" b="1" i="0" u="none" strike="noStrike" kern="0" cap="none" spc="0" normalizeH="0" baseline="0" noProof="0" dirty="0">
              <a:ln>
                <a:noFill/>
              </a:ln>
              <a:solidFill>
                <a:srgbClr val="000000"/>
              </a:solidFill>
              <a:effectLst/>
              <a:uLnTx/>
              <a:uFillTx/>
              <a:latin typeface="Times New Roman" pitchFamily="18" charset="0"/>
              <a:ea typeface="宋体" charset="-122"/>
            </a:endParaRPr>
          </a:p>
        </p:txBody>
      </p:sp>
    </p:spTree>
    <p:extLst>
      <p:ext uri="{BB962C8B-B14F-4D97-AF65-F5344CB8AC3E}">
        <p14:creationId xmlns:p14="http://schemas.microsoft.com/office/powerpoint/2010/main" val="2848480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52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 calcmode="lin" valueType="num">
                                      <p:cBhvr>
                                        <p:cTn id="9" dur="500" fill="hold"/>
                                        <p:tgtEl>
                                          <p:spTgt spid="13"/>
                                        </p:tgtEl>
                                        <p:attrNameLst>
                                          <p:attrName>ppt_x</p:attrName>
                                        </p:attrNameLst>
                                      </p:cBhvr>
                                      <p:tavLst>
                                        <p:tav tm="0">
                                          <p:val>
                                            <p:fltVal val="0.5"/>
                                          </p:val>
                                        </p:tav>
                                        <p:tav tm="100000">
                                          <p:val>
                                            <p:strVal val="#ppt_x"/>
                                          </p:val>
                                        </p:tav>
                                      </p:tavLst>
                                    </p:anim>
                                    <p:anim calcmode="lin" valueType="num">
                                      <p:cBhvr>
                                        <p:cTn id="10" dur="500" fill="hold"/>
                                        <p:tgtEl>
                                          <p:spTgt spid="1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utoUpdateAnimBg="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10.3.3  </a:t>
            </a:r>
            <a:r>
              <a:rPr kumimoji="1" lang="zh-CN" altLang="en-US" sz="3200" b="1" dirty="0">
                <a:latin typeface="Arial" charset="0"/>
                <a:ea typeface="宋体" charset="-122"/>
                <a:cs typeface="+mn-cs"/>
              </a:rPr>
              <a:t>处理冲突的方法</a:t>
            </a:r>
          </a:p>
        </p:txBody>
      </p:sp>
      <p:sp>
        <p:nvSpPr>
          <p:cNvPr id="4" name="日期占位符 3"/>
          <p:cNvSpPr>
            <a:spLocks noGrp="1"/>
          </p:cNvSpPr>
          <p:nvPr>
            <p:ph type="dt" sz="half" idx="10"/>
          </p:nvPr>
        </p:nvSpPr>
        <p:spPr/>
        <p:txBody>
          <a:bodyPr/>
          <a:lstStyle/>
          <a:p>
            <a:fld id="{FBCA3A9C-52BD-42DB-AD48-B096B47AF0BA}"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170</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3"/>
          <p:cNvSpPr txBox="1">
            <a:spLocks noChangeArrowheads="1"/>
          </p:cNvSpPr>
          <p:nvPr/>
        </p:nvSpPr>
        <p:spPr bwMode="auto">
          <a:xfrm>
            <a:off x="1060450" y="1890713"/>
            <a:ext cx="5143500" cy="1127125"/>
          </a:xfrm>
          <a:prstGeom prst="rect">
            <a:avLst/>
          </a:prstGeom>
          <a:noFill/>
          <a:ln w="9525">
            <a:solidFill>
              <a:srgbClr val="00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3810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381000" marR="0" lvl="2" indent="0" defTabSz="914400" eaLnBrk="1" fontAlgn="base" latinLnBrk="0" hangingPunct="1">
              <a:lnSpc>
                <a:spcPct val="120000"/>
              </a:lnSpc>
              <a:spcBef>
                <a:spcPct val="0"/>
              </a:spcBef>
              <a:spcAft>
                <a:spcPct val="0"/>
              </a:spcAft>
              <a:buClrTx/>
              <a:buSzTx/>
              <a:buFontTx/>
              <a:buNone/>
              <a:tabLst/>
              <a:defRPr/>
            </a:pPr>
            <a:r>
              <a:rPr kumimoji="1" lang="zh-CN" altLang="en-US" sz="2800" b="1" i="0" u="none" strike="noStrike" kern="0" cap="none" spc="0" normalizeH="0" baseline="0" noProof="0">
                <a:ln>
                  <a:noFill/>
                </a:ln>
                <a:solidFill>
                  <a:srgbClr val="0000CC"/>
                </a:solidFill>
                <a:effectLst/>
                <a:uLnTx/>
                <a:uFillTx/>
                <a:latin typeface="Times New Roman" pitchFamily="18" charset="0"/>
                <a:ea typeface="楷体_GB2312" pitchFamily="49" charset="-122"/>
              </a:rPr>
              <a:t>将所有哈希地址相同的记录</a:t>
            </a:r>
          </a:p>
          <a:p>
            <a:pPr marL="381000" marR="0" lvl="2" indent="0" defTabSz="914400" eaLnBrk="1" fontAlgn="base" latinLnBrk="0" hangingPunct="1">
              <a:lnSpc>
                <a:spcPct val="120000"/>
              </a:lnSpc>
              <a:spcBef>
                <a:spcPct val="0"/>
              </a:spcBef>
              <a:spcAft>
                <a:spcPct val="0"/>
              </a:spcAft>
              <a:buClrTx/>
              <a:buSzTx/>
              <a:buFontTx/>
              <a:buNone/>
              <a:tabLst/>
              <a:defRPr/>
            </a:pPr>
            <a:r>
              <a:rPr kumimoji="1" lang="zh-CN" altLang="en-US" sz="2800" b="1" i="0" u="none" strike="noStrike" kern="0" cap="none" spc="0" normalizeH="0" baseline="0" noProof="0">
                <a:ln>
                  <a:noFill/>
                </a:ln>
                <a:solidFill>
                  <a:srgbClr val="0000CC"/>
                </a:solidFill>
                <a:effectLst/>
                <a:uLnTx/>
                <a:uFillTx/>
                <a:latin typeface="Times New Roman" pitchFamily="18" charset="0"/>
                <a:ea typeface="楷体_GB2312" pitchFamily="49" charset="-122"/>
              </a:rPr>
              <a:t>都链接在同一链表中。       </a:t>
            </a:r>
          </a:p>
        </p:txBody>
      </p:sp>
      <p:sp>
        <p:nvSpPr>
          <p:cNvPr id="14" name="Text Box 67"/>
          <p:cNvSpPr txBox="1">
            <a:spLocks noChangeArrowheads="1"/>
          </p:cNvSpPr>
          <p:nvPr/>
        </p:nvSpPr>
        <p:spPr bwMode="auto">
          <a:xfrm>
            <a:off x="631825" y="4933950"/>
            <a:ext cx="65246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ctr" eaLnBrk="1" fontAlgn="base" hangingPunct="1">
              <a:spcBef>
                <a:spcPct val="0"/>
              </a:spcBef>
              <a:spcAft>
                <a:spcPct val="0"/>
              </a:spcAft>
            </a:pPr>
            <a:r>
              <a:rPr lang="zh-CN" altLang="en-US" sz="3200">
                <a:solidFill>
                  <a:srgbClr val="0000CC"/>
                </a:solidFill>
                <a:ea typeface="隶书" pitchFamily="49" charset="-122"/>
              </a:rPr>
              <a:t>哈希函数为 </a:t>
            </a:r>
            <a:r>
              <a:rPr lang="en-US" altLang="zh-CN" sz="3200">
                <a:solidFill>
                  <a:srgbClr val="0000CC"/>
                </a:solidFill>
                <a:ea typeface="隶书" pitchFamily="49" charset="-122"/>
              </a:rPr>
              <a:t>H(key)=key MOD 7</a:t>
            </a:r>
          </a:p>
        </p:txBody>
      </p:sp>
      <p:sp>
        <p:nvSpPr>
          <p:cNvPr id="16" name="Text Box 4"/>
          <p:cNvSpPr txBox="1">
            <a:spLocks noChangeArrowheads="1"/>
          </p:cNvSpPr>
          <p:nvPr/>
        </p:nvSpPr>
        <p:spPr bwMode="auto">
          <a:xfrm>
            <a:off x="457200" y="1066800"/>
            <a:ext cx="66262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solidFill>
                  <a:srgbClr val="003300"/>
                </a:solidFill>
                <a:ea typeface="宋体" charset="-122"/>
              </a:rPr>
              <a:t> </a:t>
            </a:r>
            <a:r>
              <a:rPr lang="zh-CN" altLang="en-US" sz="2800">
                <a:solidFill>
                  <a:srgbClr val="003300"/>
                </a:solidFill>
                <a:ea typeface="宋体" charset="-122"/>
              </a:rPr>
              <a:t>链地址法（又称拉链法）</a:t>
            </a:r>
          </a:p>
        </p:txBody>
      </p:sp>
      <p:sp>
        <p:nvSpPr>
          <p:cNvPr id="17" name="Text Box 2"/>
          <p:cNvSpPr txBox="1">
            <a:spLocks noChangeArrowheads="1"/>
          </p:cNvSpPr>
          <p:nvPr/>
        </p:nvSpPr>
        <p:spPr bwMode="auto">
          <a:xfrm>
            <a:off x="631825" y="3194050"/>
            <a:ext cx="7011988" cy="1466850"/>
          </a:xfrm>
          <a:prstGeom prst="rect">
            <a:avLst/>
          </a:prstGeom>
          <a:noFill/>
          <a:ln w="9525">
            <a:solidFill>
              <a:srgbClr val="0033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25000"/>
              </a:lnSpc>
              <a:spcBef>
                <a:spcPct val="0"/>
              </a:spcBef>
              <a:spcAft>
                <a:spcPct val="0"/>
              </a:spcAft>
              <a:buClrTx/>
              <a:buSzTx/>
              <a:buFontTx/>
              <a:buNone/>
              <a:tabLst/>
              <a:defRPr/>
            </a:pPr>
            <a:r>
              <a:rPr kumimoji="1" lang="zh-CN" altLang="en-US" sz="3600" b="1" i="0" u="none" strike="noStrike" kern="0" cap="none" spc="0" normalizeH="0" baseline="0" noProof="0">
                <a:ln>
                  <a:noFill/>
                </a:ln>
                <a:solidFill>
                  <a:srgbClr val="0000CC"/>
                </a:solidFill>
                <a:effectLst/>
                <a:uLnTx/>
                <a:uFillTx/>
                <a:latin typeface="Times New Roman" pitchFamily="18" charset="0"/>
                <a:ea typeface="楷体_GB2312" pitchFamily="49" charset="-122"/>
              </a:rPr>
              <a:t>例如</a:t>
            </a:r>
            <a:r>
              <a:rPr kumimoji="1" lang="en-US" altLang="zh-CN" sz="3600" b="1" i="0" u="none" strike="noStrike" kern="0" cap="none" spc="0" normalizeH="0" baseline="0" noProof="0">
                <a:ln>
                  <a:noFill/>
                </a:ln>
                <a:solidFill>
                  <a:srgbClr val="0000CC"/>
                </a:solidFill>
                <a:effectLst/>
                <a:uLnTx/>
                <a:uFillTx/>
                <a:latin typeface="Times New Roman" pitchFamily="18" charset="0"/>
                <a:ea typeface="楷体_GB2312" pitchFamily="49" charset="-122"/>
              </a:rPr>
              <a:t>:  </a:t>
            </a:r>
            <a:r>
              <a:rPr kumimoji="1" lang="zh-CN" altLang="en-US" sz="3600" b="1" i="0" u="none" strike="noStrike" kern="0" cap="none" spc="0" normalizeH="0" baseline="0" noProof="0">
                <a:ln>
                  <a:noFill/>
                </a:ln>
                <a:solidFill>
                  <a:srgbClr val="0000CC"/>
                </a:solidFill>
                <a:effectLst/>
                <a:uLnTx/>
                <a:uFillTx/>
                <a:latin typeface="Times New Roman" pitchFamily="18" charset="0"/>
                <a:ea typeface="楷体_GB2312" pitchFamily="49" charset="-122"/>
              </a:rPr>
              <a:t>关键字集合 </a:t>
            </a:r>
          </a:p>
          <a:p>
            <a:pPr marL="0" marR="0" lvl="0" indent="0" defTabSz="914400" eaLnBrk="1" fontAlgn="base" latinLnBrk="0" hangingPunct="1">
              <a:lnSpc>
                <a:spcPct val="125000"/>
              </a:lnSpc>
              <a:spcBef>
                <a:spcPct val="0"/>
              </a:spcBef>
              <a:spcAft>
                <a:spcPct val="0"/>
              </a:spcAft>
              <a:buClrTx/>
              <a:buSzTx/>
              <a:buFontTx/>
              <a:buNone/>
              <a:tabLst/>
              <a:defRPr/>
            </a:pPr>
            <a:r>
              <a:rPr kumimoji="1" lang="zh-CN" altLang="en-US" sz="3600" b="1" i="0" u="none" strike="noStrike" kern="0" cap="none" spc="0" normalizeH="0" baseline="0" noProof="0">
                <a:ln>
                  <a:noFill/>
                </a:ln>
                <a:solidFill>
                  <a:srgbClr val="0000CC"/>
                </a:solidFill>
                <a:effectLst/>
                <a:uLnTx/>
                <a:uFillTx/>
                <a:latin typeface="Times New Roman" pitchFamily="18" charset="0"/>
                <a:ea typeface="楷体_GB2312" pitchFamily="49" charset="-122"/>
              </a:rPr>
              <a:t>        </a:t>
            </a:r>
            <a:r>
              <a:rPr kumimoji="1" lang="en-US" altLang="zh-CN" sz="3600" b="1" i="0" u="none" strike="noStrike" kern="0" cap="none" spc="0" normalizeH="0" baseline="0" noProof="0">
                <a:ln>
                  <a:noFill/>
                </a:ln>
                <a:solidFill>
                  <a:srgbClr val="0000CC"/>
                </a:solidFill>
                <a:effectLst/>
                <a:uLnTx/>
                <a:uFillTx/>
                <a:latin typeface="Times New Roman" pitchFamily="18" charset="0"/>
                <a:ea typeface="楷体_GB2312" pitchFamily="49" charset="-122"/>
              </a:rPr>
              <a:t>{ </a:t>
            </a:r>
            <a:r>
              <a:rPr kumimoji="1" lang="en-US" altLang="zh-CN" sz="3200" b="1" i="0" u="none" strike="noStrike" kern="0" cap="none" spc="0" normalizeH="0" baseline="0" noProof="0">
                <a:ln>
                  <a:noFill/>
                </a:ln>
                <a:solidFill>
                  <a:srgbClr val="0000CC"/>
                </a:solidFill>
                <a:effectLst/>
                <a:uLnTx/>
                <a:uFillTx/>
                <a:latin typeface="Times New Roman" pitchFamily="18" charset="0"/>
                <a:ea typeface="楷体_GB2312" pitchFamily="49" charset="-122"/>
              </a:rPr>
              <a:t>19, 01, 23, 14, 55, 68, 11, 82, 36 }</a:t>
            </a:r>
            <a:endParaRPr kumimoji="1" lang="en-US" altLang="zh-CN" sz="3600" b="1" i="0" u="none" strike="noStrike" kern="0" cap="none" spc="0" normalizeH="0" baseline="0" noProof="0">
              <a:ln>
                <a:noFill/>
              </a:ln>
              <a:solidFill>
                <a:srgbClr val="0000CC"/>
              </a:solidFill>
              <a:effectLst/>
              <a:uLnTx/>
              <a:uFillTx/>
              <a:latin typeface="Times New Roman" pitchFamily="18" charset="0"/>
              <a:ea typeface="楷体_GB2312" pitchFamily="49" charset="-122"/>
            </a:endParaRPr>
          </a:p>
        </p:txBody>
      </p:sp>
    </p:spTree>
    <p:extLst>
      <p:ext uri="{BB962C8B-B14F-4D97-AF65-F5344CB8AC3E}">
        <p14:creationId xmlns:p14="http://schemas.microsoft.com/office/powerpoint/2010/main" val="831035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10.3.3  </a:t>
            </a:r>
            <a:r>
              <a:rPr kumimoji="1" lang="zh-CN" altLang="en-US" sz="3200" b="1" dirty="0">
                <a:latin typeface="Arial" charset="0"/>
                <a:ea typeface="宋体" charset="-122"/>
                <a:cs typeface="+mn-cs"/>
              </a:rPr>
              <a:t>处理冲突的方法</a:t>
            </a:r>
          </a:p>
        </p:txBody>
      </p:sp>
      <p:sp>
        <p:nvSpPr>
          <p:cNvPr id="4" name="日期占位符 3"/>
          <p:cNvSpPr>
            <a:spLocks noGrp="1"/>
          </p:cNvSpPr>
          <p:nvPr>
            <p:ph type="dt" sz="half" idx="10"/>
          </p:nvPr>
        </p:nvSpPr>
        <p:spPr/>
        <p:txBody>
          <a:bodyPr/>
          <a:lstStyle/>
          <a:p>
            <a:fld id="{40F591D9-6F67-48D8-AC91-89363885E2C6}"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171</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Rectangle 7"/>
          <p:cNvSpPr>
            <a:spLocks noChangeArrowheads="1"/>
          </p:cNvSpPr>
          <p:nvPr/>
        </p:nvSpPr>
        <p:spPr bwMode="auto">
          <a:xfrm>
            <a:off x="1524000" y="2133600"/>
            <a:ext cx="457200" cy="4572000"/>
          </a:xfrm>
          <a:prstGeom prst="rect">
            <a:avLst/>
          </a:prstGeom>
          <a:noFill/>
          <a:ln w="9525">
            <a:solidFill>
              <a:srgbClr val="009DD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14" name="Line 8"/>
          <p:cNvSpPr>
            <a:spLocks noChangeShapeType="1"/>
          </p:cNvSpPr>
          <p:nvPr/>
        </p:nvSpPr>
        <p:spPr bwMode="auto">
          <a:xfrm>
            <a:off x="1524000" y="2819400"/>
            <a:ext cx="457200" cy="0"/>
          </a:xfrm>
          <a:prstGeom prst="line">
            <a:avLst/>
          </a:prstGeom>
          <a:noFill/>
          <a:ln w="9525">
            <a:solidFill>
              <a:srgbClr val="009DD9"/>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16" name="Line 9"/>
          <p:cNvSpPr>
            <a:spLocks noChangeShapeType="1"/>
          </p:cNvSpPr>
          <p:nvPr/>
        </p:nvSpPr>
        <p:spPr bwMode="auto">
          <a:xfrm>
            <a:off x="1524000" y="3429000"/>
            <a:ext cx="457200" cy="0"/>
          </a:xfrm>
          <a:prstGeom prst="line">
            <a:avLst/>
          </a:prstGeom>
          <a:noFill/>
          <a:ln w="9525">
            <a:solidFill>
              <a:srgbClr val="009DD9"/>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17" name="Line 11"/>
          <p:cNvSpPr>
            <a:spLocks noChangeShapeType="1"/>
          </p:cNvSpPr>
          <p:nvPr/>
        </p:nvSpPr>
        <p:spPr bwMode="auto">
          <a:xfrm>
            <a:off x="1524000" y="4038600"/>
            <a:ext cx="457200" cy="0"/>
          </a:xfrm>
          <a:prstGeom prst="line">
            <a:avLst/>
          </a:prstGeom>
          <a:noFill/>
          <a:ln w="9525">
            <a:solidFill>
              <a:srgbClr val="009DD9"/>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18" name="Line 12"/>
          <p:cNvSpPr>
            <a:spLocks noChangeShapeType="1"/>
          </p:cNvSpPr>
          <p:nvPr/>
        </p:nvSpPr>
        <p:spPr bwMode="auto">
          <a:xfrm>
            <a:off x="1524000" y="4648200"/>
            <a:ext cx="457200" cy="0"/>
          </a:xfrm>
          <a:prstGeom prst="line">
            <a:avLst/>
          </a:prstGeom>
          <a:noFill/>
          <a:ln w="9525">
            <a:solidFill>
              <a:srgbClr val="009DD9"/>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19" name="Line 13"/>
          <p:cNvSpPr>
            <a:spLocks noChangeShapeType="1"/>
          </p:cNvSpPr>
          <p:nvPr/>
        </p:nvSpPr>
        <p:spPr bwMode="auto">
          <a:xfrm>
            <a:off x="1524000" y="5334000"/>
            <a:ext cx="457200" cy="0"/>
          </a:xfrm>
          <a:prstGeom prst="line">
            <a:avLst/>
          </a:prstGeom>
          <a:noFill/>
          <a:ln w="9525">
            <a:solidFill>
              <a:srgbClr val="009DD9"/>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0" name="Line 15"/>
          <p:cNvSpPr>
            <a:spLocks noChangeShapeType="1"/>
          </p:cNvSpPr>
          <p:nvPr/>
        </p:nvSpPr>
        <p:spPr bwMode="auto">
          <a:xfrm>
            <a:off x="1524000" y="6019800"/>
            <a:ext cx="457200" cy="0"/>
          </a:xfrm>
          <a:prstGeom prst="line">
            <a:avLst/>
          </a:prstGeom>
          <a:noFill/>
          <a:ln w="9525">
            <a:solidFill>
              <a:srgbClr val="009DD9"/>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1" name="Text Box 17"/>
          <p:cNvSpPr txBox="1">
            <a:spLocks noChangeArrowheads="1"/>
          </p:cNvSpPr>
          <p:nvPr/>
        </p:nvSpPr>
        <p:spPr bwMode="auto">
          <a:xfrm>
            <a:off x="1066800" y="2185988"/>
            <a:ext cx="533400" cy="436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1" lang="en-US" altLang="zh-CN" sz="2800" b="1" i="0" u="none" strike="noStrike" kern="0" cap="none" spc="0" normalizeH="0" baseline="0" noProof="0">
                <a:ln>
                  <a:noFill/>
                </a:ln>
                <a:solidFill>
                  <a:srgbClr val="0000CC"/>
                </a:solidFill>
                <a:effectLst/>
                <a:uLnTx/>
                <a:uFillTx/>
                <a:latin typeface="Times New Roman" pitchFamily="18" charset="0"/>
                <a:ea typeface="楷体_GB2312" pitchFamily="49" charset="-122"/>
              </a:rPr>
              <a:t>0</a:t>
            </a:r>
          </a:p>
          <a:p>
            <a:pPr marL="0" marR="0" lvl="0" indent="0" algn="ctr" defTabSz="914400" eaLnBrk="1" fontAlgn="base" latinLnBrk="0" hangingPunct="1">
              <a:lnSpc>
                <a:spcPct val="100000"/>
              </a:lnSpc>
              <a:spcBef>
                <a:spcPct val="50000"/>
              </a:spcBef>
              <a:spcAft>
                <a:spcPct val="0"/>
              </a:spcAft>
              <a:buClrTx/>
              <a:buSzTx/>
              <a:buFontTx/>
              <a:buNone/>
              <a:tabLst/>
              <a:defRPr/>
            </a:pPr>
            <a:r>
              <a:rPr kumimoji="1" lang="en-US" altLang="zh-CN" sz="2800" b="1" i="0" u="none" strike="noStrike" kern="0" cap="none" spc="0" normalizeH="0" baseline="0" noProof="0">
                <a:ln>
                  <a:noFill/>
                </a:ln>
                <a:solidFill>
                  <a:srgbClr val="0000CC"/>
                </a:solidFill>
                <a:effectLst/>
                <a:uLnTx/>
                <a:uFillTx/>
                <a:latin typeface="Times New Roman" pitchFamily="18" charset="0"/>
                <a:ea typeface="楷体_GB2312" pitchFamily="49" charset="-122"/>
              </a:rPr>
              <a:t>1</a:t>
            </a:r>
          </a:p>
          <a:p>
            <a:pPr marL="0" marR="0" lvl="0" indent="0" algn="ctr" defTabSz="914400" eaLnBrk="1" fontAlgn="base" latinLnBrk="0" hangingPunct="1">
              <a:lnSpc>
                <a:spcPct val="100000"/>
              </a:lnSpc>
              <a:spcBef>
                <a:spcPct val="50000"/>
              </a:spcBef>
              <a:spcAft>
                <a:spcPct val="0"/>
              </a:spcAft>
              <a:buClrTx/>
              <a:buSzTx/>
              <a:buFontTx/>
              <a:buNone/>
              <a:tabLst/>
              <a:defRPr/>
            </a:pPr>
            <a:r>
              <a:rPr kumimoji="1" lang="en-US" altLang="zh-CN" sz="2800" b="1" i="0" u="none" strike="noStrike" kern="0" cap="none" spc="0" normalizeH="0" baseline="0" noProof="0">
                <a:ln>
                  <a:noFill/>
                </a:ln>
                <a:solidFill>
                  <a:srgbClr val="0000CC"/>
                </a:solidFill>
                <a:effectLst/>
                <a:uLnTx/>
                <a:uFillTx/>
                <a:latin typeface="Times New Roman" pitchFamily="18" charset="0"/>
                <a:ea typeface="楷体_GB2312" pitchFamily="49" charset="-122"/>
              </a:rPr>
              <a:t>2</a:t>
            </a:r>
          </a:p>
          <a:p>
            <a:pPr marL="0" marR="0" lvl="0" indent="0" algn="ctr" defTabSz="914400" eaLnBrk="1" fontAlgn="base" latinLnBrk="0" hangingPunct="1">
              <a:lnSpc>
                <a:spcPct val="100000"/>
              </a:lnSpc>
              <a:spcBef>
                <a:spcPct val="50000"/>
              </a:spcBef>
              <a:spcAft>
                <a:spcPct val="0"/>
              </a:spcAft>
              <a:buClrTx/>
              <a:buSzTx/>
              <a:buFontTx/>
              <a:buNone/>
              <a:tabLst/>
              <a:defRPr/>
            </a:pPr>
            <a:r>
              <a:rPr kumimoji="1" lang="en-US" altLang="zh-CN" sz="2800" b="1" i="0" u="none" strike="noStrike" kern="0" cap="none" spc="0" normalizeH="0" baseline="0" noProof="0">
                <a:ln>
                  <a:noFill/>
                </a:ln>
                <a:solidFill>
                  <a:srgbClr val="0000CC"/>
                </a:solidFill>
                <a:effectLst/>
                <a:uLnTx/>
                <a:uFillTx/>
                <a:latin typeface="Times New Roman" pitchFamily="18" charset="0"/>
                <a:ea typeface="楷体_GB2312" pitchFamily="49" charset="-122"/>
              </a:rPr>
              <a:t>3</a:t>
            </a:r>
          </a:p>
          <a:p>
            <a:pPr marL="0" marR="0" lvl="0" indent="0" algn="ctr" defTabSz="914400" eaLnBrk="1" fontAlgn="base" latinLnBrk="0" hangingPunct="1">
              <a:lnSpc>
                <a:spcPct val="100000"/>
              </a:lnSpc>
              <a:spcBef>
                <a:spcPct val="50000"/>
              </a:spcBef>
              <a:spcAft>
                <a:spcPct val="0"/>
              </a:spcAft>
              <a:buClrTx/>
              <a:buSzTx/>
              <a:buFontTx/>
              <a:buNone/>
              <a:tabLst/>
              <a:defRPr/>
            </a:pPr>
            <a:r>
              <a:rPr kumimoji="1" lang="en-US" altLang="zh-CN" sz="2800" b="1" i="0" u="none" strike="noStrike" kern="0" cap="none" spc="0" normalizeH="0" baseline="0" noProof="0">
                <a:ln>
                  <a:noFill/>
                </a:ln>
                <a:solidFill>
                  <a:srgbClr val="0000CC"/>
                </a:solidFill>
                <a:effectLst/>
                <a:uLnTx/>
                <a:uFillTx/>
                <a:latin typeface="Times New Roman" pitchFamily="18" charset="0"/>
                <a:ea typeface="楷体_GB2312" pitchFamily="49" charset="-122"/>
              </a:rPr>
              <a:t>4</a:t>
            </a:r>
          </a:p>
          <a:p>
            <a:pPr marL="0" marR="0" lvl="0" indent="0" algn="ctr" defTabSz="914400" eaLnBrk="1" fontAlgn="base" latinLnBrk="0" hangingPunct="1">
              <a:lnSpc>
                <a:spcPct val="100000"/>
              </a:lnSpc>
              <a:spcBef>
                <a:spcPct val="50000"/>
              </a:spcBef>
              <a:spcAft>
                <a:spcPct val="0"/>
              </a:spcAft>
              <a:buClrTx/>
              <a:buSzTx/>
              <a:buFontTx/>
              <a:buNone/>
              <a:tabLst/>
              <a:defRPr/>
            </a:pPr>
            <a:r>
              <a:rPr kumimoji="1" lang="en-US" altLang="zh-CN" sz="2800" b="1" i="0" u="none" strike="noStrike" kern="0" cap="none" spc="0" normalizeH="0" baseline="0" noProof="0">
                <a:ln>
                  <a:noFill/>
                </a:ln>
                <a:solidFill>
                  <a:srgbClr val="0000CC"/>
                </a:solidFill>
                <a:effectLst/>
                <a:uLnTx/>
                <a:uFillTx/>
                <a:latin typeface="Times New Roman" pitchFamily="18" charset="0"/>
                <a:ea typeface="楷体_GB2312" pitchFamily="49" charset="-122"/>
              </a:rPr>
              <a:t>5</a:t>
            </a:r>
          </a:p>
          <a:p>
            <a:pPr marL="0" marR="0" lvl="0" indent="0" algn="ctr" defTabSz="914400" eaLnBrk="1" fontAlgn="base" latinLnBrk="0" hangingPunct="1">
              <a:lnSpc>
                <a:spcPct val="100000"/>
              </a:lnSpc>
              <a:spcBef>
                <a:spcPct val="50000"/>
              </a:spcBef>
              <a:spcAft>
                <a:spcPct val="0"/>
              </a:spcAft>
              <a:buClrTx/>
              <a:buSzTx/>
              <a:buFontTx/>
              <a:buNone/>
              <a:tabLst/>
              <a:defRPr/>
            </a:pPr>
            <a:r>
              <a:rPr kumimoji="1" lang="en-US" altLang="zh-CN" sz="2800" b="1" i="0" u="none" strike="noStrike" kern="0" cap="none" spc="0" normalizeH="0" baseline="0" noProof="0">
                <a:ln>
                  <a:noFill/>
                </a:ln>
                <a:solidFill>
                  <a:srgbClr val="0000CC"/>
                </a:solidFill>
                <a:effectLst/>
                <a:uLnTx/>
                <a:uFillTx/>
                <a:latin typeface="Times New Roman" pitchFamily="18" charset="0"/>
                <a:ea typeface="楷体_GB2312" pitchFamily="49" charset="-122"/>
              </a:rPr>
              <a:t>6</a:t>
            </a:r>
          </a:p>
        </p:txBody>
      </p:sp>
      <p:sp>
        <p:nvSpPr>
          <p:cNvPr id="22" name="Rectangle 18"/>
          <p:cNvSpPr>
            <a:spLocks noChangeArrowheads="1"/>
          </p:cNvSpPr>
          <p:nvPr/>
        </p:nvSpPr>
        <p:spPr bwMode="auto">
          <a:xfrm>
            <a:off x="2590800" y="2209800"/>
            <a:ext cx="838200" cy="457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000" b="1" i="0" u="none" strike="noStrike" kern="0" cap="none" spc="0" normalizeH="0" baseline="0" noProof="0">
                <a:ln>
                  <a:noFill/>
                </a:ln>
                <a:solidFill>
                  <a:srgbClr val="0000CC"/>
                </a:solidFill>
                <a:effectLst/>
                <a:uLnTx/>
                <a:uFillTx/>
                <a:latin typeface="Times New Roman" pitchFamily="18" charset="0"/>
                <a:ea typeface="楷体_GB2312" pitchFamily="49" charset="-122"/>
              </a:rPr>
              <a:t>14</a:t>
            </a:r>
          </a:p>
        </p:txBody>
      </p:sp>
      <p:sp>
        <p:nvSpPr>
          <p:cNvPr id="23" name="Line 19"/>
          <p:cNvSpPr>
            <a:spLocks noChangeShapeType="1"/>
          </p:cNvSpPr>
          <p:nvPr/>
        </p:nvSpPr>
        <p:spPr bwMode="auto">
          <a:xfrm>
            <a:off x="3124200" y="2209800"/>
            <a:ext cx="0" cy="4572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4" name="Rectangle 20"/>
          <p:cNvSpPr>
            <a:spLocks noChangeArrowheads="1"/>
          </p:cNvSpPr>
          <p:nvPr/>
        </p:nvSpPr>
        <p:spPr bwMode="auto">
          <a:xfrm>
            <a:off x="2590800" y="2895600"/>
            <a:ext cx="838200" cy="457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000" b="1" i="0" u="none" strike="noStrike" kern="0" cap="none" spc="0" normalizeH="0" baseline="0" noProof="0">
                <a:ln>
                  <a:noFill/>
                </a:ln>
                <a:solidFill>
                  <a:srgbClr val="0000CC"/>
                </a:solidFill>
                <a:effectLst/>
                <a:uLnTx/>
                <a:uFillTx/>
                <a:latin typeface="Times New Roman" pitchFamily="18" charset="0"/>
                <a:ea typeface="楷体_GB2312" pitchFamily="49" charset="-122"/>
              </a:rPr>
              <a:t>01</a:t>
            </a:r>
          </a:p>
        </p:txBody>
      </p:sp>
      <p:sp>
        <p:nvSpPr>
          <p:cNvPr id="25" name="Line 21"/>
          <p:cNvSpPr>
            <a:spLocks noChangeShapeType="1"/>
          </p:cNvSpPr>
          <p:nvPr/>
        </p:nvSpPr>
        <p:spPr bwMode="auto">
          <a:xfrm>
            <a:off x="3124200" y="2895600"/>
            <a:ext cx="0" cy="4572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6" name="Rectangle 22"/>
          <p:cNvSpPr>
            <a:spLocks noChangeArrowheads="1"/>
          </p:cNvSpPr>
          <p:nvPr/>
        </p:nvSpPr>
        <p:spPr bwMode="auto">
          <a:xfrm>
            <a:off x="4114800" y="2895600"/>
            <a:ext cx="838200" cy="457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000" b="1" i="0" u="none" strike="noStrike" kern="0" cap="none" spc="0" normalizeH="0" baseline="0" noProof="0">
                <a:ln>
                  <a:noFill/>
                </a:ln>
                <a:solidFill>
                  <a:srgbClr val="0000CC"/>
                </a:solidFill>
                <a:effectLst/>
                <a:uLnTx/>
                <a:uFillTx/>
                <a:latin typeface="Times New Roman" pitchFamily="18" charset="0"/>
                <a:ea typeface="楷体_GB2312" pitchFamily="49" charset="-122"/>
              </a:rPr>
              <a:t>36</a:t>
            </a:r>
          </a:p>
        </p:txBody>
      </p:sp>
      <p:sp>
        <p:nvSpPr>
          <p:cNvPr id="27" name="Line 23"/>
          <p:cNvSpPr>
            <a:spLocks noChangeShapeType="1"/>
          </p:cNvSpPr>
          <p:nvPr/>
        </p:nvSpPr>
        <p:spPr bwMode="auto">
          <a:xfrm>
            <a:off x="4648200" y="2895600"/>
            <a:ext cx="0" cy="4572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8" name="Rectangle 24"/>
          <p:cNvSpPr>
            <a:spLocks noChangeArrowheads="1"/>
          </p:cNvSpPr>
          <p:nvPr/>
        </p:nvSpPr>
        <p:spPr bwMode="auto">
          <a:xfrm>
            <a:off x="2590800" y="3505200"/>
            <a:ext cx="838200" cy="457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0000CC"/>
              </a:solidFill>
              <a:effectLst/>
              <a:uLnTx/>
              <a:uFillTx/>
              <a:latin typeface="Times New Roman" pitchFamily="18" charset="0"/>
              <a:ea typeface="楷体_GB2312" pitchFamily="49" charset="-122"/>
            </a:endParaRPr>
          </a:p>
        </p:txBody>
      </p:sp>
      <p:sp>
        <p:nvSpPr>
          <p:cNvPr id="29" name="Line 25"/>
          <p:cNvSpPr>
            <a:spLocks noChangeShapeType="1"/>
          </p:cNvSpPr>
          <p:nvPr/>
        </p:nvSpPr>
        <p:spPr bwMode="auto">
          <a:xfrm>
            <a:off x="3124200" y="3505200"/>
            <a:ext cx="0" cy="4572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30" name="Rectangle 26"/>
          <p:cNvSpPr>
            <a:spLocks noChangeArrowheads="1"/>
          </p:cNvSpPr>
          <p:nvPr/>
        </p:nvSpPr>
        <p:spPr bwMode="auto">
          <a:xfrm>
            <a:off x="2590800" y="4724400"/>
            <a:ext cx="838200" cy="457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0000CC"/>
              </a:solidFill>
              <a:effectLst/>
              <a:uLnTx/>
              <a:uFillTx/>
              <a:latin typeface="Times New Roman" pitchFamily="18" charset="0"/>
              <a:ea typeface="楷体_GB2312" pitchFamily="49" charset="-122"/>
            </a:endParaRPr>
          </a:p>
        </p:txBody>
      </p:sp>
      <p:sp>
        <p:nvSpPr>
          <p:cNvPr id="31" name="Line 27"/>
          <p:cNvSpPr>
            <a:spLocks noChangeShapeType="1"/>
          </p:cNvSpPr>
          <p:nvPr/>
        </p:nvSpPr>
        <p:spPr bwMode="auto">
          <a:xfrm>
            <a:off x="3124200" y="4724400"/>
            <a:ext cx="0" cy="4572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32" name="Rectangle 28"/>
          <p:cNvSpPr>
            <a:spLocks noChangeArrowheads="1"/>
          </p:cNvSpPr>
          <p:nvPr/>
        </p:nvSpPr>
        <p:spPr bwMode="auto">
          <a:xfrm>
            <a:off x="2590800" y="5486400"/>
            <a:ext cx="838200" cy="457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000" b="1" i="0" u="none" strike="noStrike" kern="0" cap="none" spc="0" normalizeH="0" baseline="0" noProof="0">
                <a:ln>
                  <a:noFill/>
                </a:ln>
                <a:solidFill>
                  <a:srgbClr val="0000CC"/>
                </a:solidFill>
                <a:effectLst/>
                <a:uLnTx/>
                <a:uFillTx/>
                <a:latin typeface="Times New Roman" pitchFamily="18" charset="0"/>
                <a:ea typeface="楷体_GB2312" pitchFamily="49" charset="-122"/>
              </a:rPr>
              <a:t>19</a:t>
            </a:r>
          </a:p>
        </p:txBody>
      </p:sp>
      <p:sp>
        <p:nvSpPr>
          <p:cNvPr id="33" name="Line 29"/>
          <p:cNvSpPr>
            <a:spLocks noChangeShapeType="1"/>
          </p:cNvSpPr>
          <p:nvPr/>
        </p:nvSpPr>
        <p:spPr bwMode="auto">
          <a:xfrm>
            <a:off x="3124200" y="5486400"/>
            <a:ext cx="0" cy="4572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34" name="Rectangle 30"/>
          <p:cNvSpPr>
            <a:spLocks noChangeArrowheads="1"/>
          </p:cNvSpPr>
          <p:nvPr/>
        </p:nvSpPr>
        <p:spPr bwMode="auto">
          <a:xfrm>
            <a:off x="4114800" y="5486400"/>
            <a:ext cx="838200" cy="457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0000CC"/>
              </a:solidFill>
              <a:effectLst/>
              <a:uLnTx/>
              <a:uFillTx/>
              <a:latin typeface="Times New Roman" pitchFamily="18" charset="0"/>
              <a:ea typeface="楷体_GB2312" pitchFamily="49" charset="-122"/>
            </a:endParaRPr>
          </a:p>
        </p:txBody>
      </p:sp>
      <p:sp>
        <p:nvSpPr>
          <p:cNvPr id="35" name="Line 31"/>
          <p:cNvSpPr>
            <a:spLocks noChangeShapeType="1"/>
          </p:cNvSpPr>
          <p:nvPr/>
        </p:nvSpPr>
        <p:spPr bwMode="auto">
          <a:xfrm>
            <a:off x="4648200" y="5486400"/>
            <a:ext cx="0" cy="4572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36" name="Rectangle 32"/>
          <p:cNvSpPr>
            <a:spLocks noChangeArrowheads="1"/>
          </p:cNvSpPr>
          <p:nvPr/>
        </p:nvSpPr>
        <p:spPr bwMode="auto">
          <a:xfrm>
            <a:off x="5638800" y="5486400"/>
            <a:ext cx="838200" cy="457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000" b="1" i="0" u="none" strike="noStrike" kern="0" cap="none" spc="0" normalizeH="0" baseline="0" noProof="0">
                <a:ln>
                  <a:noFill/>
                </a:ln>
                <a:solidFill>
                  <a:srgbClr val="0000CC"/>
                </a:solidFill>
                <a:effectLst/>
                <a:uLnTx/>
                <a:uFillTx/>
                <a:latin typeface="Times New Roman" pitchFamily="18" charset="0"/>
                <a:ea typeface="楷体_GB2312" pitchFamily="49" charset="-122"/>
              </a:rPr>
              <a:t>82</a:t>
            </a:r>
          </a:p>
        </p:txBody>
      </p:sp>
      <p:sp>
        <p:nvSpPr>
          <p:cNvPr id="37" name="Line 33"/>
          <p:cNvSpPr>
            <a:spLocks noChangeShapeType="1"/>
          </p:cNvSpPr>
          <p:nvPr/>
        </p:nvSpPr>
        <p:spPr bwMode="auto">
          <a:xfrm>
            <a:off x="6172200" y="5486400"/>
            <a:ext cx="0" cy="4572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38" name="Rectangle 34"/>
          <p:cNvSpPr>
            <a:spLocks noChangeArrowheads="1"/>
          </p:cNvSpPr>
          <p:nvPr/>
        </p:nvSpPr>
        <p:spPr bwMode="auto">
          <a:xfrm>
            <a:off x="2590800" y="6172200"/>
            <a:ext cx="838200" cy="457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39" name="Line 35"/>
          <p:cNvSpPr>
            <a:spLocks noChangeShapeType="1"/>
          </p:cNvSpPr>
          <p:nvPr/>
        </p:nvSpPr>
        <p:spPr bwMode="auto">
          <a:xfrm>
            <a:off x="3124200" y="6172200"/>
            <a:ext cx="0" cy="4572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40" name="Line 36"/>
          <p:cNvSpPr>
            <a:spLocks noChangeShapeType="1"/>
          </p:cNvSpPr>
          <p:nvPr/>
        </p:nvSpPr>
        <p:spPr bwMode="auto">
          <a:xfrm>
            <a:off x="1828800" y="2514600"/>
            <a:ext cx="762000" cy="0"/>
          </a:xfrm>
          <a:prstGeom prst="line">
            <a:avLst/>
          </a:prstGeom>
          <a:noFill/>
          <a:ln w="19050">
            <a:solidFill>
              <a:srgbClr val="009DD9"/>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41" name="Line 37"/>
          <p:cNvSpPr>
            <a:spLocks noChangeShapeType="1"/>
          </p:cNvSpPr>
          <p:nvPr/>
        </p:nvSpPr>
        <p:spPr bwMode="auto">
          <a:xfrm>
            <a:off x="1828800" y="3124200"/>
            <a:ext cx="762000" cy="0"/>
          </a:xfrm>
          <a:prstGeom prst="line">
            <a:avLst/>
          </a:prstGeom>
          <a:noFill/>
          <a:ln w="19050">
            <a:solidFill>
              <a:srgbClr val="009DD9"/>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42" name="Line 38"/>
          <p:cNvSpPr>
            <a:spLocks noChangeShapeType="1"/>
          </p:cNvSpPr>
          <p:nvPr/>
        </p:nvSpPr>
        <p:spPr bwMode="auto">
          <a:xfrm>
            <a:off x="1828800" y="3733800"/>
            <a:ext cx="762000" cy="0"/>
          </a:xfrm>
          <a:prstGeom prst="line">
            <a:avLst/>
          </a:prstGeom>
          <a:noFill/>
          <a:ln w="19050">
            <a:solidFill>
              <a:srgbClr val="009DD9"/>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43" name="Line 39"/>
          <p:cNvSpPr>
            <a:spLocks noChangeShapeType="1"/>
          </p:cNvSpPr>
          <p:nvPr/>
        </p:nvSpPr>
        <p:spPr bwMode="auto">
          <a:xfrm>
            <a:off x="1828800" y="4953000"/>
            <a:ext cx="762000" cy="0"/>
          </a:xfrm>
          <a:prstGeom prst="line">
            <a:avLst/>
          </a:prstGeom>
          <a:noFill/>
          <a:ln w="19050">
            <a:solidFill>
              <a:srgbClr val="009DD9"/>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44" name="Line 40"/>
          <p:cNvSpPr>
            <a:spLocks noChangeShapeType="1"/>
          </p:cNvSpPr>
          <p:nvPr/>
        </p:nvSpPr>
        <p:spPr bwMode="auto">
          <a:xfrm>
            <a:off x="1828800" y="5715000"/>
            <a:ext cx="762000" cy="0"/>
          </a:xfrm>
          <a:prstGeom prst="line">
            <a:avLst/>
          </a:prstGeom>
          <a:noFill/>
          <a:ln w="19050">
            <a:solidFill>
              <a:srgbClr val="009DD9"/>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45" name="Line 41"/>
          <p:cNvSpPr>
            <a:spLocks noChangeShapeType="1"/>
          </p:cNvSpPr>
          <p:nvPr/>
        </p:nvSpPr>
        <p:spPr bwMode="auto">
          <a:xfrm>
            <a:off x="1828800" y="6324600"/>
            <a:ext cx="762000" cy="0"/>
          </a:xfrm>
          <a:prstGeom prst="line">
            <a:avLst/>
          </a:prstGeom>
          <a:noFill/>
          <a:ln w="19050">
            <a:solidFill>
              <a:srgbClr val="009DD9"/>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46" name="Line 42"/>
          <p:cNvSpPr>
            <a:spLocks noChangeShapeType="1"/>
          </p:cNvSpPr>
          <p:nvPr/>
        </p:nvSpPr>
        <p:spPr bwMode="auto">
          <a:xfrm>
            <a:off x="3276600" y="3124200"/>
            <a:ext cx="838200" cy="0"/>
          </a:xfrm>
          <a:prstGeom prst="line">
            <a:avLst/>
          </a:prstGeom>
          <a:noFill/>
          <a:ln w="19050">
            <a:solidFill>
              <a:srgbClr val="009DD9"/>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47" name="Line 43"/>
          <p:cNvSpPr>
            <a:spLocks noChangeShapeType="1"/>
          </p:cNvSpPr>
          <p:nvPr/>
        </p:nvSpPr>
        <p:spPr bwMode="auto">
          <a:xfrm>
            <a:off x="3276600" y="5715000"/>
            <a:ext cx="838200" cy="0"/>
          </a:xfrm>
          <a:prstGeom prst="line">
            <a:avLst/>
          </a:prstGeom>
          <a:noFill/>
          <a:ln w="19050">
            <a:solidFill>
              <a:srgbClr val="009DD9"/>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48" name="Line 44"/>
          <p:cNvSpPr>
            <a:spLocks noChangeShapeType="1"/>
          </p:cNvSpPr>
          <p:nvPr/>
        </p:nvSpPr>
        <p:spPr bwMode="auto">
          <a:xfrm>
            <a:off x="4800600" y="5715000"/>
            <a:ext cx="838200" cy="0"/>
          </a:xfrm>
          <a:prstGeom prst="line">
            <a:avLst/>
          </a:prstGeom>
          <a:noFill/>
          <a:ln w="19050">
            <a:solidFill>
              <a:srgbClr val="009DD9"/>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49" name="Text Box 52"/>
          <p:cNvSpPr txBox="1">
            <a:spLocks noChangeArrowheads="1"/>
          </p:cNvSpPr>
          <p:nvPr/>
        </p:nvSpPr>
        <p:spPr bwMode="auto">
          <a:xfrm>
            <a:off x="2635250" y="3546475"/>
            <a:ext cx="56991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000" b="1" i="0" u="none" strike="noStrike" kern="0" cap="none" spc="0" normalizeH="0" baseline="0" noProof="0">
                <a:ln>
                  <a:noFill/>
                </a:ln>
                <a:solidFill>
                  <a:srgbClr val="0000CC"/>
                </a:solidFill>
                <a:effectLst/>
                <a:uLnTx/>
                <a:uFillTx/>
                <a:latin typeface="Times New Roman" pitchFamily="18" charset="0"/>
                <a:ea typeface="楷体_GB2312" pitchFamily="49" charset="-122"/>
              </a:rPr>
              <a:t>23</a:t>
            </a:r>
          </a:p>
        </p:txBody>
      </p:sp>
      <p:sp>
        <p:nvSpPr>
          <p:cNvPr id="50" name="Text Box 53"/>
          <p:cNvSpPr txBox="1">
            <a:spLocks noChangeArrowheads="1"/>
          </p:cNvSpPr>
          <p:nvPr/>
        </p:nvSpPr>
        <p:spPr bwMode="auto">
          <a:xfrm>
            <a:off x="2635250" y="4724400"/>
            <a:ext cx="547688"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000" b="1" i="0" u="none" strike="noStrike" kern="0" cap="none" spc="0" normalizeH="0" baseline="0" noProof="0">
                <a:ln>
                  <a:noFill/>
                </a:ln>
                <a:solidFill>
                  <a:srgbClr val="0000CC"/>
                </a:solidFill>
                <a:effectLst/>
                <a:uLnTx/>
                <a:uFillTx/>
                <a:latin typeface="Times New Roman" pitchFamily="18" charset="0"/>
                <a:ea typeface="楷体_GB2312" pitchFamily="49" charset="-122"/>
              </a:rPr>
              <a:t>11</a:t>
            </a:r>
          </a:p>
        </p:txBody>
      </p:sp>
      <p:sp>
        <p:nvSpPr>
          <p:cNvPr id="51" name="Text Box 55"/>
          <p:cNvSpPr txBox="1">
            <a:spLocks noChangeArrowheads="1"/>
          </p:cNvSpPr>
          <p:nvPr/>
        </p:nvSpPr>
        <p:spPr bwMode="auto">
          <a:xfrm>
            <a:off x="4159250" y="5527675"/>
            <a:ext cx="56991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000" b="1" i="0" u="none" strike="noStrike" kern="0" cap="none" spc="0" normalizeH="0" baseline="0" noProof="0">
                <a:ln>
                  <a:noFill/>
                </a:ln>
                <a:solidFill>
                  <a:srgbClr val="0000CC"/>
                </a:solidFill>
                <a:effectLst/>
                <a:uLnTx/>
                <a:uFillTx/>
                <a:latin typeface="Times New Roman" pitchFamily="18" charset="0"/>
                <a:ea typeface="楷体_GB2312" pitchFamily="49" charset="-122"/>
              </a:rPr>
              <a:t>68</a:t>
            </a:r>
          </a:p>
        </p:txBody>
      </p:sp>
      <p:sp>
        <p:nvSpPr>
          <p:cNvPr id="52" name="Text Box 57"/>
          <p:cNvSpPr txBox="1">
            <a:spLocks noChangeArrowheads="1"/>
          </p:cNvSpPr>
          <p:nvPr/>
        </p:nvSpPr>
        <p:spPr bwMode="auto">
          <a:xfrm>
            <a:off x="2635250" y="6172200"/>
            <a:ext cx="56991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000" b="1" i="0" u="none" strike="noStrike" kern="0" cap="none" spc="0" normalizeH="0" baseline="0" noProof="0">
                <a:ln>
                  <a:noFill/>
                </a:ln>
                <a:solidFill>
                  <a:srgbClr val="0000CC"/>
                </a:solidFill>
                <a:effectLst/>
                <a:uLnTx/>
                <a:uFillTx/>
                <a:latin typeface="Times New Roman" pitchFamily="18" charset="0"/>
                <a:ea typeface="楷体_GB2312" pitchFamily="49" charset="-122"/>
              </a:rPr>
              <a:t>55</a:t>
            </a:r>
          </a:p>
        </p:txBody>
      </p:sp>
      <p:sp>
        <p:nvSpPr>
          <p:cNvPr id="53" name="Text Box 58"/>
          <p:cNvSpPr txBox="1">
            <a:spLocks noChangeArrowheads="1"/>
          </p:cNvSpPr>
          <p:nvPr/>
        </p:nvSpPr>
        <p:spPr bwMode="auto">
          <a:xfrm>
            <a:off x="3106738" y="2133600"/>
            <a:ext cx="3984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0000CC"/>
                </a:solidFill>
                <a:effectLst/>
                <a:uLnTx/>
                <a:uFillTx/>
                <a:latin typeface="Times New Roman" pitchFamily="18" charset="0"/>
                <a:ea typeface="楷体_GB2312" pitchFamily="49" charset="-122"/>
                <a:sym typeface="Symbol" pitchFamily="18" charset="2"/>
              </a:rPr>
              <a:t></a:t>
            </a:r>
            <a:endParaRPr kumimoji="1" lang="en-US" altLang="zh-CN" sz="3000" b="1" i="0" u="none" strike="noStrike" kern="0" cap="none" spc="0" normalizeH="0" baseline="0" noProof="0">
              <a:ln>
                <a:noFill/>
              </a:ln>
              <a:solidFill>
                <a:srgbClr val="0000CC"/>
              </a:solidFill>
              <a:effectLst/>
              <a:uLnTx/>
              <a:uFillTx/>
              <a:latin typeface="Times New Roman" pitchFamily="18" charset="0"/>
              <a:ea typeface="楷体_GB2312" pitchFamily="49" charset="-122"/>
            </a:endParaRPr>
          </a:p>
        </p:txBody>
      </p:sp>
      <p:sp>
        <p:nvSpPr>
          <p:cNvPr id="54" name="Text Box 59"/>
          <p:cNvSpPr txBox="1">
            <a:spLocks noChangeArrowheads="1"/>
          </p:cNvSpPr>
          <p:nvPr/>
        </p:nvSpPr>
        <p:spPr bwMode="auto">
          <a:xfrm>
            <a:off x="4630738" y="2833688"/>
            <a:ext cx="3984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0000CC"/>
                </a:solidFill>
                <a:effectLst/>
                <a:uLnTx/>
                <a:uFillTx/>
                <a:latin typeface="Times New Roman" pitchFamily="18" charset="0"/>
                <a:ea typeface="楷体_GB2312" pitchFamily="49" charset="-122"/>
                <a:sym typeface="Symbol" pitchFamily="18" charset="2"/>
              </a:rPr>
              <a:t></a:t>
            </a:r>
            <a:endParaRPr kumimoji="1" lang="en-US" altLang="zh-CN" sz="3000" b="1" i="0" u="none" strike="noStrike" kern="0" cap="none" spc="0" normalizeH="0" baseline="0" noProof="0">
              <a:ln>
                <a:noFill/>
              </a:ln>
              <a:solidFill>
                <a:srgbClr val="0000CC"/>
              </a:solidFill>
              <a:effectLst/>
              <a:uLnTx/>
              <a:uFillTx/>
              <a:latin typeface="Times New Roman" pitchFamily="18" charset="0"/>
              <a:ea typeface="楷体_GB2312" pitchFamily="49" charset="-122"/>
            </a:endParaRPr>
          </a:p>
        </p:txBody>
      </p:sp>
      <p:sp>
        <p:nvSpPr>
          <p:cNvPr id="55" name="Text Box 60"/>
          <p:cNvSpPr txBox="1">
            <a:spLocks noChangeArrowheads="1"/>
          </p:cNvSpPr>
          <p:nvPr/>
        </p:nvSpPr>
        <p:spPr bwMode="auto">
          <a:xfrm>
            <a:off x="3106738" y="3443288"/>
            <a:ext cx="3984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0000CC"/>
                </a:solidFill>
                <a:effectLst/>
                <a:uLnTx/>
                <a:uFillTx/>
                <a:latin typeface="Times New Roman" pitchFamily="18" charset="0"/>
                <a:ea typeface="楷体_GB2312" pitchFamily="49" charset="-122"/>
                <a:sym typeface="Symbol" pitchFamily="18" charset="2"/>
              </a:rPr>
              <a:t></a:t>
            </a:r>
            <a:endParaRPr kumimoji="1" lang="en-US" altLang="zh-CN" sz="3000" b="1" i="0" u="none" strike="noStrike" kern="0" cap="none" spc="0" normalizeH="0" baseline="0" noProof="0">
              <a:ln>
                <a:noFill/>
              </a:ln>
              <a:solidFill>
                <a:srgbClr val="0000CC"/>
              </a:solidFill>
              <a:effectLst/>
              <a:uLnTx/>
              <a:uFillTx/>
              <a:latin typeface="Times New Roman" pitchFamily="18" charset="0"/>
              <a:ea typeface="楷体_GB2312" pitchFamily="49" charset="-122"/>
            </a:endParaRPr>
          </a:p>
        </p:txBody>
      </p:sp>
      <p:sp>
        <p:nvSpPr>
          <p:cNvPr id="56" name="Text Box 61"/>
          <p:cNvSpPr txBox="1">
            <a:spLocks noChangeArrowheads="1"/>
          </p:cNvSpPr>
          <p:nvPr/>
        </p:nvSpPr>
        <p:spPr bwMode="auto">
          <a:xfrm>
            <a:off x="3106738" y="4662488"/>
            <a:ext cx="3984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0000CC"/>
                </a:solidFill>
                <a:effectLst/>
                <a:uLnTx/>
                <a:uFillTx/>
                <a:latin typeface="Times New Roman" pitchFamily="18" charset="0"/>
                <a:ea typeface="楷体_GB2312" pitchFamily="49" charset="-122"/>
                <a:sym typeface="Symbol" pitchFamily="18" charset="2"/>
              </a:rPr>
              <a:t></a:t>
            </a:r>
            <a:endParaRPr kumimoji="1" lang="en-US" altLang="zh-CN" sz="3000" b="1" i="0" u="none" strike="noStrike" kern="0" cap="none" spc="0" normalizeH="0" baseline="0" noProof="0">
              <a:ln>
                <a:noFill/>
              </a:ln>
              <a:solidFill>
                <a:srgbClr val="0000CC"/>
              </a:solidFill>
              <a:effectLst/>
              <a:uLnTx/>
              <a:uFillTx/>
              <a:latin typeface="Times New Roman" pitchFamily="18" charset="0"/>
              <a:ea typeface="楷体_GB2312" pitchFamily="49" charset="-122"/>
            </a:endParaRPr>
          </a:p>
        </p:txBody>
      </p:sp>
      <p:sp>
        <p:nvSpPr>
          <p:cNvPr id="57" name="Text Box 62"/>
          <p:cNvSpPr txBox="1">
            <a:spLocks noChangeArrowheads="1"/>
          </p:cNvSpPr>
          <p:nvPr/>
        </p:nvSpPr>
        <p:spPr bwMode="auto">
          <a:xfrm>
            <a:off x="6154738" y="5410200"/>
            <a:ext cx="3984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0000CC"/>
                </a:solidFill>
                <a:effectLst/>
                <a:uLnTx/>
                <a:uFillTx/>
                <a:latin typeface="Times New Roman" pitchFamily="18" charset="0"/>
                <a:ea typeface="楷体_GB2312" pitchFamily="49" charset="-122"/>
                <a:sym typeface="Symbol" pitchFamily="18" charset="2"/>
              </a:rPr>
              <a:t></a:t>
            </a:r>
            <a:endParaRPr kumimoji="1" lang="en-US" altLang="zh-CN" sz="3000" b="1" i="0" u="none" strike="noStrike" kern="0" cap="none" spc="0" normalizeH="0" baseline="0" noProof="0">
              <a:ln>
                <a:noFill/>
              </a:ln>
              <a:solidFill>
                <a:srgbClr val="0000CC"/>
              </a:solidFill>
              <a:effectLst/>
              <a:uLnTx/>
              <a:uFillTx/>
              <a:latin typeface="Times New Roman" pitchFamily="18" charset="0"/>
              <a:ea typeface="楷体_GB2312" pitchFamily="49" charset="-122"/>
            </a:endParaRPr>
          </a:p>
        </p:txBody>
      </p:sp>
      <p:sp>
        <p:nvSpPr>
          <p:cNvPr id="58" name="Text Box 63"/>
          <p:cNvSpPr txBox="1">
            <a:spLocks noChangeArrowheads="1"/>
          </p:cNvSpPr>
          <p:nvPr/>
        </p:nvSpPr>
        <p:spPr bwMode="auto">
          <a:xfrm>
            <a:off x="3048000" y="6110288"/>
            <a:ext cx="3984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0000CC"/>
                </a:solidFill>
                <a:effectLst/>
                <a:uLnTx/>
                <a:uFillTx/>
                <a:latin typeface="Times New Roman" pitchFamily="18" charset="0"/>
                <a:ea typeface="楷体_GB2312" pitchFamily="49" charset="-122"/>
                <a:sym typeface="Symbol" pitchFamily="18" charset="2"/>
              </a:rPr>
              <a:t></a:t>
            </a:r>
            <a:endParaRPr kumimoji="1" lang="en-US" altLang="zh-CN" sz="3000" b="1" i="0" u="none" strike="noStrike" kern="0" cap="none" spc="0" normalizeH="0" baseline="0" noProof="0">
              <a:ln>
                <a:noFill/>
              </a:ln>
              <a:solidFill>
                <a:srgbClr val="0000CC"/>
              </a:solidFill>
              <a:effectLst/>
              <a:uLnTx/>
              <a:uFillTx/>
              <a:latin typeface="Times New Roman" pitchFamily="18" charset="0"/>
              <a:ea typeface="楷体_GB2312" pitchFamily="49" charset="-122"/>
            </a:endParaRPr>
          </a:p>
        </p:txBody>
      </p:sp>
      <p:sp>
        <p:nvSpPr>
          <p:cNvPr id="59" name="Text Box 64"/>
          <p:cNvSpPr txBox="1">
            <a:spLocks noChangeArrowheads="1"/>
          </p:cNvSpPr>
          <p:nvPr/>
        </p:nvSpPr>
        <p:spPr bwMode="auto">
          <a:xfrm>
            <a:off x="1582738" y="4052888"/>
            <a:ext cx="3984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0000CC"/>
                </a:solidFill>
                <a:effectLst/>
                <a:uLnTx/>
                <a:uFillTx/>
                <a:latin typeface="Times New Roman" pitchFamily="18" charset="0"/>
                <a:ea typeface="楷体_GB2312" pitchFamily="49" charset="-122"/>
                <a:sym typeface="Symbol" pitchFamily="18" charset="2"/>
              </a:rPr>
              <a:t></a:t>
            </a:r>
            <a:endParaRPr kumimoji="1" lang="en-US" altLang="zh-CN" sz="3000" b="1" i="0" u="none" strike="noStrike" kern="0" cap="none" spc="0" normalizeH="0" baseline="0" noProof="0">
              <a:ln>
                <a:noFill/>
              </a:ln>
              <a:solidFill>
                <a:srgbClr val="0000CC"/>
              </a:solidFill>
              <a:effectLst/>
              <a:uLnTx/>
              <a:uFillTx/>
              <a:latin typeface="Times New Roman" pitchFamily="18" charset="0"/>
              <a:ea typeface="楷体_GB2312" pitchFamily="49" charset="-122"/>
            </a:endParaRPr>
          </a:p>
        </p:txBody>
      </p:sp>
      <p:sp>
        <p:nvSpPr>
          <p:cNvPr id="61" name="Text Box 67"/>
          <p:cNvSpPr txBox="1">
            <a:spLocks noChangeArrowheads="1"/>
          </p:cNvSpPr>
          <p:nvPr/>
        </p:nvSpPr>
        <p:spPr bwMode="auto">
          <a:xfrm>
            <a:off x="5262563" y="1865313"/>
            <a:ext cx="38100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ctr" eaLnBrk="1" fontAlgn="base" hangingPunct="1">
              <a:spcBef>
                <a:spcPct val="0"/>
              </a:spcBef>
              <a:spcAft>
                <a:spcPct val="0"/>
              </a:spcAft>
            </a:pPr>
            <a:r>
              <a:rPr lang="zh-CN" altLang="en-US" sz="3200">
                <a:solidFill>
                  <a:srgbClr val="006600"/>
                </a:solidFill>
                <a:ea typeface="隶书" pitchFamily="49" charset="-122"/>
              </a:rPr>
              <a:t>哈希函数为 </a:t>
            </a:r>
            <a:r>
              <a:rPr lang="en-US" altLang="zh-CN" sz="3200">
                <a:solidFill>
                  <a:srgbClr val="006600"/>
                </a:solidFill>
                <a:ea typeface="隶书" pitchFamily="49" charset="-122"/>
              </a:rPr>
              <a:t>H(key)=key MOD 7</a:t>
            </a:r>
          </a:p>
        </p:txBody>
      </p:sp>
      <p:sp>
        <p:nvSpPr>
          <p:cNvPr id="62" name="AutoShape 69">
            <a:hlinkClick r:id="" action="ppaction://hlinkshowjump?jump=lastslideviewed" highlightClick="1"/>
          </p:cNvPr>
          <p:cNvSpPr>
            <a:spLocks noChangeArrowheads="1"/>
          </p:cNvSpPr>
          <p:nvPr/>
        </p:nvSpPr>
        <p:spPr bwMode="auto">
          <a:xfrm>
            <a:off x="228600" y="6477000"/>
            <a:ext cx="381000" cy="381000"/>
          </a:xfrm>
          <a:prstGeom prst="actionButtonReturn">
            <a:avLst/>
          </a:prstGeom>
          <a:solidFill>
            <a:srgbClr val="DBF5F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63" name="Text Box 4"/>
          <p:cNvSpPr txBox="1">
            <a:spLocks noChangeArrowheads="1"/>
          </p:cNvSpPr>
          <p:nvPr/>
        </p:nvSpPr>
        <p:spPr bwMode="auto">
          <a:xfrm>
            <a:off x="381000" y="928688"/>
            <a:ext cx="66262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dirty="0">
                <a:solidFill>
                  <a:srgbClr val="003300"/>
                </a:solidFill>
                <a:ea typeface="宋体" charset="-122"/>
              </a:rPr>
              <a:t> </a:t>
            </a:r>
            <a:r>
              <a:rPr lang="zh-CN" altLang="en-US" sz="2800" dirty="0">
                <a:solidFill>
                  <a:srgbClr val="003300"/>
                </a:solidFill>
                <a:ea typeface="宋体" charset="-122"/>
              </a:rPr>
              <a:t>链地址法（又称拉链法）</a:t>
            </a:r>
          </a:p>
        </p:txBody>
      </p:sp>
      <p:sp>
        <p:nvSpPr>
          <p:cNvPr id="64" name="Text Box 2"/>
          <p:cNvSpPr txBox="1">
            <a:spLocks noChangeArrowheads="1"/>
          </p:cNvSpPr>
          <p:nvPr/>
        </p:nvSpPr>
        <p:spPr bwMode="auto">
          <a:xfrm>
            <a:off x="571500" y="1371600"/>
            <a:ext cx="7546975" cy="630238"/>
          </a:xfrm>
          <a:prstGeom prst="rect">
            <a:avLst/>
          </a:prstGeom>
          <a:noFill/>
          <a:ln w="9525">
            <a:solidFill>
              <a:srgbClr val="0033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25000"/>
              </a:lnSpc>
              <a:spcBef>
                <a:spcPct val="0"/>
              </a:spcBef>
              <a:spcAft>
                <a:spcPct val="0"/>
              </a:spcAft>
              <a:buClrTx/>
              <a:buSzTx/>
              <a:buFontTx/>
              <a:buNone/>
              <a:tabLst/>
              <a:defRPr/>
            </a:pPr>
            <a:r>
              <a:rPr kumimoji="1" lang="zh-CN" altLang="en-US" sz="2800" b="1" i="0" u="none" strike="noStrike" kern="0" cap="none" spc="0" normalizeH="0" baseline="0" noProof="0">
                <a:ln>
                  <a:noFill/>
                </a:ln>
                <a:solidFill>
                  <a:srgbClr val="0000CC"/>
                </a:solidFill>
                <a:effectLst/>
                <a:uLnTx/>
                <a:uFillTx/>
                <a:latin typeface="Times New Roman" pitchFamily="18" charset="0"/>
                <a:ea typeface="楷体_GB2312" pitchFamily="49" charset="-122"/>
              </a:rPr>
              <a:t>关键字集合     </a:t>
            </a:r>
            <a:r>
              <a:rPr kumimoji="1" lang="en-US" altLang="zh-CN" sz="2800" b="1" i="0" u="none" strike="noStrike" kern="0" cap="none" spc="0" normalizeH="0" baseline="0" noProof="0">
                <a:ln>
                  <a:noFill/>
                </a:ln>
                <a:solidFill>
                  <a:srgbClr val="0000CC"/>
                </a:solidFill>
                <a:effectLst/>
                <a:uLnTx/>
                <a:uFillTx/>
                <a:latin typeface="Times New Roman" pitchFamily="18" charset="0"/>
                <a:ea typeface="楷体_GB2312" pitchFamily="49" charset="-122"/>
              </a:rPr>
              <a:t>{ 19, 01, 23, 14, 55, 68, 11, 82, 36 }</a:t>
            </a:r>
          </a:p>
        </p:txBody>
      </p:sp>
    </p:spTree>
    <p:extLst>
      <p:ext uri="{BB962C8B-B14F-4D97-AF65-F5344CB8AC3E}">
        <p14:creationId xmlns:p14="http://schemas.microsoft.com/office/powerpoint/2010/main" val="2966357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14"/>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16"/>
                                        </p:tgtEl>
                                        <p:attrNameLst>
                                          <p:attrName>style.visibility</p:attrName>
                                        </p:attrNameLst>
                                      </p:cBhvr>
                                      <p:to>
                                        <p:strVal val="visible"/>
                                      </p:to>
                                    </p:set>
                                  </p:childTnLst>
                                </p:cTn>
                              </p:par>
                            </p:childTnLst>
                          </p:cTn>
                        </p:par>
                        <p:par>
                          <p:cTn id="13" fill="hold">
                            <p:stCondLst>
                              <p:cond delay="1500"/>
                            </p:stCondLst>
                            <p:childTnLst>
                              <p:par>
                                <p:cTn id="14" presetID="2" presetClass="entr" presetSubtype="12" fill="hold" grpId="0" nodeType="afterEffect">
                                  <p:stCondLst>
                                    <p:cond delay="0"/>
                                  </p:stCondLst>
                                  <p:childTnLst>
                                    <p:set>
                                      <p:cBhvr>
                                        <p:cTn id="15" dur="1" fill="hold">
                                          <p:stCondLst>
                                            <p:cond delay="0"/>
                                          </p:stCondLst>
                                        </p:cTn>
                                        <p:tgtEl>
                                          <p:spTgt spid="62"/>
                                        </p:tgtEl>
                                        <p:attrNameLst>
                                          <p:attrName>style.visibility</p:attrName>
                                        </p:attrNameLst>
                                      </p:cBhvr>
                                      <p:to>
                                        <p:strVal val="visible"/>
                                      </p:to>
                                    </p:set>
                                    <p:anim calcmode="lin" valueType="num">
                                      <p:cBhvr additive="base">
                                        <p:cTn id="16" dur="500" fill="hold"/>
                                        <p:tgtEl>
                                          <p:spTgt spid="62"/>
                                        </p:tgtEl>
                                        <p:attrNameLst>
                                          <p:attrName>ppt_x</p:attrName>
                                        </p:attrNameLst>
                                      </p:cBhvr>
                                      <p:tavLst>
                                        <p:tav tm="0">
                                          <p:val>
                                            <p:strVal val="0-#ppt_w/2"/>
                                          </p:val>
                                        </p:tav>
                                        <p:tav tm="100000">
                                          <p:val>
                                            <p:strVal val="#ppt_x"/>
                                          </p:val>
                                        </p:tav>
                                      </p:tavLst>
                                    </p:anim>
                                    <p:anim calcmode="lin" valueType="num">
                                      <p:cBhvr additive="base">
                                        <p:cTn id="17" dur="500" fill="hold"/>
                                        <p:tgtEl>
                                          <p:spTgt spid="62"/>
                                        </p:tgtEl>
                                        <p:attrNameLst>
                                          <p:attrName>ppt_y</p:attrName>
                                        </p:attrNameLst>
                                      </p:cBhvr>
                                      <p:tavLst>
                                        <p:tav tm="0">
                                          <p:val>
                                            <p:strVal val="1+#ppt_h/2"/>
                                          </p:val>
                                        </p:tav>
                                        <p:tav tm="100000">
                                          <p:val>
                                            <p:strVal val="#ppt_y"/>
                                          </p:val>
                                        </p:tav>
                                      </p:tavLst>
                                    </p:anim>
                                  </p:childTnLst>
                                </p:cTn>
                              </p:par>
                            </p:childTnLst>
                          </p:cTn>
                        </p:par>
                        <p:par>
                          <p:cTn id="18" fill="hold">
                            <p:stCondLst>
                              <p:cond delay="2000"/>
                            </p:stCondLst>
                            <p:childTnLst>
                              <p:par>
                                <p:cTn id="19" presetID="1" presetClass="entr" presetSubtype="0" fill="hold" grpId="0" nodeType="afterEffect">
                                  <p:stCondLst>
                                    <p:cond delay="0"/>
                                  </p:stCondLst>
                                  <p:childTnLst>
                                    <p:set>
                                      <p:cBhvr>
                                        <p:cTn id="20" dur="1" fill="hold">
                                          <p:stCondLst>
                                            <p:cond delay="499"/>
                                          </p:stCondLst>
                                        </p:cTn>
                                        <p:tgtEl>
                                          <p:spTgt spid="17"/>
                                        </p:tgtEl>
                                        <p:attrNameLst>
                                          <p:attrName>style.visibility</p:attrName>
                                        </p:attrNameLst>
                                      </p:cBhvr>
                                      <p:to>
                                        <p:strVal val="visible"/>
                                      </p:to>
                                    </p:set>
                                  </p:childTnLst>
                                </p:cTn>
                              </p:par>
                            </p:childTnLst>
                          </p:cTn>
                        </p:par>
                        <p:par>
                          <p:cTn id="21" fill="hold">
                            <p:stCondLst>
                              <p:cond delay="2500"/>
                            </p:stCondLst>
                            <p:childTnLst>
                              <p:par>
                                <p:cTn id="22" presetID="1" presetClass="entr" presetSubtype="0" fill="hold" grpId="0" nodeType="afterEffect">
                                  <p:stCondLst>
                                    <p:cond delay="0"/>
                                  </p:stCondLst>
                                  <p:childTnLst>
                                    <p:set>
                                      <p:cBhvr>
                                        <p:cTn id="23" dur="1" fill="hold">
                                          <p:stCondLst>
                                            <p:cond delay="499"/>
                                          </p:stCondLst>
                                        </p:cTn>
                                        <p:tgtEl>
                                          <p:spTgt spid="18"/>
                                        </p:tgtEl>
                                        <p:attrNameLst>
                                          <p:attrName>style.visibility</p:attrName>
                                        </p:attrNameLst>
                                      </p:cBhvr>
                                      <p:to>
                                        <p:strVal val="visible"/>
                                      </p:to>
                                    </p:set>
                                  </p:childTnLst>
                                </p:cTn>
                              </p:par>
                            </p:childTnLst>
                          </p:cTn>
                        </p:par>
                        <p:par>
                          <p:cTn id="24" fill="hold">
                            <p:stCondLst>
                              <p:cond delay="3000"/>
                            </p:stCondLst>
                            <p:childTnLst>
                              <p:par>
                                <p:cTn id="25" presetID="1" presetClass="entr" presetSubtype="0" fill="hold" grpId="0" nodeType="afterEffect">
                                  <p:stCondLst>
                                    <p:cond delay="0"/>
                                  </p:stCondLst>
                                  <p:childTnLst>
                                    <p:set>
                                      <p:cBhvr>
                                        <p:cTn id="26" dur="1" fill="hold">
                                          <p:stCondLst>
                                            <p:cond delay="499"/>
                                          </p:stCondLst>
                                        </p:cTn>
                                        <p:tgtEl>
                                          <p:spTgt spid="19"/>
                                        </p:tgtEl>
                                        <p:attrNameLst>
                                          <p:attrName>style.visibility</p:attrName>
                                        </p:attrNameLst>
                                      </p:cBhvr>
                                      <p:to>
                                        <p:strVal val="visible"/>
                                      </p:to>
                                    </p:set>
                                  </p:childTnLst>
                                </p:cTn>
                              </p:par>
                            </p:childTnLst>
                          </p:cTn>
                        </p:par>
                        <p:par>
                          <p:cTn id="27" fill="hold">
                            <p:stCondLst>
                              <p:cond delay="3500"/>
                            </p:stCondLst>
                            <p:childTnLst>
                              <p:par>
                                <p:cTn id="28" presetID="1" presetClass="entr" presetSubtype="0" fill="hold" grpId="0" nodeType="afterEffect">
                                  <p:stCondLst>
                                    <p:cond delay="0"/>
                                  </p:stCondLst>
                                  <p:childTnLst>
                                    <p:set>
                                      <p:cBhvr>
                                        <p:cTn id="29" dur="1" fill="hold">
                                          <p:stCondLst>
                                            <p:cond delay="499"/>
                                          </p:stCondLst>
                                        </p:cTn>
                                        <p:tgtEl>
                                          <p:spTgt spid="20"/>
                                        </p:tgtEl>
                                        <p:attrNameLst>
                                          <p:attrName>style.visibility</p:attrName>
                                        </p:attrNameLst>
                                      </p:cBhvr>
                                      <p:to>
                                        <p:strVal val="visible"/>
                                      </p:to>
                                    </p:set>
                                  </p:childTnLst>
                                </p:cTn>
                              </p:par>
                            </p:childTnLst>
                          </p:cTn>
                        </p:par>
                        <p:par>
                          <p:cTn id="30" fill="hold">
                            <p:stCondLst>
                              <p:cond delay="4000"/>
                            </p:stCondLst>
                            <p:childTnLst>
                              <p:par>
                                <p:cTn id="31" presetID="1" presetClass="entr" presetSubtype="0" fill="hold" grpId="0" nodeType="afterEffect">
                                  <p:stCondLst>
                                    <p:cond delay="0"/>
                                  </p:stCondLst>
                                  <p:childTnLst>
                                    <p:set>
                                      <p:cBhvr>
                                        <p:cTn id="32" dur="1" fill="hold">
                                          <p:stCondLst>
                                            <p:cond delay="499"/>
                                          </p:stCondLst>
                                        </p:cTn>
                                        <p:tgtEl>
                                          <p:spTgt spid="21"/>
                                        </p:tgtEl>
                                        <p:attrNameLst>
                                          <p:attrName>style.visibility</p:attrName>
                                        </p:attrNameLst>
                                      </p:cBhvr>
                                      <p:to>
                                        <p:strVal val="visible"/>
                                      </p:to>
                                    </p:set>
                                  </p:childTnLst>
                                </p:cTn>
                              </p:par>
                            </p:childTnLst>
                          </p:cTn>
                        </p:par>
                        <p:par>
                          <p:cTn id="33" fill="hold">
                            <p:stCondLst>
                              <p:cond delay="4500"/>
                            </p:stCondLst>
                            <p:childTnLst>
                              <p:par>
                                <p:cTn id="34" presetID="1" presetClass="entr" presetSubtype="0" fill="hold" grpId="0" nodeType="afterEffect">
                                  <p:stCondLst>
                                    <p:cond delay="0"/>
                                  </p:stCondLst>
                                  <p:childTnLst>
                                    <p:set>
                                      <p:cBhvr>
                                        <p:cTn id="35" dur="1" fill="hold">
                                          <p:stCondLst>
                                            <p:cond delay="499"/>
                                          </p:stCondLst>
                                        </p:cTn>
                                        <p:tgtEl>
                                          <p:spTgt spid="22"/>
                                        </p:tgtEl>
                                        <p:attrNameLst>
                                          <p:attrName>style.visibility</p:attrName>
                                        </p:attrNameLst>
                                      </p:cBhvr>
                                      <p:to>
                                        <p:strVal val="visible"/>
                                      </p:to>
                                    </p:set>
                                  </p:childTnLst>
                                </p:cTn>
                              </p:par>
                            </p:childTnLst>
                          </p:cTn>
                        </p:par>
                        <p:par>
                          <p:cTn id="36" fill="hold">
                            <p:stCondLst>
                              <p:cond delay="5000"/>
                            </p:stCondLst>
                            <p:childTnLst>
                              <p:par>
                                <p:cTn id="37" presetID="1" presetClass="entr" presetSubtype="0" fill="hold" grpId="0" nodeType="afterEffect">
                                  <p:stCondLst>
                                    <p:cond delay="0"/>
                                  </p:stCondLst>
                                  <p:childTnLst>
                                    <p:set>
                                      <p:cBhvr>
                                        <p:cTn id="38" dur="1" fill="hold">
                                          <p:stCondLst>
                                            <p:cond delay="499"/>
                                          </p:stCondLst>
                                        </p:cTn>
                                        <p:tgtEl>
                                          <p:spTgt spid="23"/>
                                        </p:tgtEl>
                                        <p:attrNameLst>
                                          <p:attrName>style.visibility</p:attrName>
                                        </p:attrNameLst>
                                      </p:cBhvr>
                                      <p:to>
                                        <p:strVal val="visible"/>
                                      </p:to>
                                    </p:set>
                                  </p:childTnLst>
                                </p:cTn>
                              </p:par>
                            </p:childTnLst>
                          </p:cTn>
                        </p:par>
                        <p:par>
                          <p:cTn id="39" fill="hold">
                            <p:stCondLst>
                              <p:cond delay="5500"/>
                            </p:stCondLst>
                            <p:childTnLst>
                              <p:par>
                                <p:cTn id="40" presetID="1" presetClass="entr" presetSubtype="0" fill="hold" grpId="0" nodeType="afterEffect">
                                  <p:stCondLst>
                                    <p:cond delay="0"/>
                                  </p:stCondLst>
                                  <p:childTnLst>
                                    <p:set>
                                      <p:cBhvr>
                                        <p:cTn id="41" dur="1" fill="hold">
                                          <p:stCondLst>
                                            <p:cond delay="499"/>
                                          </p:stCondLst>
                                        </p:cTn>
                                        <p:tgtEl>
                                          <p:spTgt spid="24"/>
                                        </p:tgtEl>
                                        <p:attrNameLst>
                                          <p:attrName>style.visibility</p:attrName>
                                        </p:attrNameLst>
                                      </p:cBhvr>
                                      <p:to>
                                        <p:strVal val="visible"/>
                                      </p:to>
                                    </p:set>
                                  </p:childTnLst>
                                </p:cTn>
                              </p:par>
                            </p:childTnLst>
                          </p:cTn>
                        </p:par>
                        <p:par>
                          <p:cTn id="42" fill="hold">
                            <p:stCondLst>
                              <p:cond delay="6000"/>
                            </p:stCondLst>
                            <p:childTnLst>
                              <p:par>
                                <p:cTn id="43" presetID="1" presetClass="entr" presetSubtype="0" fill="hold" grpId="0" nodeType="afterEffect">
                                  <p:stCondLst>
                                    <p:cond delay="0"/>
                                  </p:stCondLst>
                                  <p:childTnLst>
                                    <p:set>
                                      <p:cBhvr>
                                        <p:cTn id="44" dur="1" fill="hold">
                                          <p:stCondLst>
                                            <p:cond delay="499"/>
                                          </p:stCondLst>
                                        </p:cTn>
                                        <p:tgtEl>
                                          <p:spTgt spid="25"/>
                                        </p:tgtEl>
                                        <p:attrNameLst>
                                          <p:attrName>style.visibility</p:attrName>
                                        </p:attrNameLst>
                                      </p:cBhvr>
                                      <p:to>
                                        <p:strVal val="visible"/>
                                      </p:to>
                                    </p:set>
                                  </p:childTnLst>
                                </p:cTn>
                              </p:par>
                            </p:childTnLst>
                          </p:cTn>
                        </p:par>
                        <p:par>
                          <p:cTn id="45" fill="hold">
                            <p:stCondLst>
                              <p:cond delay="6500"/>
                            </p:stCondLst>
                            <p:childTnLst>
                              <p:par>
                                <p:cTn id="46" presetID="1" presetClass="entr" presetSubtype="0" fill="hold" grpId="0" nodeType="afterEffect">
                                  <p:stCondLst>
                                    <p:cond delay="0"/>
                                  </p:stCondLst>
                                  <p:childTnLst>
                                    <p:set>
                                      <p:cBhvr>
                                        <p:cTn id="47" dur="1" fill="hold">
                                          <p:stCondLst>
                                            <p:cond delay="499"/>
                                          </p:stCondLst>
                                        </p:cTn>
                                        <p:tgtEl>
                                          <p:spTgt spid="26"/>
                                        </p:tgtEl>
                                        <p:attrNameLst>
                                          <p:attrName>style.visibility</p:attrName>
                                        </p:attrNameLst>
                                      </p:cBhvr>
                                      <p:to>
                                        <p:strVal val="visible"/>
                                      </p:to>
                                    </p:set>
                                  </p:childTnLst>
                                </p:cTn>
                              </p:par>
                            </p:childTnLst>
                          </p:cTn>
                        </p:par>
                        <p:par>
                          <p:cTn id="48" fill="hold">
                            <p:stCondLst>
                              <p:cond delay="7000"/>
                            </p:stCondLst>
                            <p:childTnLst>
                              <p:par>
                                <p:cTn id="49" presetID="1" presetClass="entr" presetSubtype="0" fill="hold" grpId="0" nodeType="afterEffect">
                                  <p:stCondLst>
                                    <p:cond delay="0"/>
                                  </p:stCondLst>
                                  <p:childTnLst>
                                    <p:set>
                                      <p:cBhvr>
                                        <p:cTn id="50" dur="1" fill="hold">
                                          <p:stCondLst>
                                            <p:cond delay="499"/>
                                          </p:stCondLst>
                                        </p:cTn>
                                        <p:tgtEl>
                                          <p:spTgt spid="27"/>
                                        </p:tgtEl>
                                        <p:attrNameLst>
                                          <p:attrName>style.visibility</p:attrName>
                                        </p:attrNameLst>
                                      </p:cBhvr>
                                      <p:to>
                                        <p:strVal val="visible"/>
                                      </p:to>
                                    </p:set>
                                  </p:childTnLst>
                                </p:cTn>
                              </p:par>
                            </p:childTnLst>
                          </p:cTn>
                        </p:par>
                        <p:par>
                          <p:cTn id="51" fill="hold">
                            <p:stCondLst>
                              <p:cond delay="7500"/>
                            </p:stCondLst>
                            <p:childTnLst>
                              <p:par>
                                <p:cTn id="52" presetID="1" presetClass="entr" presetSubtype="0" fill="hold" grpId="0" nodeType="afterEffect">
                                  <p:stCondLst>
                                    <p:cond delay="0"/>
                                  </p:stCondLst>
                                  <p:childTnLst>
                                    <p:set>
                                      <p:cBhvr>
                                        <p:cTn id="53" dur="1" fill="hold">
                                          <p:stCondLst>
                                            <p:cond delay="499"/>
                                          </p:stCondLst>
                                        </p:cTn>
                                        <p:tgtEl>
                                          <p:spTgt spid="28"/>
                                        </p:tgtEl>
                                        <p:attrNameLst>
                                          <p:attrName>style.visibility</p:attrName>
                                        </p:attrNameLst>
                                      </p:cBhvr>
                                      <p:to>
                                        <p:strVal val="visible"/>
                                      </p:to>
                                    </p:set>
                                  </p:childTnLst>
                                </p:cTn>
                              </p:par>
                            </p:childTnLst>
                          </p:cTn>
                        </p:par>
                        <p:par>
                          <p:cTn id="54" fill="hold">
                            <p:stCondLst>
                              <p:cond delay="8000"/>
                            </p:stCondLst>
                            <p:childTnLst>
                              <p:par>
                                <p:cTn id="55" presetID="1" presetClass="entr" presetSubtype="0" fill="hold" grpId="0" nodeType="afterEffect">
                                  <p:stCondLst>
                                    <p:cond delay="0"/>
                                  </p:stCondLst>
                                  <p:childTnLst>
                                    <p:set>
                                      <p:cBhvr>
                                        <p:cTn id="56" dur="1" fill="hold">
                                          <p:stCondLst>
                                            <p:cond delay="499"/>
                                          </p:stCondLst>
                                        </p:cTn>
                                        <p:tgtEl>
                                          <p:spTgt spid="29"/>
                                        </p:tgtEl>
                                        <p:attrNameLst>
                                          <p:attrName>style.visibility</p:attrName>
                                        </p:attrNameLst>
                                      </p:cBhvr>
                                      <p:to>
                                        <p:strVal val="visible"/>
                                      </p:to>
                                    </p:set>
                                  </p:childTnLst>
                                </p:cTn>
                              </p:par>
                            </p:childTnLst>
                          </p:cTn>
                        </p:par>
                        <p:par>
                          <p:cTn id="57" fill="hold">
                            <p:stCondLst>
                              <p:cond delay="8500"/>
                            </p:stCondLst>
                            <p:childTnLst>
                              <p:par>
                                <p:cTn id="58" presetID="1" presetClass="entr" presetSubtype="0" fill="hold" grpId="0" nodeType="afterEffect">
                                  <p:stCondLst>
                                    <p:cond delay="0"/>
                                  </p:stCondLst>
                                  <p:childTnLst>
                                    <p:set>
                                      <p:cBhvr>
                                        <p:cTn id="59" dur="1" fill="hold">
                                          <p:stCondLst>
                                            <p:cond delay="499"/>
                                          </p:stCondLst>
                                        </p:cTn>
                                        <p:tgtEl>
                                          <p:spTgt spid="30"/>
                                        </p:tgtEl>
                                        <p:attrNameLst>
                                          <p:attrName>style.visibility</p:attrName>
                                        </p:attrNameLst>
                                      </p:cBhvr>
                                      <p:to>
                                        <p:strVal val="visible"/>
                                      </p:to>
                                    </p:set>
                                  </p:childTnLst>
                                </p:cTn>
                              </p:par>
                            </p:childTnLst>
                          </p:cTn>
                        </p:par>
                        <p:par>
                          <p:cTn id="60" fill="hold">
                            <p:stCondLst>
                              <p:cond delay="9000"/>
                            </p:stCondLst>
                            <p:childTnLst>
                              <p:par>
                                <p:cTn id="61" presetID="1" presetClass="entr" presetSubtype="0" fill="hold" grpId="0" nodeType="afterEffect">
                                  <p:stCondLst>
                                    <p:cond delay="0"/>
                                  </p:stCondLst>
                                  <p:childTnLst>
                                    <p:set>
                                      <p:cBhvr>
                                        <p:cTn id="62" dur="1" fill="hold">
                                          <p:stCondLst>
                                            <p:cond delay="499"/>
                                          </p:stCondLst>
                                        </p:cTn>
                                        <p:tgtEl>
                                          <p:spTgt spid="31"/>
                                        </p:tgtEl>
                                        <p:attrNameLst>
                                          <p:attrName>style.visibility</p:attrName>
                                        </p:attrNameLst>
                                      </p:cBhvr>
                                      <p:to>
                                        <p:strVal val="visible"/>
                                      </p:to>
                                    </p:set>
                                  </p:childTnLst>
                                </p:cTn>
                              </p:par>
                            </p:childTnLst>
                          </p:cTn>
                        </p:par>
                        <p:par>
                          <p:cTn id="63" fill="hold">
                            <p:stCondLst>
                              <p:cond delay="9500"/>
                            </p:stCondLst>
                            <p:childTnLst>
                              <p:par>
                                <p:cTn id="64" presetID="1" presetClass="entr" presetSubtype="0" fill="hold" grpId="0" nodeType="afterEffect">
                                  <p:stCondLst>
                                    <p:cond delay="0"/>
                                  </p:stCondLst>
                                  <p:childTnLst>
                                    <p:set>
                                      <p:cBhvr>
                                        <p:cTn id="65" dur="1" fill="hold">
                                          <p:stCondLst>
                                            <p:cond delay="499"/>
                                          </p:stCondLst>
                                        </p:cTn>
                                        <p:tgtEl>
                                          <p:spTgt spid="32"/>
                                        </p:tgtEl>
                                        <p:attrNameLst>
                                          <p:attrName>style.visibility</p:attrName>
                                        </p:attrNameLst>
                                      </p:cBhvr>
                                      <p:to>
                                        <p:strVal val="visible"/>
                                      </p:to>
                                    </p:set>
                                  </p:childTnLst>
                                </p:cTn>
                              </p:par>
                            </p:childTnLst>
                          </p:cTn>
                        </p:par>
                        <p:par>
                          <p:cTn id="66" fill="hold">
                            <p:stCondLst>
                              <p:cond delay="10000"/>
                            </p:stCondLst>
                            <p:childTnLst>
                              <p:par>
                                <p:cTn id="67" presetID="1" presetClass="entr" presetSubtype="0" fill="hold" grpId="0" nodeType="afterEffect">
                                  <p:stCondLst>
                                    <p:cond delay="0"/>
                                  </p:stCondLst>
                                  <p:childTnLst>
                                    <p:set>
                                      <p:cBhvr>
                                        <p:cTn id="68" dur="1" fill="hold">
                                          <p:stCondLst>
                                            <p:cond delay="499"/>
                                          </p:stCondLst>
                                        </p:cTn>
                                        <p:tgtEl>
                                          <p:spTgt spid="33"/>
                                        </p:tgtEl>
                                        <p:attrNameLst>
                                          <p:attrName>style.visibility</p:attrName>
                                        </p:attrNameLst>
                                      </p:cBhvr>
                                      <p:to>
                                        <p:strVal val="visible"/>
                                      </p:to>
                                    </p:set>
                                  </p:childTnLst>
                                </p:cTn>
                              </p:par>
                            </p:childTnLst>
                          </p:cTn>
                        </p:par>
                        <p:par>
                          <p:cTn id="69" fill="hold">
                            <p:stCondLst>
                              <p:cond delay="10500"/>
                            </p:stCondLst>
                            <p:childTnLst>
                              <p:par>
                                <p:cTn id="70" presetID="1" presetClass="entr" presetSubtype="0" fill="hold" grpId="0" nodeType="afterEffect">
                                  <p:stCondLst>
                                    <p:cond delay="0"/>
                                  </p:stCondLst>
                                  <p:childTnLst>
                                    <p:set>
                                      <p:cBhvr>
                                        <p:cTn id="71" dur="1" fill="hold">
                                          <p:stCondLst>
                                            <p:cond delay="499"/>
                                          </p:stCondLst>
                                        </p:cTn>
                                        <p:tgtEl>
                                          <p:spTgt spid="34"/>
                                        </p:tgtEl>
                                        <p:attrNameLst>
                                          <p:attrName>style.visibility</p:attrName>
                                        </p:attrNameLst>
                                      </p:cBhvr>
                                      <p:to>
                                        <p:strVal val="visible"/>
                                      </p:to>
                                    </p:set>
                                  </p:childTnLst>
                                </p:cTn>
                              </p:par>
                            </p:childTnLst>
                          </p:cTn>
                        </p:par>
                        <p:par>
                          <p:cTn id="72" fill="hold">
                            <p:stCondLst>
                              <p:cond delay="11000"/>
                            </p:stCondLst>
                            <p:childTnLst>
                              <p:par>
                                <p:cTn id="73" presetID="1" presetClass="entr" presetSubtype="0" fill="hold" grpId="0" nodeType="afterEffect">
                                  <p:stCondLst>
                                    <p:cond delay="0"/>
                                  </p:stCondLst>
                                  <p:childTnLst>
                                    <p:set>
                                      <p:cBhvr>
                                        <p:cTn id="74" dur="1" fill="hold">
                                          <p:stCondLst>
                                            <p:cond delay="499"/>
                                          </p:stCondLst>
                                        </p:cTn>
                                        <p:tgtEl>
                                          <p:spTgt spid="35"/>
                                        </p:tgtEl>
                                        <p:attrNameLst>
                                          <p:attrName>style.visibility</p:attrName>
                                        </p:attrNameLst>
                                      </p:cBhvr>
                                      <p:to>
                                        <p:strVal val="visible"/>
                                      </p:to>
                                    </p:set>
                                  </p:childTnLst>
                                </p:cTn>
                              </p:par>
                            </p:childTnLst>
                          </p:cTn>
                        </p:par>
                        <p:par>
                          <p:cTn id="75" fill="hold">
                            <p:stCondLst>
                              <p:cond delay="11500"/>
                            </p:stCondLst>
                            <p:childTnLst>
                              <p:par>
                                <p:cTn id="76" presetID="1" presetClass="entr" presetSubtype="0" fill="hold" grpId="0" nodeType="afterEffect">
                                  <p:stCondLst>
                                    <p:cond delay="0"/>
                                  </p:stCondLst>
                                  <p:childTnLst>
                                    <p:set>
                                      <p:cBhvr>
                                        <p:cTn id="77" dur="1" fill="hold">
                                          <p:stCondLst>
                                            <p:cond delay="499"/>
                                          </p:stCondLst>
                                        </p:cTn>
                                        <p:tgtEl>
                                          <p:spTgt spid="36"/>
                                        </p:tgtEl>
                                        <p:attrNameLst>
                                          <p:attrName>style.visibility</p:attrName>
                                        </p:attrNameLst>
                                      </p:cBhvr>
                                      <p:to>
                                        <p:strVal val="visible"/>
                                      </p:to>
                                    </p:set>
                                  </p:childTnLst>
                                </p:cTn>
                              </p:par>
                            </p:childTnLst>
                          </p:cTn>
                        </p:par>
                        <p:par>
                          <p:cTn id="78" fill="hold">
                            <p:stCondLst>
                              <p:cond delay="12000"/>
                            </p:stCondLst>
                            <p:childTnLst>
                              <p:par>
                                <p:cTn id="79" presetID="1" presetClass="entr" presetSubtype="0" fill="hold" grpId="0" nodeType="afterEffect">
                                  <p:stCondLst>
                                    <p:cond delay="0"/>
                                  </p:stCondLst>
                                  <p:childTnLst>
                                    <p:set>
                                      <p:cBhvr>
                                        <p:cTn id="80" dur="1" fill="hold">
                                          <p:stCondLst>
                                            <p:cond delay="499"/>
                                          </p:stCondLst>
                                        </p:cTn>
                                        <p:tgtEl>
                                          <p:spTgt spid="37"/>
                                        </p:tgtEl>
                                        <p:attrNameLst>
                                          <p:attrName>style.visibility</p:attrName>
                                        </p:attrNameLst>
                                      </p:cBhvr>
                                      <p:to>
                                        <p:strVal val="visible"/>
                                      </p:to>
                                    </p:set>
                                  </p:childTnLst>
                                </p:cTn>
                              </p:par>
                            </p:childTnLst>
                          </p:cTn>
                        </p:par>
                        <p:par>
                          <p:cTn id="81" fill="hold">
                            <p:stCondLst>
                              <p:cond delay="12500"/>
                            </p:stCondLst>
                            <p:childTnLst>
                              <p:par>
                                <p:cTn id="82" presetID="1" presetClass="entr" presetSubtype="0" fill="hold" grpId="0" nodeType="afterEffect">
                                  <p:stCondLst>
                                    <p:cond delay="0"/>
                                  </p:stCondLst>
                                  <p:childTnLst>
                                    <p:set>
                                      <p:cBhvr>
                                        <p:cTn id="83" dur="1" fill="hold">
                                          <p:stCondLst>
                                            <p:cond delay="499"/>
                                          </p:stCondLst>
                                        </p:cTn>
                                        <p:tgtEl>
                                          <p:spTgt spid="38"/>
                                        </p:tgtEl>
                                        <p:attrNameLst>
                                          <p:attrName>style.visibility</p:attrName>
                                        </p:attrNameLst>
                                      </p:cBhvr>
                                      <p:to>
                                        <p:strVal val="visible"/>
                                      </p:to>
                                    </p:set>
                                  </p:childTnLst>
                                </p:cTn>
                              </p:par>
                            </p:childTnLst>
                          </p:cTn>
                        </p:par>
                        <p:par>
                          <p:cTn id="84" fill="hold">
                            <p:stCondLst>
                              <p:cond delay="13000"/>
                            </p:stCondLst>
                            <p:childTnLst>
                              <p:par>
                                <p:cTn id="85" presetID="1" presetClass="entr" presetSubtype="0" fill="hold" grpId="0" nodeType="afterEffect">
                                  <p:stCondLst>
                                    <p:cond delay="0"/>
                                  </p:stCondLst>
                                  <p:childTnLst>
                                    <p:set>
                                      <p:cBhvr>
                                        <p:cTn id="86" dur="1" fill="hold">
                                          <p:stCondLst>
                                            <p:cond delay="499"/>
                                          </p:stCondLst>
                                        </p:cTn>
                                        <p:tgtEl>
                                          <p:spTgt spid="39"/>
                                        </p:tgtEl>
                                        <p:attrNameLst>
                                          <p:attrName>style.visibility</p:attrName>
                                        </p:attrNameLst>
                                      </p:cBhvr>
                                      <p:to>
                                        <p:strVal val="visible"/>
                                      </p:to>
                                    </p:set>
                                  </p:childTnLst>
                                </p:cTn>
                              </p:par>
                            </p:childTnLst>
                          </p:cTn>
                        </p:par>
                        <p:par>
                          <p:cTn id="87" fill="hold">
                            <p:stCondLst>
                              <p:cond delay="13500"/>
                            </p:stCondLst>
                            <p:childTnLst>
                              <p:par>
                                <p:cTn id="88" presetID="1" presetClass="entr" presetSubtype="0" fill="hold" grpId="0" nodeType="afterEffect">
                                  <p:stCondLst>
                                    <p:cond delay="0"/>
                                  </p:stCondLst>
                                  <p:childTnLst>
                                    <p:set>
                                      <p:cBhvr>
                                        <p:cTn id="89" dur="1" fill="hold">
                                          <p:stCondLst>
                                            <p:cond delay="499"/>
                                          </p:stCondLst>
                                        </p:cTn>
                                        <p:tgtEl>
                                          <p:spTgt spid="40"/>
                                        </p:tgtEl>
                                        <p:attrNameLst>
                                          <p:attrName>style.visibility</p:attrName>
                                        </p:attrNameLst>
                                      </p:cBhvr>
                                      <p:to>
                                        <p:strVal val="visible"/>
                                      </p:to>
                                    </p:set>
                                  </p:childTnLst>
                                </p:cTn>
                              </p:par>
                            </p:childTnLst>
                          </p:cTn>
                        </p:par>
                        <p:par>
                          <p:cTn id="90" fill="hold">
                            <p:stCondLst>
                              <p:cond delay="14000"/>
                            </p:stCondLst>
                            <p:childTnLst>
                              <p:par>
                                <p:cTn id="91" presetID="1" presetClass="entr" presetSubtype="0" fill="hold" grpId="0" nodeType="afterEffect">
                                  <p:stCondLst>
                                    <p:cond delay="0"/>
                                  </p:stCondLst>
                                  <p:childTnLst>
                                    <p:set>
                                      <p:cBhvr>
                                        <p:cTn id="92" dur="1" fill="hold">
                                          <p:stCondLst>
                                            <p:cond delay="499"/>
                                          </p:stCondLst>
                                        </p:cTn>
                                        <p:tgtEl>
                                          <p:spTgt spid="41"/>
                                        </p:tgtEl>
                                        <p:attrNameLst>
                                          <p:attrName>style.visibility</p:attrName>
                                        </p:attrNameLst>
                                      </p:cBhvr>
                                      <p:to>
                                        <p:strVal val="visible"/>
                                      </p:to>
                                    </p:set>
                                  </p:childTnLst>
                                </p:cTn>
                              </p:par>
                            </p:childTnLst>
                          </p:cTn>
                        </p:par>
                        <p:par>
                          <p:cTn id="93" fill="hold">
                            <p:stCondLst>
                              <p:cond delay="14500"/>
                            </p:stCondLst>
                            <p:childTnLst>
                              <p:par>
                                <p:cTn id="94" presetID="1" presetClass="entr" presetSubtype="0" fill="hold" grpId="0" nodeType="afterEffect">
                                  <p:stCondLst>
                                    <p:cond delay="0"/>
                                  </p:stCondLst>
                                  <p:childTnLst>
                                    <p:set>
                                      <p:cBhvr>
                                        <p:cTn id="95" dur="1" fill="hold">
                                          <p:stCondLst>
                                            <p:cond delay="499"/>
                                          </p:stCondLst>
                                        </p:cTn>
                                        <p:tgtEl>
                                          <p:spTgt spid="42"/>
                                        </p:tgtEl>
                                        <p:attrNameLst>
                                          <p:attrName>style.visibility</p:attrName>
                                        </p:attrNameLst>
                                      </p:cBhvr>
                                      <p:to>
                                        <p:strVal val="visible"/>
                                      </p:to>
                                    </p:set>
                                  </p:childTnLst>
                                </p:cTn>
                              </p:par>
                            </p:childTnLst>
                          </p:cTn>
                        </p:par>
                        <p:par>
                          <p:cTn id="96" fill="hold">
                            <p:stCondLst>
                              <p:cond delay="15000"/>
                            </p:stCondLst>
                            <p:childTnLst>
                              <p:par>
                                <p:cTn id="97" presetID="1" presetClass="entr" presetSubtype="0" fill="hold" grpId="0" nodeType="afterEffect">
                                  <p:stCondLst>
                                    <p:cond delay="0"/>
                                  </p:stCondLst>
                                  <p:childTnLst>
                                    <p:set>
                                      <p:cBhvr>
                                        <p:cTn id="98" dur="1" fill="hold">
                                          <p:stCondLst>
                                            <p:cond delay="499"/>
                                          </p:stCondLst>
                                        </p:cTn>
                                        <p:tgtEl>
                                          <p:spTgt spid="43"/>
                                        </p:tgtEl>
                                        <p:attrNameLst>
                                          <p:attrName>style.visibility</p:attrName>
                                        </p:attrNameLst>
                                      </p:cBhvr>
                                      <p:to>
                                        <p:strVal val="visible"/>
                                      </p:to>
                                    </p:set>
                                  </p:childTnLst>
                                </p:cTn>
                              </p:par>
                            </p:childTnLst>
                          </p:cTn>
                        </p:par>
                        <p:par>
                          <p:cTn id="99" fill="hold">
                            <p:stCondLst>
                              <p:cond delay="15500"/>
                            </p:stCondLst>
                            <p:childTnLst>
                              <p:par>
                                <p:cTn id="100" presetID="1" presetClass="entr" presetSubtype="0" fill="hold" grpId="0" nodeType="afterEffect">
                                  <p:stCondLst>
                                    <p:cond delay="0"/>
                                  </p:stCondLst>
                                  <p:childTnLst>
                                    <p:set>
                                      <p:cBhvr>
                                        <p:cTn id="101" dur="1" fill="hold">
                                          <p:stCondLst>
                                            <p:cond delay="499"/>
                                          </p:stCondLst>
                                        </p:cTn>
                                        <p:tgtEl>
                                          <p:spTgt spid="44"/>
                                        </p:tgtEl>
                                        <p:attrNameLst>
                                          <p:attrName>style.visibility</p:attrName>
                                        </p:attrNameLst>
                                      </p:cBhvr>
                                      <p:to>
                                        <p:strVal val="visible"/>
                                      </p:to>
                                    </p:set>
                                  </p:childTnLst>
                                </p:cTn>
                              </p:par>
                            </p:childTnLst>
                          </p:cTn>
                        </p:par>
                        <p:par>
                          <p:cTn id="102" fill="hold">
                            <p:stCondLst>
                              <p:cond delay="16000"/>
                            </p:stCondLst>
                            <p:childTnLst>
                              <p:par>
                                <p:cTn id="103" presetID="1" presetClass="entr" presetSubtype="0" fill="hold" grpId="0" nodeType="afterEffect">
                                  <p:stCondLst>
                                    <p:cond delay="0"/>
                                  </p:stCondLst>
                                  <p:childTnLst>
                                    <p:set>
                                      <p:cBhvr>
                                        <p:cTn id="104" dur="1" fill="hold">
                                          <p:stCondLst>
                                            <p:cond delay="499"/>
                                          </p:stCondLst>
                                        </p:cTn>
                                        <p:tgtEl>
                                          <p:spTgt spid="45"/>
                                        </p:tgtEl>
                                        <p:attrNameLst>
                                          <p:attrName>style.visibility</p:attrName>
                                        </p:attrNameLst>
                                      </p:cBhvr>
                                      <p:to>
                                        <p:strVal val="visible"/>
                                      </p:to>
                                    </p:set>
                                  </p:childTnLst>
                                </p:cTn>
                              </p:par>
                            </p:childTnLst>
                          </p:cTn>
                        </p:par>
                        <p:par>
                          <p:cTn id="105" fill="hold">
                            <p:stCondLst>
                              <p:cond delay="16500"/>
                            </p:stCondLst>
                            <p:childTnLst>
                              <p:par>
                                <p:cTn id="106" presetID="1" presetClass="entr" presetSubtype="0" fill="hold" grpId="0" nodeType="afterEffect">
                                  <p:stCondLst>
                                    <p:cond delay="0"/>
                                  </p:stCondLst>
                                  <p:childTnLst>
                                    <p:set>
                                      <p:cBhvr>
                                        <p:cTn id="107" dur="1" fill="hold">
                                          <p:stCondLst>
                                            <p:cond delay="499"/>
                                          </p:stCondLst>
                                        </p:cTn>
                                        <p:tgtEl>
                                          <p:spTgt spid="46"/>
                                        </p:tgtEl>
                                        <p:attrNameLst>
                                          <p:attrName>style.visibility</p:attrName>
                                        </p:attrNameLst>
                                      </p:cBhvr>
                                      <p:to>
                                        <p:strVal val="visible"/>
                                      </p:to>
                                    </p:set>
                                  </p:childTnLst>
                                </p:cTn>
                              </p:par>
                            </p:childTnLst>
                          </p:cTn>
                        </p:par>
                        <p:par>
                          <p:cTn id="108" fill="hold">
                            <p:stCondLst>
                              <p:cond delay="17000"/>
                            </p:stCondLst>
                            <p:childTnLst>
                              <p:par>
                                <p:cTn id="109" presetID="1" presetClass="entr" presetSubtype="0" fill="hold" grpId="0" nodeType="afterEffect">
                                  <p:stCondLst>
                                    <p:cond delay="0"/>
                                  </p:stCondLst>
                                  <p:childTnLst>
                                    <p:set>
                                      <p:cBhvr>
                                        <p:cTn id="110" dur="1" fill="hold">
                                          <p:stCondLst>
                                            <p:cond delay="499"/>
                                          </p:stCondLst>
                                        </p:cTn>
                                        <p:tgtEl>
                                          <p:spTgt spid="47"/>
                                        </p:tgtEl>
                                        <p:attrNameLst>
                                          <p:attrName>style.visibility</p:attrName>
                                        </p:attrNameLst>
                                      </p:cBhvr>
                                      <p:to>
                                        <p:strVal val="visible"/>
                                      </p:to>
                                    </p:set>
                                  </p:childTnLst>
                                </p:cTn>
                              </p:par>
                            </p:childTnLst>
                          </p:cTn>
                        </p:par>
                        <p:par>
                          <p:cTn id="111" fill="hold">
                            <p:stCondLst>
                              <p:cond delay="17500"/>
                            </p:stCondLst>
                            <p:childTnLst>
                              <p:par>
                                <p:cTn id="112" presetID="1" presetClass="entr" presetSubtype="0" fill="hold" grpId="0" nodeType="afterEffect">
                                  <p:stCondLst>
                                    <p:cond delay="0"/>
                                  </p:stCondLst>
                                  <p:childTnLst>
                                    <p:set>
                                      <p:cBhvr>
                                        <p:cTn id="113" dur="1" fill="hold">
                                          <p:stCondLst>
                                            <p:cond delay="499"/>
                                          </p:stCondLst>
                                        </p:cTn>
                                        <p:tgtEl>
                                          <p:spTgt spid="48"/>
                                        </p:tgtEl>
                                        <p:attrNameLst>
                                          <p:attrName>style.visibility</p:attrName>
                                        </p:attrNameLst>
                                      </p:cBhvr>
                                      <p:to>
                                        <p:strVal val="visible"/>
                                      </p:to>
                                    </p:set>
                                  </p:childTnLst>
                                </p:cTn>
                              </p:par>
                            </p:childTnLst>
                          </p:cTn>
                        </p:par>
                        <p:par>
                          <p:cTn id="114" fill="hold">
                            <p:stCondLst>
                              <p:cond delay="18000"/>
                            </p:stCondLst>
                            <p:childTnLst>
                              <p:par>
                                <p:cTn id="115" presetID="1" presetClass="entr" presetSubtype="0" fill="hold" grpId="0" nodeType="afterEffect">
                                  <p:stCondLst>
                                    <p:cond delay="0"/>
                                  </p:stCondLst>
                                  <p:childTnLst>
                                    <p:set>
                                      <p:cBhvr>
                                        <p:cTn id="116" dur="1" fill="hold">
                                          <p:stCondLst>
                                            <p:cond delay="499"/>
                                          </p:stCondLst>
                                        </p:cTn>
                                        <p:tgtEl>
                                          <p:spTgt spid="49"/>
                                        </p:tgtEl>
                                        <p:attrNameLst>
                                          <p:attrName>style.visibility</p:attrName>
                                        </p:attrNameLst>
                                      </p:cBhvr>
                                      <p:to>
                                        <p:strVal val="visible"/>
                                      </p:to>
                                    </p:set>
                                  </p:childTnLst>
                                </p:cTn>
                              </p:par>
                            </p:childTnLst>
                          </p:cTn>
                        </p:par>
                        <p:par>
                          <p:cTn id="117" fill="hold">
                            <p:stCondLst>
                              <p:cond delay="18500"/>
                            </p:stCondLst>
                            <p:childTnLst>
                              <p:par>
                                <p:cTn id="118" presetID="1" presetClass="entr" presetSubtype="0" fill="hold" grpId="0" nodeType="afterEffect">
                                  <p:stCondLst>
                                    <p:cond delay="0"/>
                                  </p:stCondLst>
                                  <p:childTnLst>
                                    <p:set>
                                      <p:cBhvr>
                                        <p:cTn id="119" dur="1" fill="hold">
                                          <p:stCondLst>
                                            <p:cond delay="499"/>
                                          </p:stCondLst>
                                        </p:cTn>
                                        <p:tgtEl>
                                          <p:spTgt spid="50"/>
                                        </p:tgtEl>
                                        <p:attrNameLst>
                                          <p:attrName>style.visibility</p:attrName>
                                        </p:attrNameLst>
                                      </p:cBhvr>
                                      <p:to>
                                        <p:strVal val="visible"/>
                                      </p:to>
                                    </p:set>
                                  </p:childTnLst>
                                </p:cTn>
                              </p:par>
                            </p:childTnLst>
                          </p:cTn>
                        </p:par>
                        <p:par>
                          <p:cTn id="120" fill="hold">
                            <p:stCondLst>
                              <p:cond delay="19000"/>
                            </p:stCondLst>
                            <p:childTnLst>
                              <p:par>
                                <p:cTn id="121" presetID="1" presetClass="entr" presetSubtype="0" fill="hold" grpId="0" nodeType="afterEffect">
                                  <p:stCondLst>
                                    <p:cond delay="0"/>
                                  </p:stCondLst>
                                  <p:childTnLst>
                                    <p:set>
                                      <p:cBhvr>
                                        <p:cTn id="122" dur="1" fill="hold">
                                          <p:stCondLst>
                                            <p:cond delay="499"/>
                                          </p:stCondLst>
                                        </p:cTn>
                                        <p:tgtEl>
                                          <p:spTgt spid="51"/>
                                        </p:tgtEl>
                                        <p:attrNameLst>
                                          <p:attrName>style.visibility</p:attrName>
                                        </p:attrNameLst>
                                      </p:cBhvr>
                                      <p:to>
                                        <p:strVal val="visible"/>
                                      </p:to>
                                    </p:set>
                                  </p:childTnLst>
                                </p:cTn>
                              </p:par>
                            </p:childTnLst>
                          </p:cTn>
                        </p:par>
                        <p:par>
                          <p:cTn id="123" fill="hold">
                            <p:stCondLst>
                              <p:cond delay="19500"/>
                            </p:stCondLst>
                            <p:childTnLst>
                              <p:par>
                                <p:cTn id="124" presetID="1" presetClass="entr" presetSubtype="0" fill="hold" grpId="0" nodeType="afterEffect">
                                  <p:stCondLst>
                                    <p:cond delay="0"/>
                                  </p:stCondLst>
                                  <p:childTnLst>
                                    <p:set>
                                      <p:cBhvr>
                                        <p:cTn id="125" dur="1" fill="hold">
                                          <p:stCondLst>
                                            <p:cond delay="499"/>
                                          </p:stCondLst>
                                        </p:cTn>
                                        <p:tgtEl>
                                          <p:spTgt spid="52"/>
                                        </p:tgtEl>
                                        <p:attrNameLst>
                                          <p:attrName>style.visibility</p:attrName>
                                        </p:attrNameLst>
                                      </p:cBhvr>
                                      <p:to>
                                        <p:strVal val="visible"/>
                                      </p:to>
                                    </p:set>
                                  </p:childTnLst>
                                </p:cTn>
                              </p:par>
                            </p:childTnLst>
                          </p:cTn>
                        </p:par>
                        <p:par>
                          <p:cTn id="126" fill="hold">
                            <p:stCondLst>
                              <p:cond delay="20000"/>
                            </p:stCondLst>
                            <p:childTnLst>
                              <p:par>
                                <p:cTn id="127" presetID="1" presetClass="entr" presetSubtype="0" fill="hold" grpId="0" nodeType="afterEffect">
                                  <p:stCondLst>
                                    <p:cond delay="0"/>
                                  </p:stCondLst>
                                  <p:childTnLst>
                                    <p:set>
                                      <p:cBhvr>
                                        <p:cTn id="128" dur="1" fill="hold">
                                          <p:stCondLst>
                                            <p:cond delay="499"/>
                                          </p:stCondLst>
                                        </p:cTn>
                                        <p:tgtEl>
                                          <p:spTgt spid="53"/>
                                        </p:tgtEl>
                                        <p:attrNameLst>
                                          <p:attrName>style.visibility</p:attrName>
                                        </p:attrNameLst>
                                      </p:cBhvr>
                                      <p:to>
                                        <p:strVal val="visible"/>
                                      </p:to>
                                    </p:set>
                                  </p:childTnLst>
                                </p:cTn>
                              </p:par>
                            </p:childTnLst>
                          </p:cTn>
                        </p:par>
                        <p:par>
                          <p:cTn id="129" fill="hold">
                            <p:stCondLst>
                              <p:cond delay="20500"/>
                            </p:stCondLst>
                            <p:childTnLst>
                              <p:par>
                                <p:cTn id="130" presetID="1" presetClass="entr" presetSubtype="0" fill="hold" grpId="0" nodeType="afterEffect">
                                  <p:stCondLst>
                                    <p:cond delay="0"/>
                                  </p:stCondLst>
                                  <p:childTnLst>
                                    <p:set>
                                      <p:cBhvr>
                                        <p:cTn id="131" dur="1" fill="hold">
                                          <p:stCondLst>
                                            <p:cond delay="499"/>
                                          </p:stCondLst>
                                        </p:cTn>
                                        <p:tgtEl>
                                          <p:spTgt spid="54"/>
                                        </p:tgtEl>
                                        <p:attrNameLst>
                                          <p:attrName>style.visibility</p:attrName>
                                        </p:attrNameLst>
                                      </p:cBhvr>
                                      <p:to>
                                        <p:strVal val="visible"/>
                                      </p:to>
                                    </p:set>
                                  </p:childTnLst>
                                </p:cTn>
                              </p:par>
                            </p:childTnLst>
                          </p:cTn>
                        </p:par>
                        <p:par>
                          <p:cTn id="132" fill="hold">
                            <p:stCondLst>
                              <p:cond delay="21000"/>
                            </p:stCondLst>
                            <p:childTnLst>
                              <p:par>
                                <p:cTn id="133" presetID="1" presetClass="entr" presetSubtype="0" fill="hold" grpId="0" nodeType="afterEffect">
                                  <p:stCondLst>
                                    <p:cond delay="0"/>
                                  </p:stCondLst>
                                  <p:childTnLst>
                                    <p:set>
                                      <p:cBhvr>
                                        <p:cTn id="134" dur="1" fill="hold">
                                          <p:stCondLst>
                                            <p:cond delay="499"/>
                                          </p:stCondLst>
                                        </p:cTn>
                                        <p:tgtEl>
                                          <p:spTgt spid="55"/>
                                        </p:tgtEl>
                                        <p:attrNameLst>
                                          <p:attrName>style.visibility</p:attrName>
                                        </p:attrNameLst>
                                      </p:cBhvr>
                                      <p:to>
                                        <p:strVal val="visible"/>
                                      </p:to>
                                    </p:set>
                                  </p:childTnLst>
                                </p:cTn>
                              </p:par>
                            </p:childTnLst>
                          </p:cTn>
                        </p:par>
                        <p:par>
                          <p:cTn id="135" fill="hold">
                            <p:stCondLst>
                              <p:cond delay="21500"/>
                            </p:stCondLst>
                            <p:childTnLst>
                              <p:par>
                                <p:cTn id="136" presetID="1" presetClass="entr" presetSubtype="0" fill="hold" grpId="0" nodeType="afterEffect">
                                  <p:stCondLst>
                                    <p:cond delay="0"/>
                                  </p:stCondLst>
                                  <p:childTnLst>
                                    <p:set>
                                      <p:cBhvr>
                                        <p:cTn id="137" dur="1" fill="hold">
                                          <p:stCondLst>
                                            <p:cond delay="499"/>
                                          </p:stCondLst>
                                        </p:cTn>
                                        <p:tgtEl>
                                          <p:spTgt spid="56"/>
                                        </p:tgtEl>
                                        <p:attrNameLst>
                                          <p:attrName>style.visibility</p:attrName>
                                        </p:attrNameLst>
                                      </p:cBhvr>
                                      <p:to>
                                        <p:strVal val="visible"/>
                                      </p:to>
                                    </p:set>
                                  </p:childTnLst>
                                </p:cTn>
                              </p:par>
                            </p:childTnLst>
                          </p:cTn>
                        </p:par>
                        <p:par>
                          <p:cTn id="138" fill="hold">
                            <p:stCondLst>
                              <p:cond delay="22000"/>
                            </p:stCondLst>
                            <p:childTnLst>
                              <p:par>
                                <p:cTn id="139" presetID="1" presetClass="entr" presetSubtype="0" fill="hold" grpId="0" nodeType="afterEffect">
                                  <p:stCondLst>
                                    <p:cond delay="0"/>
                                  </p:stCondLst>
                                  <p:childTnLst>
                                    <p:set>
                                      <p:cBhvr>
                                        <p:cTn id="140" dur="1" fill="hold">
                                          <p:stCondLst>
                                            <p:cond delay="499"/>
                                          </p:stCondLst>
                                        </p:cTn>
                                        <p:tgtEl>
                                          <p:spTgt spid="57"/>
                                        </p:tgtEl>
                                        <p:attrNameLst>
                                          <p:attrName>style.visibility</p:attrName>
                                        </p:attrNameLst>
                                      </p:cBhvr>
                                      <p:to>
                                        <p:strVal val="visible"/>
                                      </p:to>
                                    </p:set>
                                  </p:childTnLst>
                                </p:cTn>
                              </p:par>
                            </p:childTnLst>
                          </p:cTn>
                        </p:par>
                        <p:par>
                          <p:cTn id="141" fill="hold">
                            <p:stCondLst>
                              <p:cond delay="22500"/>
                            </p:stCondLst>
                            <p:childTnLst>
                              <p:par>
                                <p:cTn id="142" presetID="1" presetClass="entr" presetSubtype="0" fill="hold" grpId="0" nodeType="afterEffect">
                                  <p:stCondLst>
                                    <p:cond delay="0"/>
                                  </p:stCondLst>
                                  <p:childTnLst>
                                    <p:set>
                                      <p:cBhvr>
                                        <p:cTn id="143" dur="1" fill="hold">
                                          <p:stCondLst>
                                            <p:cond delay="499"/>
                                          </p:stCondLst>
                                        </p:cTn>
                                        <p:tgtEl>
                                          <p:spTgt spid="58"/>
                                        </p:tgtEl>
                                        <p:attrNameLst>
                                          <p:attrName>style.visibility</p:attrName>
                                        </p:attrNameLst>
                                      </p:cBhvr>
                                      <p:to>
                                        <p:strVal val="visible"/>
                                      </p:to>
                                    </p:set>
                                  </p:childTnLst>
                                </p:cTn>
                              </p:par>
                            </p:childTnLst>
                          </p:cTn>
                        </p:par>
                        <p:par>
                          <p:cTn id="144" fill="hold">
                            <p:stCondLst>
                              <p:cond delay="23000"/>
                            </p:stCondLst>
                            <p:childTnLst>
                              <p:par>
                                <p:cTn id="145" presetID="1" presetClass="entr" presetSubtype="0" fill="hold" grpId="0" nodeType="afterEffect">
                                  <p:stCondLst>
                                    <p:cond delay="0"/>
                                  </p:stCondLst>
                                  <p:childTnLst>
                                    <p:set>
                                      <p:cBhvr>
                                        <p:cTn id="146" dur="1" fill="hold">
                                          <p:stCondLst>
                                            <p:cond delay="499"/>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animBg="1"/>
      <p:bldP spid="17" grpId="0" animBg="1"/>
      <p:bldP spid="18" grpId="0" animBg="1"/>
      <p:bldP spid="19" grpId="0" animBg="1"/>
      <p:bldP spid="20" grpId="0" animBg="1"/>
      <p:bldP spid="21" grpId="0" autoUpdateAnimBg="0"/>
      <p:bldP spid="22" grpId="0" animBg="1" autoUpdateAnimBg="0"/>
      <p:bldP spid="23" grpId="0" animBg="1"/>
      <p:bldP spid="24" grpId="0" animBg="1" autoUpdateAnimBg="0"/>
      <p:bldP spid="25" grpId="0" animBg="1"/>
      <p:bldP spid="26" grpId="0" animBg="1" autoUpdateAnimBg="0"/>
      <p:bldP spid="27" grpId="0" animBg="1"/>
      <p:bldP spid="28" grpId="0" animBg="1"/>
      <p:bldP spid="29" grpId="0" animBg="1"/>
      <p:bldP spid="30" grpId="0" animBg="1"/>
      <p:bldP spid="31" grpId="0" animBg="1"/>
      <p:bldP spid="32" grpId="0" animBg="1" autoUpdateAnimBg="0"/>
      <p:bldP spid="33" grpId="0" animBg="1"/>
      <p:bldP spid="34" grpId="0" animBg="1"/>
      <p:bldP spid="35" grpId="0" animBg="1"/>
      <p:bldP spid="36" grpId="0" animBg="1" autoUpdateAnimBg="0"/>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utoUpdateAnimBg="0"/>
      <p:bldP spid="50" grpId="0" autoUpdateAnimBg="0"/>
      <p:bldP spid="51" grpId="0" autoUpdateAnimBg="0"/>
      <p:bldP spid="52" grpId="0" autoUpdateAnimBg="0"/>
      <p:bldP spid="53" grpId="0" autoUpdateAnimBg="0"/>
      <p:bldP spid="54" grpId="0" autoUpdateAnimBg="0"/>
      <p:bldP spid="55" grpId="0" autoUpdateAnimBg="0"/>
      <p:bldP spid="56" grpId="0" autoUpdateAnimBg="0"/>
      <p:bldP spid="57" grpId="0" autoUpdateAnimBg="0"/>
      <p:bldP spid="58" grpId="0" autoUpdateAnimBg="0"/>
      <p:bldP spid="59" grpId="0" autoUpdateAnimBg="0"/>
      <p:bldP spid="62"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10.3.3  </a:t>
            </a:r>
            <a:r>
              <a:rPr kumimoji="1" lang="zh-CN" altLang="en-US" sz="3200" b="1" dirty="0">
                <a:latin typeface="Arial" charset="0"/>
                <a:ea typeface="宋体" charset="-122"/>
                <a:cs typeface="+mn-cs"/>
              </a:rPr>
              <a:t>处理冲突的方法</a:t>
            </a:r>
          </a:p>
        </p:txBody>
      </p:sp>
      <p:sp>
        <p:nvSpPr>
          <p:cNvPr id="4" name="日期占位符 3"/>
          <p:cNvSpPr>
            <a:spLocks noGrp="1"/>
          </p:cNvSpPr>
          <p:nvPr>
            <p:ph type="dt" sz="half" idx="10"/>
          </p:nvPr>
        </p:nvSpPr>
        <p:spPr/>
        <p:txBody>
          <a:bodyPr/>
          <a:lstStyle/>
          <a:p>
            <a:fld id="{C496227C-9228-4CE7-A027-0F1F83175C76}"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172</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4"/>
          <p:cNvSpPr txBox="1">
            <a:spLocks noChangeArrowheads="1"/>
          </p:cNvSpPr>
          <p:nvPr/>
        </p:nvSpPr>
        <p:spPr bwMode="auto">
          <a:xfrm>
            <a:off x="381000" y="995362"/>
            <a:ext cx="3816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solidFill>
                  <a:srgbClr val="003300"/>
                </a:solidFill>
                <a:ea typeface="宋体" charset="-122"/>
              </a:rPr>
              <a:t> </a:t>
            </a:r>
            <a:r>
              <a:rPr lang="zh-CN" altLang="en-US" sz="2800">
                <a:solidFill>
                  <a:srgbClr val="003300"/>
                </a:solidFill>
                <a:ea typeface="宋体" charset="-122"/>
              </a:rPr>
              <a:t>拉链法的查找算法    　 </a:t>
            </a:r>
          </a:p>
        </p:txBody>
      </p:sp>
      <p:graphicFrame>
        <p:nvGraphicFramePr>
          <p:cNvPr id="14" name="Group 81"/>
          <p:cNvGraphicFramePr>
            <a:graphicFrameLocks noGrp="1"/>
          </p:cNvGraphicFramePr>
          <p:nvPr>
            <p:extLst>
              <p:ext uri="{D42A27DB-BD31-4B8C-83A1-F6EECF244321}">
                <p14:modId xmlns:p14="http://schemas.microsoft.com/office/powerpoint/2010/main" val="4014579039"/>
              </p:ext>
            </p:extLst>
          </p:nvPr>
        </p:nvGraphicFramePr>
        <p:xfrm>
          <a:off x="2828925" y="4379912"/>
          <a:ext cx="1176338" cy="427038"/>
        </p:xfrm>
        <a:graphic>
          <a:graphicData uri="http://schemas.openxmlformats.org/drawingml/2006/table">
            <a:tbl>
              <a:tblPr/>
              <a:tblGrid>
                <a:gridCol w="588963">
                  <a:extLst>
                    <a:ext uri="{9D8B030D-6E8A-4147-A177-3AD203B41FA5}">
                      <a16:colId xmlns:a16="http://schemas.microsoft.com/office/drawing/2014/main" val="20000"/>
                    </a:ext>
                  </a:extLst>
                </a:gridCol>
                <a:gridCol w="587375">
                  <a:extLst>
                    <a:ext uri="{9D8B030D-6E8A-4147-A177-3AD203B41FA5}">
                      <a16:colId xmlns:a16="http://schemas.microsoft.com/office/drawing/2014/main" val="20001"/>
                    </a:ext>
                  </a:extLst>
                </a:gridCol>
              </a:tblGrid>
              <a:tr h="427038">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14</a:t>
                      </a:r>
                    </a:p>
                  </a:txBody>
                  <a:tcPr marL="0" marR="0" marT="0" marB="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endParaRPr kumimoji="0" lang="zh-CN" altLang="zh-CN" sz="2800" b="1" i="0" u="none" strike="noStrike" cap="none" normalizeH="0" baseline="0">
                        <a:ln>
                          <a:noFill/>
                        </a:ln>
                        <a:solidFill>
                          <a:schemeClr val="tx1"/>
                        </a:solidFill>
                        <a:effectLst/>
                        <a:latin typeface="Times New Roman" pitchFamily="18" charset="0"/>
                        <a:ea typeface="宋体" pitchFamily="2" charset="-122"/>
                      </a:endParaRPr>
                    </a:p>
                  </a:txBody>
                  <a:tcPr marL="0" marR="0" marT="0" marB="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6" name="Line 89"/>
          <p:cNvSpPr>
            <a:spLocks noChangeShapeType="1"/>
          </p:cNvSpPr>
          <p:nvPr/>
        </p:nvSpPr>
        <p:spPr bwMode="auto">
          <a:xfrm>
            <a:off x="3765550" y="4527550"/>
            <a:ext cx="719138" cy="0"/>
          </a:xfrm>
          <a:prstGeom prst="line">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lIns="0" tIns="0" rIns="0" bIns="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graphicFrame>
        <p:nvGraphicFramePr>
          <p:cNvPr id="17" name="Group 90"/>
          <p:cNvGraphicFramePr>
            <a:graphicFrameLocks noGrp="1"/>
          </p:cNvGraphicFramePr>
          <p:nvPr>
            <p:extLst>
              <p:ext uri="{D42A27DB-BD31-4B8C-83A1-F6EECF244321}">
                <p14:modId xmlns:p14="http://schemas.microsoft.com/office/powerpoint/2010/main" val="2546296857"/>
              </p:ext>
            </p:extLst>
          </p:nvPr>
        </p:nvGraphicFramePr>
        <p:xfrm>
          <a:off x="4413250" y="4379912"/>
          <a:ext cx="1152525" cy="426720"/>
        </p:xfrm>
        <a:graphic>
          <a:graphicData uri="http://schemas.openxmlformats.org/drawingml/2006/table">
            <a:tbl>
              <a:tblPr/>
              <a:tblGrid>
                <a:gridCol w="565150">
                  <a:extLst>
                    <a:ext uri="{9D8B030D-6E8A-4147-A177-3AD203B41FA5}">
                      <a16:colId xmlns:a16="http://schemas.microsoft.com/office/drawing/2014/main" val="20000"/>
                    </a:ext>
                  </a:extLst>
                </a:gridCol>
                <a:gridCol w="587375">
                  <a:extLst>
                    <a:ext uri="{9D8B030D-6E8A-4147-A177-3AD203B41FA5}">
                      <a16:colId xmlns:a16="http://schemas.microsoft.com/office/drawing/2014/main" val="20001"/>
                    </a:ext>
                  </a:extLst>
                </a:gridCol>
              </a:tblGrid>
              <a:tr h="309563">
                <a:tc>
                  <a:txBody>
                    <a:bodyPr/>
                    <a:lstStyle>
                      <a:lvl1pPr marL="0" algn="l" defTabSz="914400" rtl="0" eaLnBrk="0" latinLnBrk="0" hangingPunct="0">
                        <a:spcBef>
                          <a:spcPct val="20000"/>
                        </a:spcBef>
                        <a:buClr>
                          <a:srgbClr val="0BD0D9"/>
                        </a:buClr>
                        <a:buSzPct val="95000"/>
                        <a:buFont typeface="Wingdings 2" pitchFamily="18" charset="2"/>
                        <a:defRPr sz="2400" kern="1200">
                          <a:solidFill>
                            <a:schemeClr val="tx1"/>
                          </a:solidFill>
                          <a:latin typeface="Constantia" pitchFamily="18" charset="0"/>
                          <a:ea typeface="宋体" charset="-122"/>
                        </a:defRPr>
                      </a:lvl1pPr>
                      <a:lvl2pPr marL="742950" indent="-285750" algn="l" defTabSz="914400" rtl="0" eaLnBrk="0" latinLnBrk="0" hangingPunct="0">
                        <a:spcBef>
                          <a:spcPct val="20000"/>
                        </a:spcBef>
                        <a:buClr>
                          <a:schemeClr val="accent1"/>
                        </a:buClr>
                        <a:buSzPct val="85000"/>
                        <a:buFont typeface="Wingdings 2" pitchFamily="18" charset="2"/>
                        <a:defRPr sz="2400" kern="1200">
                          <a:solidFill>
                            <a:schemeClr val="tx1"/>
                          </a:solidFill>
                          <a:latin typeface="Constantia" pitchFamily="18" charset="0"/>
                          <a:ea typeface="宋体" charset="-122"/>
                        </a:defRPr>
                      </a:lvl2pPr>
                      <a:lvl3pPr marL="1143000" indent="-228600" algn="l" defTabSz="914400" rtl="0" eaLnBrk="0" latinLnBrk="0" hangingPunct="0">
                        <a:spcBef>
                          <a:spcPct val="20000"/>
                        </a:spcBef>
                        <a:buClr>
                          <a:schemeClr val="accent2"/>
                        </a:buClr>
                        <a:buSzPct val="70000"/>
                        <a:buFont typeface="Wingdings 2" pitchFamily="18" charset="2"/>
                        <a:defRPr sz="2400" kern="1200">
                          <a:solidFill>
                            <a:schemeClr val="tx1"/>
                          </a:solidFill>
                          <a:latin typeface="Constantia" pitchFamily="18" charset="0"/>
                          <a:ea typeface="宋体" charset="-122"/>
                        </a:defRPr>
                      </a:lvl3pPr>
                      <a:lvl4pPr marL="1600200" indent="-228600" algn="l" defTabSz="914400" rtl="0" eaLnBrk="0" latinLnBrk="0" hangingPunct="0">
                        <a:spcBef>
                          <a:spcPct val="20000"/>
                        </a:spcBef>
                        <a:buClr>
                          <a:srgbClr val="0BD0D9"/>
                        </a:buClr>
                        <a:buSzPct val="65000"/>
                        <a:buFont typeface="Wingdings 2" pitchFamily="18" charset="2"/>
                        <a:defRPr sz="2400" kern="1200">
                          <a:solidFill>
                            <a:schemeClr val="tx1"/>
                          </a:solidFill>
                          <a:latin typeface="Constantia" pitchFamily="18" charset="0"/>
                          <a:ea typeface="宋体" charset="-122"/>
                        </a:defRPr>
                      </a:lvl4pPr>
                      <a:lvl5pPr marL="2057400" indent="-228600" algn="l" defTabSz="914400" rtl="0" eaLnBrk="0" latinLnBrk="0" hangingPunct="0">
                        <a:spcBef>
                          <a:spcPct val="20000"/>
                        </a:spcBef>
                        <a:buClr>
                          <a:srgbClr val="10CF9B"/>
                        </a:buClr>
                        <a:buSzPct val="65000"/>
                        <a:buFont typeface="Wingdings 2" pitchFamily="18" charset="2"/>
                        <a:defRPr sz="2400" kern="1200">
                          <a:solidFill>
                            <a:schemeClr val="tx1"/>
                          </a:solidFill>
                          <a:latin typeface="Constantia" pitchFamily="18" charset="0"/>
                          <a:ea typeface="宋体" charset="-122"/>
                        </a:defRPr>
                      </a:lvl5pPr>
                      <a:lvl6pPr marL="25146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6pPr>
                      <a:lvl7pPr marL="29718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7pPr>
                      <a:lvl8pPr marL="34290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8pPr>
                      <a:lvl9pPr marL="38862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n-US" altLang="zh-CN" sz="2800" b="1" i="0" u="none" strike="noStrike" cap="none" normalizeH="0" baseline="0">
                          <a:ln>
                            <a:noFill/>
                          </a:ln>
                          <a:solidFill>
                            <a:schemeClr val="tx1"/>
                          </a:solidFill>
                          <a:effectLst/>
                          <a:latin typeface="Times New Roman" pitchFamily="18" charset="0"/>
                          <a:ea typeface="宋体" charset="-122"/>
                        </a:rPr>
                        <a:t>1</a:t>
                      </a:r>
                    </a:p>
                  </a:txBody>
                  <a:tcPr marL="0" marR="0" marT="0" marB="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rgbClr val="0BD0D9"/>
                        </a:buClr>
                        <a:buSzPct val="95000"/>
                        <a:buFont typeface="Wingdings 2" pitchFamily="18" charset="2"/>
                        <a:defRPr sz="2400" kern="1200">
                          <a:solidFill>
                            <a:schemeClr val="tx1"/>
                          </a:solidFill>
                          <a:latin typeface="Constantia" pitchFamily="18" charset="0"/>
                          <a:ea typeface="宋体" charset="-122"/>
                        </a:defRPr>
                      </a:lvl1pPr>
                      <a:lvl2pPr marL="742950" indent="-285750" algn="l" defTabSz="914400" rtl="0" eaLnBrk="0" latinLnBrk="0" hangingPunct="0">
                        <a:spcBef>
                          <a:spcPct val="20000"/>
                        </a:spcBef>
                        <a:buClr>
                          <a:schemeClr val="accent1"/>
                        </a:buClr>
                        <a:buSzPct val="85000"/>
                        <a:buFont typeface="Wingdings 2" pitchFamily="18" charset="2"/>
                        <a:defRPr sz="2400" kern="1200">
                          <a:solidFill>
                            <a:schemeClr val="tx1"/>
                          </a:solidFill>
                          <a:latin typeface="Constantia" pitchFamily="18" charset="0"/>
                          <a:ea typeface="宋体" charset="-122"/>
                        </a:defRPr>
                      </a:lvl2pPr>
                      <a:lvl3pPr marL="1143000" indent="-228600" algn="l" defTabSz="914400" rtl="0" eaLnBrk="0" latinLnBrk="0" hangingPunct="0">
                        <a:spcBef>
                          <a:spcPct val="20000"/>
                        </a:spcBef>
                        <a:buClr>
                          <a:schemeClr val="accent2"/>
                        </a:buClr>
                        <a:buSzPct val="70000"/>
                        <a:buFont typeface="Wingdings 2" pitchFamily="18" charset="2"/>
                        <a:defRPr sz="2400" kern="1200">
                          <a:solidFill>
                            <a:schemeClr val="tx1"/>
                          </a:solidFill>
                          <a:latin typeface="Constantia" pitchFamily="18" charset="0"/>
                          <a:ea typeface="宋体" charset="-122"/>
                        </a:defRPr>
                      </a:lvl3pPr>
                      <a:lvl4pPr marL="1600200" indent="-228600" algn="l" defTabSz="914400" rtl="0" eaLnBrk="0" latinLnBrk="0" hangingPunct="0">
                        <a:spcBef>
                          <a:spcPct val="20000"/>
                        </a:spcBef>
                        <a:buClr>
                          <a:srgbClr val="0BD0D9"/>
                        </a:buClr>
                        <a:buSzPct val="65000"/>
                        <a:buFont typeface="Wingdings 2" pitchFamily="18" charset="2"/>
                        <a:defRPr sz="2400" kern="1200">
                          <a:solidFill>
                            <a:schemeClr val="tx1"/>
                          </a:solidFill>
                          <a:latin typeface="Constantia" pitchFamily="18" charset="0"/>
                          <a:ea typeface="宋体" charset="-122"/>
                        </a:defRPr>
                      </a:lvl4pPr>
                      <a:lvl5pPr marL="2057400" indent="-228600" algn="l" defTabSz="914400" rtl="0" eaLnBrk="0" latinLnBrk="0" hangingPunct="0">
                        <a:spcBef>
                          <a:spcPct val="20000"/>
                        </a:spcBef>
                        <a:buClr>
                          <a:srgbClr val="10CF9B"/>
                        </a:buClr>
                        <a:buSzPct val="65000"/>
                        <a:buFont typeface="Wingdings 2" pitchFamily="18" charset="2"/>
                        <a:defRPr sz="2400" kern="1200">
                          <a:solidFill>
                            <a:schemeClr val="tx1"/>
                          </a:solidFill>
                          <a:latin typeface="Constantia" pitchFamily="18" charset="0"/>
                          <a:ea typeface="宋体" charset="-122"/>
                        </a:defRPr>
                      </a:lvl5pPr>
                      <a:lvl6pPr marL="25146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6pPr>
                      <a:lvl7pPr marL="29718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7pPr>
                      <a:lvl8pPr marL="34290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8pPr>
                      <a:lvl9pPr marL="38862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endParaRPr kumimoji="0" lang="zh-CN" altLang="zh-CN" sz="2800" b="1" i="0" u="none" strike="noStrike" cap="none" normalizeH="0" baseline="0">
                        <a:ln>
                          <a:noFill/>
                        </a:ln>
                        <a:solidFill>
                          <a:schemeClr val="tx1"/>
                        </a:solidFill>
                        <a:effectLst/>
                        <a:latin typeface="Times New Roman" pitchFamily="18" charset="0"/>
                        <a:ea typeface="宋体" charset="-122"/>
                      </a:endParaRPr>
                    </a:p>
                  </a:txBody>
                  <a:tcPr marL="0" marR="0" marT="0" marB="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8" name="Line 98"/>
          <p:cNvSpPr>
            <a:spLocks noChangeShapeType="1"/>
          </p:cNvSpPr>
          <p:nvPr/>
        </p:nvSpPr>
        <p:spPr bwMode="auto">
          <a:xfrm>
            <a:off x="5278438" y="4527550"/>
            <a:ext cx="719137" cy="0"/>
          </a:xfrm>
          <a:prstGeom prst="line">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lIns="0" tIns="0" rIns="0" bIns="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graphicFrame>
        <p:nvGraphicFramePr>
          <p:cNvPr id="19" name="Group 99"/>
          <p:cNvGraphicFramePr>
            <a:graphicFrameLocks noGrp="1"/>
          </p:cNvGraphicFramePr>
          <p:nvPr>
            <p:extLst>
              <p:ext uri="{D42A27DB-BD31-4B8C-83A1-F6EECF244321}">
                <p14:modId xmlns:p14="http://schemas.microsoft.com/office/powerpoint/2010/main" val="1592913520"/>
              </p:ext>
            </p:extLst>
          </p:nvPr>
        </p:nvGraphicFramePr>
        <p:xfrm>
          <a:off x="5900738" y="4384675"/>
          <a:ext cx="1176337" cy="427037"/>
        </p:xfrm>
        <a:graphic>
          <a:graphicData uri="http://schemas.openxmlformats.org/drawingml/2006/table">
            <a:tbl>
              <a:tblPr/>
              <a:tblGrid>
                <a:gridCol w="588962">
                  <a:extLst>
                    <a:ext uri="{9D8B030D-6E8A-4147-A177-3AD203B41FA5}">
                      <a16:colId xmlns:a16="http://schemas.microsoft.com/office/drawing/2014/main" val="20000"/>
                    </a:ext>
                  </a:extLst>
                </a:gridCol>
                <a:gridCol w="587375">
                  <a:extLst>
                    <a:ext uri="{9D8B030D-6E8A-4147-A177-3AD203B41FA5}">
                      <a16:colId xmlns:a16="http://schemas.microsoft.com/office/drawing/2014/main" val="20001"/>
                    </a:ext>
                  </a:extLst>
                </a:gridCol>
              </a:tblGrid>
              <a:tr h="427037">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27</a:t>
                      </a:r>
                    </a:p>
                  </a:txBody>
                  <a:tcPr marL="0" marR="0" marT="0" marB="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endParaRPr kumimoji="0" lang="zh-CN" altLang="zh-CN" sz="2800" b="1" i="0" u="none" strike="noStrike" cap="none" normalizeH="0" baseline="0">
                        <a:ln>
                          <a:noFill/>
                        </a:ln>
                        <a:solidFill>
                          <a:schemeClr val="tx1"/>
                        </a:solidFill>
                        <a:effectLst/>
                        <a:latin typeface="Times New Roman" pitchFamily="18" charset="0"/>
                        <a:ea typeface="宋体" pitchFamily="2" charset="-122"/>
                      </a:endParaRPr>
                    </a:p>
                  </a:txBody>
                  <a:tcPr marL="0" marR="0" marT="0" marB="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0" name="Line 107"/>
          <p:cNvSpPr>
            <a:spLocks noChangeShapeType="1"/>
          </p:cNvSpPr>
          <p:nvPr/>
        </p:nvSpPr>
        <p:spPr bwMode="auto">
          <a:xfrm>
            <a:off x="6789738" y="4546600"/>
            <a:ext cx="719137" cy="0"/>
          </a:xfrm>
          <a:prstGeom prst="line">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lIns="0" tIns="0" rIns="0" bIns="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graphicFrame>
        <p:nvGraphicFramePr>
          <p:cNvPr id="21" name="Group 108"/>
          <p:cNvGraphicFramePr>
            <a:graphicFrameLocks noGrp="1"/>
          </p:cNvGraphicFramePr>
          <p:nvPr>
            <p:extLst>
              <p:ext uri="{D42A27DB-BD31-4B8C-83A1-F6EECF244321}">
                <p14:modId xmlns:p14="http://schemas.microsoft.com/office/powerpoint/2010/main" val="3554921040"/>
              </p:ext>
            </p:extLst>
          </p:nvPr>
        </p:nvGraphicFramePr>
        <p:xfrm>
          <a:off x="7413625" y="4384675"/>
          <a:ext cx="1176338" cy="426720"/>
        </p:xfrm>
        <a:graphic>
          <a:graphicData uri="http://schemas.openxmlformats.org/drawingml/2006/table">
            <a:tbl>
              <a:tblPr/>
              <a:tblGrid>
                <a:gridCol w="588963">
                  <a:extLst>
                    <a:ext uri="{9D8B030D-6E8A-4147-A177-3AD203B41FA5}">
                      <a16:colId xmlns:a16="http://schemas.microsoft.com/office/drawing/2014/main" val="20000"/>
                    </a:ext>
                  </a:extLst>
                </a:gridCol>
                <a:gridCol w="587375">
                  <a:extLst>
                    <a:ext uri="{9D8B030D-6E8A-4147-A177-3AD203B41FA5}">
                      <a16:colId xmlns:a16="http://schemas.microsoft.com/office/drawing/2014/main" val="20001"/>
                    </a:ext>
                  </a:extLst>
                </a:gridCol>
              </a:tblGrid>
              <a:tr h="303213">
                <a:tc>
                  <a:txBody>
                    <a:bodyPr/>
                    <a:lstStyle>
                      <a:lvl1pPr marL="0" algn="l" defTabSz="914400" rtl="0" eaLnBrk="0" latinLnBrk="0" hangingPunct="0">
                        <a:spcBef>
                          <a:spcPct val="20000"/>
                        </a:spcBef>
                        <a:buClr>
                          <a:srgbClr val="0BD0D9"/>
                        </a:buClr>
                        <a:buSzPct val="95000"/>
                        <a:buFont typeface="Wingdings 2" pitchFamily="18" charset="2"/>
                        <a:defRPr sz="2400" kern="1200">
                          <a:solidFill>
                            <a:schemeClr val="tx1"/>
                          </a:solidFill>
                          <a:latin typeface="Constantia" pitchFamily="18" charset="0"/>
                          <a:ea typeface="宋体" charset="-122"/>
                        </a:defRPr>
                      </a:lvl1pPr>
                      <a:lvl2pPr marL="742950" indent="-285750" algn="l" defTabSz="914400" rtl="0" eaLnBrk="0" latinLnBrk="0" hangingPunct="0">
                        <a:spcBef>
                          <a:spcPct val="20000"/>
                        </a:spcBef>
                        <a:buClr>
                          <a:schemeClr val="accent1"/>
                        </a:buClr>
                        <a:buSzPct val="85000"/>
                        <a:buFont typeface="Wingdings 2" pitchFamily="18" charset="2"/>
                        <a:defRPr sz="2400" kern="1200">
                          <a:solidFill>
                            <a:schemeClr val="tx1"/>
                          </a:solidFill>
                          <a:latin typeface="Constantia" pitchFamily="18" charset="0"/>
                          <a:ea typeface="宋体" charset="-122"/>
                        </a:defRPr>
                      </a:lvl2pPr>
                      <a:lvl3pPr marL="1143000" indent="-228600" algn="l" defTabSz="914400" rtl="0" eaLnBrk="0" latinLnBrk="0" hangingPunct="0">
                        <a:spcBef>
                          <a:spcPct val="20000"/>
                        </a:spcBef>
                        <a:buClr>
                          <a:schemeClr val="accent2"/>
                        </a:buClr>
                        <a:buSzPct val="70000"/>
                        <a:buFont typeface="Wingdings 2" pitchFamily="18" charset="2"/>
                        <a:defRPr sz="2400" kern="1200">
                          <a:solidFill>
                            <a:schemeClr val="tx1"/>
                          </a:solidFill>
                          <a:latin typeface="Constantia" pitchFamily="18" charset="0"/>
                          <a:ea typeface="宋体" charset="-122"/>
                        </a:defRPr>
                      </a:lvl3pPr>
                      <a:lvl4pPr marL="1600200" indent="-228600" algn="l" defTabSz="914400" rtl="0" eaLnBrk="0" latinLnBrk="0" hangingPunct="0">
                        <a:spcBef>
                          <a:spcPct val="20000"/>
                        </a:spcBef>
                        <a:buClr>
                          <a:srgbClr val="0BD0D9"/>
                        </a:buClr>
                        <a:buSzPct val="65000"/>
                        <a:buFont typeface="Wingdings 2" pitchFamily="18" charset="2"/>
                        <a:defRPr sz="2400" kern="1200">
                          <a:solidFill>
                            <a:schemeClr val="tx1"/>
                          </a:solidFill>
                          <a:latin typeface="Constantia" pitchFamily="18" charset="0"/>
                          <a:ea typeface="宋体" charset="-122"/>
                        </a:defRPr>
                      </a:lvl4pPr>
                      <a:lvl5pPr marL="2057400" indent="-228600" algn="l" defTabSz="914400" rtl="0" eaLnBrk="0" latinLnBrk="0" hangingPunct="0">
                        <a:spcBef>
                          <a:spcPct val="20000"/>
                        </a:spcBef>
                        <a:buClr>
                          <a:srgbClr val="10CF9B"/>
                        </a:buClr>
                        <a:buSzPct val="65000"/>
                        <a:buFont typeface="Wingdings 2" pitchFamily="18" charset="2"/>
                        <a:defRPr sz="2400" kern="1200">
                          <a:solidFill>
                            <a:schemeClr val="tx1"/>
                          </a:solidFill>
                          <a:latin typeface="Constantia" pitchFamily="18" charset="0"/>
                          <a:ea typeface="宋体" charset="-122"/>
                        </a:defRPr>
                      </a:lvl5pPr>
                      <a:lvl6pPr marL="25146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6pPr>
                      <a:lvl7pPr marL="29718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7pPr>
                      <a:lvl8pPr marL="34290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8pPr>
                      <a:lvl9pPr marL="38862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n-US" altLang="zh-CN" sz="2800" b="1" i="0" u="none" strike="noStrike" cap="none" normalizeH="0" baseline="0">
                          <a:ln>
                            <a:noFill/>
                          </a:ln>
                          <a:solidFill>
                            <a:schemeClr val="tx1"/>
                          </a:solidFill>
                          <a:effectLst/>
                          <a:latin typeface="Times New Roman" pitchFamily="18" charset="0"/>
                          <a:ea typeface="宋体" charset="-122"/>
                        </a:rPr>
                        <a:t>79</a:t>
                      </a:r>
                    </a:p>
                  </a:txBody>
                  <a:tcPr marL="0" marR="0" marT="0" marB="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rgbClr val="0BD0D9"/>
                        </a:buClr>
                        <a:buSzPct val="95000"/>
                        <a:buFont typeface="Wingdings 2" pitchFamily="18" charset="2"/>
                        <a:defRPr sz="2400" kern="1200">
                          <a:solidFill>
                            <a:schemeClr val="tx1"/>
                          </a:solidFill>
                          <a:latin typeface="Constantia" pitchFamily="18" charset="0"/>
                          <a:ea typeface="宋体" charset="-122"/>
                        </a:defRPr>
                      </a:lvl1pPr>
                      <a:lvl2pPr marL="742950" indent="-285750" algn="l" defTabSz="914400" rtl="0" eaLnBrk="0" latinLnBrk="0" hangingPunct="0">
                        <a:spcBef>
                          <a:spcPct val="20000"/>
                        </a:spcBef>
                        <a:buClr>
                          <a:schemeClr val="accent1"/>
                        </a:buClr>
                        <a:buSzPct val="85000"/>
                        <a:buFont typeface="Wingdings 2" pitchFamily="18" charset="2"/>
                        <a:defRPr sz="2400" kern="1200">
                          <a:solidFill>
                            <a:schemeClr val="tx1"/>
                          </a:solidFill>
                          <a:latin typeface="Constantia" pitchFamily="18" charset="0"/>
                          <a:ea typeface="宋体" charset="-122"/>
                        </a:defRPr>
                      </a:lvl2pPr>
                      <a:lvl3pPr marL="1143000" indent="-228600" algn="l" defTabSz="914400" rtl="0" eaLnBrk="0" latinLnBrk="0" hangingPunct="0">
                        <a:spcBef>
                          <a:spcPct val="20000"/>
                        </a:spcBef>
                        <a:buClr>
                          <a:schemeClr val="accent2"/>
                        </a:buClr>
                        <a:buSzPct val="70000"/>
                        <a:buFont typeface="Wingdings 2" pitchFamily="18" charset="2"/>
                        <a:defRPr sz="2400" kern="1200">
                          <a:solidFill>
                            <a:schemeClr val="tx1"/>
                          </a:solidFill>
                          <a:latin typeface="Constantia" pitchFamily="18" charset="0"/>
                          <a:ea typeface="宋体" charset="-122"/>
                        </a:defRPr>
                      </a:lvl3pPr>
                      <a:lvl4pPr marL="1600200" indent="-228600" algn="l" defTabSz="914400" rtl="0" eaLnBrk="0" latinLnBrk="0" hangingPunct="0">
                        <a:spcBef>
                          <a:spcPct val="20000"/>
                        </a:spcBef>
                        <a:buClr>
                          <a:srgbClr val="0BD0D9"/>
                        </a:buClr>
                        <a:buSzPct val="65000"/>
                        <a:buFont typeface="Wingdings 2" pitchFamily="18" charset="2"/>
                        <a:defRPr sz="2400" kern="1200">
                          <a:solidFill>
                            <a:schemeClr val="tx1"/>
                          </a:solidFill>
                          <a:latin typeface="Constantia" pitchFamily="18" charset="0"/>
                          <a:ea typeface="宋体" charset="-122"/>
                        </a:defRPr>
                      </a:lvl4pPr>
                      <a:lvl5pPr marL="2057400" indent="-228600" algn="l" defTabSz="914400" rtl="0" eaLnBrk="0" latinLnBrk="0" hangingPunct="0">
                        <a:spcBef>
                          <a:spcPct val="20000"/>
                        </a:spcBef>
                        <a:buClr>
                          <a:srgbClr val="10CF9B"/>
                        </a:buClr>
                        <a:buSzPct val="65000"/>
                        <a:buFont typeface="Wingdings 2" pitchFamily="18" charset="2"/>
                        <a:defRPr sz="2400" kern="1200">
                          <a:solidFill>
                            <a:schemeClr val="tx1"/>
                          </a:solidFill>
                          <a:latin typeface="Constantia" pitchFamily="18" charset="0"/>
                          <a:ea typeface="宋体" charset="-122"/>
                        </a:defRPr>
                      </a:lvl5pPr>
                      <a:lvl6pPr marL="25146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6pPr>
                      <a:lvl7pPr marL="29718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7pPr>
                      <a:lvl8pPr marL="34290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8pPr>
                      <a:lvl9pPr marL="38862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n-US" altLang="zh-CN" sz="2800" b="1" i="0" u="none" strike="noStrike" cap="none" normalizeH="0" baseline="0">
                          <a:ln>
                            <a:noFill/>
                          </a:ln>
                          <a:solidFill>
                            <a:schemeClr val="tx1"/>
                          </a:solidFill>
                          <a:effectLst/>
                          <a:latin typeface="Times New Roman" pitchFamily="18" charset="0"/>
                          <a:ea typeface="宋体" charset="-122"/>
                        </a:rPr>
                        <a:t>^</a:t>
                      </a:r>
                    </a:p>
                  </a:txBody>
                  <a:tcPr marL="0" marR="0" marT="0" marB="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22" name="Group 116"/>
          <p:cNvGraphicFramePr>
            <a:graphicFrameLocks noGrp="1"/>
          </p:cNvGraphicFramePr>
          <p:nvPr>
            <p:extLst>
              <p:ext uri="{D42A27DB-BD31-4B8C-83A1-F6EECF244321}">
                <p14:modId xmlns:p14="http://schemas.microsoft.com/office/powerpoint/2010/main" val="3347956135"/>
              </p:ext>
            </p:extLst>
          </p:nvPr>
        </p:nvGraphicFramePr>
        <p:xfrm>
          <a:off x="2828925" y="4956175"/>
          <a:ext cx="1176338" cy="426720"/>
        </p:xfrm>
        <a:graphic>
          <a:graphicData uri="http://schemas.openxmlformats.org/drawingml/2006/table">
            <a:tbl>
              <a:tblPr/>
              <a:tblGrid>
                <a:gridCol w="588963">
                  <a:extLst>
                    <a:ext uri="{9D8B030D-6E8A-4147-A177-3AD203B41FA5}">
                      <a16:colId xmlns:a16="http://schemas.microsoft.com/office/drawing/2014/main" val="20000"/>
                    </a:ext>
                  </a:extLst>
                </a:gridCol>
                <a:gridCol w="587375">
                  <a:extLst>
                    <a:ext uri="{9D8B030D-6E8A-4147-A177-3AD203B41FA5}">
                      <a16:colId xmlns:a16="http://schemas.microsoft.com/office/drawing/2014/main" val="20001"/>
                    </a:ext>
                  </a:extLst>
                </a:gridCol>
              </a:tblGrid>
              <a:tr h="298450">
                <a:tc>
                  <a:txBody>
                    <a:bodyPr/>
                    <a:lstStyle>
                      <a:lvl1pPr marL="0" algn="l" defTabSz="914400" rtl="0" eaLnBrk="0" latinLnBrk="0" hangingPunct="0">
                        <a:spcBef>
                          <a:spcPct val="20000"/>
                        </a:spcBef>
                        <a:buClr>
                          <a:srgbClr val="0BD0D9"/>
                        </a:buClr>
                        <a:buSzPct val="95000"/>
                        <a:buFont typeface="Wingdings 2" pitchFamily="18" charset="2"/>
                        <a:defRPr sz="2400" kern="1200">
                          <a:solidFill>
                            <a:schemeClr val="tx1"/>
                          </a:solidFill>
                          <a:latin typeface="Constantia" pitchFamily="18" charset="0"/>
                          <a:ea typeface="宋体" charset="-122"/>
                        </a:defRPr>
                      </a:lvl1pPr>
                      <a:lvl2pPr marL="742950" indent="-285750" algn="l" defTabSz="914400" rtl="0" eaLnBrk="0" latinLnBrk="0" hangingPunct="0">
                        <a:spcBef>
                          <a:spcPct val="20000"/>
                        </a:spcBef>
                        <a:buClr>
                          <a:schemeClr val="accent1"/>
                        </a:buClr>
                        <a:buSzPct val="85000"/>
                        <a:buFont typeface="Wingdings 2" pitchFamily="18" charset="2"/>
                        <a:defRPr sz="2400" kern="1200">
                          <a:solidFill>
                            <a:schemeClr val="tx1"/>
                          </a:solidFill>
                          <a:latin typeface="Constantia" pitchFamily="18" charset="0"/>
                          <a:ea typeface="宋体" charset="-122"/>
                        </a:defRPr>
                      </a:lvl2pPr>
                      <a:lvl3pPr marL="1143000" indent="-228600" algn="l" defTabSz="914400" rtl="0" eaLnBrk="0" latinLnBrk="0" hangingPunct="0">
                        <a:spcBef>
                          <a:spcPct val="20000"/>
                        </a:spcBef>
                        <a:buClr>
                          <a:schemeClr val="accent2"/>
                        </a:buClr>
                        <a:buSzPct val="70000"/>
                        <a:buFont typeface="Wingdings 2" pitchFamily="18" charset="2"/>
                        <a:defRPr sz="2400" kern="1200">
                          <a:solidFill>
                            <a:schemeClr val="tx1"/>
                          </a:solidFill>
                          <a:latin typeface="Constantia" pitchFamily="18" charset="0"/>
                          <a:ea typeface="宋体" charset="-122"/>
                        </a:defRPr>
                      </a:lvl3pPr>
                      <a:lvl4pPr marL="1600200" indent="-228600" algn="l" defTabSz="914400" rtl="0" eaLnBrk="0" latinLnBrk="0" hangingPunct="0">
                        <a:spcBef>
                          <a:spcPct val="20000"/>
                        </a:spcBef>
                        <a:buClr>
                          <a:srgbClr val="0BD0D9"/>
                        </a:buClr>
                        <a:buSzPct val="65000"/>
                        <a:buFont typeface="Wingdings 2" pitchFamily="18" charset="2"/>
                        <a:defRPr sz="2400" kern="1200">
                          <a:solidFill>
                            <a:schemeClr val="tx1"/>
                          </a:solidFill>
                          <a:latin typeface="Constantia" pitchFamily="18" charset="0"/>
                          <a:ea typeface="宋体" charset="-122"/>
                        </a:defRPr>
                      </a:lvl4pPr>
                      <a:lvl5pPr marL="2057400" indent="-228600" algn="l" defTabSz="914400" rtl="0" eaLnBrk="0" latinLnBrk="0" hangingPunct="0">
                        <a:spcBef>
                          <a:spcPct val="20000"/>
                        </a:spcBef>
                        <a:buClr>
                          <a:srgbClr val="10CF9B"/>
                        </a:buClr>
                        <a:buSzPct val="65000"/>
                        <a:buFont typeface="Wingdings 2" pitchFamily="18" charset="2"/>
                        <a:defRPr sz="2400" kern="1200">
                          <a:solidFill>
                            <a:schemeClr val="tx1"/>
                          </a:solidFill>
                          <a:latin typeface="Constantia" pitchFamily="18" charset="0"/>
                          <a:ea typeface="宋体" charset="-122"/>
                        </a:defRPr>
                      </a:lvl5pPr>
                      <a:lvl6pPr marL="25146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6pPr>
                      <a:lvl7pPr marL="29718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7pPr>
                      <a:lvl8pPr marL="34290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8pPr>
                      <a:lvl9pPr marL="38862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n-US" altLang="zh-CN" sz="2800" b="1" i="0" u="none" strike="noStrike" cap="none" normalizeH="0" baseline="0">
                          <a:ln>
                            <a:noFill/>
                          </a:ln>
                          <a:solidFill>
                            <a:schemeClr val="tx1"/>
                          </a:solidFill>
                          <a:effectLst/>
                          <a:latin typeface="Times New Roman" pitchFamily="18" charset="0"/>
                          <a:ea typeface="宋体" charset="-122"/>
                        </a:rPr>
                        <a:t>54</a:t>
                      </a:r>
                    </a:p>
                  </a:txBody>
                  <a:tcPr marL="0" marR="0" marT="0" marB="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rgbClr val="0BD0D9"/>
                        </a:buClr>
                        <a:buSzPct val="95000"/>
                        <a:buFont typeface="Wingdings 2" pitchFamily="18" charset="2"/>
                        <a:defRPr sz="2400" kern="1200">
                          <a:solidFill>
                            <a:schemeClr val="tx1"/>
                          </a:solidFill>
                          <a:latin typeface="Constantia" pitchFamily="18" charset="0"/>
                          <a:ea typeface="宋体" charset="-122"/>
                        </a:defRPr>
                      </a:lvl1pPr>
                      <a:lvl2pPr marL="742950" indent="-285750" algn="l" defTabSz="914400" rtl="0" eaLnBrk="0" latinLnBrk="0" hangingPunct="0">
                        <a:spcBef>
                          <a:spcPct val="20000"/>
                        </a:spcBef>
                        <a:buClr>
                          <a:schemeClr val="accent1"/>
                        </a:buClr>
                        <a:buSzPct val="85000"/>
                        <a:buFont typeface="Wingdings 2" pitchFamily="18" charset="2"/>
                        <a:defRPr sz="2400" kern="1200">
                          <a:solidFill>
                            <a:schemeClr val="tx1"/>
                          </a:solidFill>
                          <a:latin typeface="Constantia" pitchFamily="18" charset="0"/>
                          <a:ea typeface="宋体" charset="-122"/>
                        </a:defRPr>
                      </a:lvl2pPr>
                      <a:lvl3pPr marL="1143000" indent="-228600" algn="l" defTabSz="914400" rtl="0" eaLnBrk="0" latinLnBrk="0" hangingPunct="0">
                        <a:spcBef>
                          <a:spcPct val="20000"/>
                        </a:spcBef>
                        <a:buClr>
                          <a:schemeClr val="accent2"/>
                        </a:buClr>
                        <a:buSzPct val="70000"/>
                        <a:buFont typeface="Wingdings 2" pitchFamily="18" charset="2"/>
                        <a:defRPr sz="2400" kern="1200">
                          <a:solidFill>
                            <a:schemeClr val="tx1"/>
                          </a:solidFill>
                          <a:latin typeface="Constantia" pitchFamily="18" charset="0"/>
                          <a:ea typeface="宋体" charset="-122"/>
                        </a:defRPr>
                      </a:lvl3pPr>
                      <a:lvl4pPr marL="1600200" indent="-228600" algn="l" defTabSz="914400" rtl="0" eaLnBrk="0" latinLnBrk="0" hangingPunct="0">
                        <a:spcBef>
                          <a:spcPct val="20000"/>
                        </a:spcBef>
                        <a:buClr>
                          <a:srgbClr val="0BD0D9"/>
                        </a:buClr>
                        <a:buSzPct val="65000"/>
                        <a:buFont typeface="Wingdings 2" pitchFamily="18" charset="2"/>
                        <a:defRPr sz="2400" kern="1200">
                          <a:solidFill>
                            <a:schemeClr val="tx1"/>
                          </a:solidFill>
                          <a:latin typeface="Constantia" pitchFamily="18" charset="0"/>
                          <a:ea typeface="宋体" charset="-122"/>
                        </a:defRPr>
                      </a:lvl4pPr>
                      <a:lvl5pPr marL="2057400" indent="-228600" algn="l" defTabSz="914400" rtl="0" eaLnBrk="0" latinLnBrk="0" hangingPunct="0">
                        <a:spcBef>
                          <a:spcPct val="20000"/>
                        </a:spcBef>
                        <a:buClr>
                          <a:srgbClr val="10CF9B"/>
                        </a:buClr>
                        <a:buSzPct val="65000"/>
                        <a:buFont typeface="Wingdings 2" pitchFamily="18" charset="2"/>
                        <a:defRPr sz="2400" kern="1200">
                          <a:solidFill>
                            <a:schemeClr val="tx1"/>
                          </a:solidFill>
                          <a:latin typeface="Constantia" pitchFamily="18" charset="0"/>
                          <a:ea typeface="宋体" charset="-122"/>
                        </a:defRPr>
                      </a:lvl5pPr>
                      <a:lvl6pPr marL="25146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6pPr>
                      <a:lvl7pPr marL="29718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7pPr>
                      <a:lvl8pPr marL="34290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8pPr>
                      <a:lvl9pPr marL="38862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n-US" altLang="zh-CN" sz="2800" b="1" i="0" u="none" strike="noStrike" cap="none" normalizeH="0" baseline="0">
                          <a:ln>
                            <a:noFill/>
                          </a:ln>
                          <a:solidFill>
                            <a:schemeClr val="tx1"/>
                          </a:solidFill>
                          <a:effectLst/>
                          <a:latin typeface="Times New Roman" pitchFamily="18" charset="0"/>
                          <a:ea typeface="宋体" charset="-122"/>
                        </a:rPr>
                        <a:t>^</a:t>
                      </a:r>
                    </a:p>
                  </a:txBody>
                  <a:tcPr marL="0" marR="0" marT="0" marB="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23" name="Group 124"/>
          <p:cNvGraphicFramePr>
            <a:graphicFrameLocks noGrp="1"/>
          </p:cNvGraphicFramePr>
          <p:nvPr>
            <p:extLst>
              <p:ext uri="{D42A27DB-BD31-4B8C-83A1-F6EECF244321}">
                <p14:modId xmlns:p14="http://schemas.microsoft.com/office/powerpoint/2010/main" val="3185968786"/>
              </p:ext>
            </p:extLst>
          </p:nvPr>
        </p:nvGraphicFramePr>
        <p:xfrm>
          <a:off x="2828925" y="5537200"/>
          <a:ext cx="1176338" cy="426720"/>
        </p:xfrm>
        <a:graphic>
          <a:graphicData uri="http://schemas.openxmlformats.org/drawingml/2006/table">
            <a:tbl>
              <a:tblPr/>
              <a:tblGrid>
                <a:gridCol w="588963">
                  <a:extLst>
                    <a:ext uri="{9D8B030D-6E8A-4147-A177-3AD203B41FA5}">
                      <a16:colId xmlns:a16="http://schemas.microsoft.com/office/drawing/2014/main" val="20000"/>
                    </a:ext>
                  </a:extLst>
                </a:gridCol>
                <a:gridCol w="587375">
                  <a:extLst>
                    <a:ext uri="{9D8B030D-6E8A-4147-A177-3AD203B41FA5}">
                      <a16:colId xmlns:a16="http://schemas.microsoft.com/office/drawing/2014/main" val="20001"/>
                    </a:ext>
                  </a:extLst>
                </a:gridCol>
              </a:tblGrid>
              <a:tr h="215900">
                <a:tc>
                  <a:txBody>
                    <a:bodyPr/>
                    <a:lstStyle>
                      <a:lvl1pPr marL="0" algn="l" defTabSz="914400" rtl="0" eaLnBrk="0" latinLnBrk="0" hangingPunct="0">
                        <a:spcBef>
                          <a:spcPct val="20000"/>
                        </a:spcBef>
                        <a:buClr>
                          <a:srgbClr val="0BD0D9"/>
                        </a:buClr>
                        <a:buSzPct val="95000"/>
                        <a:buFont typeface="Wingdings 2" pitchFamily="18" charset="2"/>
                        <a:defRPr sz="2400" kern="1200">
                          <a:solidFill>
                            <a:schemeClr val="tx1"/>
                          </a:solidFill>
                          <a:latin typeface="Constantia" pitchFamily="18" charset="0"/>
                          <a:ea typeface="宋体" charset="-122"/>
                        </a:defRPr>
                      </a:lvl1pPr>
                      <a:lvl2pPr marL="742950" indent="-285750" algn="l" defTabSz="914400" rtl="0" eaLnBrk="0" latinLnBrk="0" hangingPunct="0">
                        <a:spcBef>
                          <a:spcPct val="20000"/>
                        </a:spcBef>
                        <a:buClr>
                          <a:schemeClr val="accent1"/>
                        </a:buClr>
                        <a:buSzPct val="85000"/>
                        <a:buFont typeface="Wingdings 2" pitchFamily="18" charset="2"/>
                        <a:defRPr sz="2400" kern="1200">
                          <a:solidFill>
                            <a:schemeClr val="tx1"/>
                          </a:solidFill>
                          <a:latin typeface="Constantia" pitchFamily="18" charset="0"/>
                          <a:ea typeface="宋体" charset="-122"/>
                        </a:defRPr>
                      </a:lvl2pPr>
                      <a:lvl3pPr marL="1143000" indent="-228600" algn="l" defTabSz="914400" rtl="0" eaLnBrk="0" latinLnBrk="0" hangingPunct="0">
                        <a:spcBef>
                          <a:spcPct val="20000"/>
                        </a:spcBef>
                        <a:buClr>
                          <a:schemeClr val="accent2"/>
                        </a:buClr>
                        <a:buSzPct val="70000"/>
                        <a:buFont typeface="Wingdings 2" pitchFamily="18" charset="2"/>
                        <a:defRPr sz="2400" kern="1200">
                          <a:solidFill>
                            <a:schemeClr val="tx1"/>
                          </a:solidFill>
                          <a:latin typeface="Constantia" pitchFamily="18" charset="0"/>
                          <a:ea typeface="宋体" charset="-122"/>
                        </a:defRPr>
                      </a:lvl3pPr>
                      <a:lvl4pPr marL="1600200" indent="-228600" algn="l" defTabSz="914400" rtl="0" eaLnBrk="0" latinLnBrk="0" hangingPunct="0">
                        <a:spcBef>
                          <a:spcPct val="20000"/>
                        </a:spcBef>
                        <a:buClr>
                          <a:srgbClr val="0BD0D9"/>
                        </a:buClr>
                        <a:buSzPct val="65000"/>
                        <a:buFont typeface="Wingdings 2" pitchFamily="18" charset="2"/>
                        <a:defRPr sz="2400" kern="1200">
                          <a:solidFill>
                            <a:schemeClr val="tx1"/>
                          </a:solidFill>
                          <a:latin typeface="Constantia" pitchFamily="18" charset="0"/>
                          <a:ea typeface="宋体" charset="-122"/>
                        </a:defRPr>
                      </a:lvl4pPr>
                      <a:lvl5pPr marL="2057400" indent="-228600" algn="l" defTabSz="914400" rtl="0" eaLnBrk="0" latinLnBrk="0" hangingPunct="0">
                        <a:spcBef>
                          <a:spcPct val="20000"/>
                        </a:spcBef>
                        <a:buClr>
                          <a:srgbClr val="10CF9B"/>
                        </a:buClr>
                        <a:buSzPct val="65000"/>
                        <a:buFont typeface="Wingdings 2" pitchFamily="18" charset="2"/>
                        <a:defRPr sz="2400" kern="1200">
                          <a:solidFill>
                            <a:schemeClr val="tx1"/>
                          </a:solidFill>
                          <a:latin typeface="Constantia" pitchFamily="18" charset="0"/>
                          <a:ea typeface="宋体" charset="-122"/>
                        </a:defRPr>
                      </a:lvl5pPr>
                      <a:lvl6pPr marL="25146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6pPr>
                      <a:lvl7pPr marL="29718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7pPr>
                      <a:lvl8pPr marL="34290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8pPr>
                      <a:lvl9pPr marL="38862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n-US" altLang="zh-CN" sz="2800" b="1" i="0" u="none" strike="noStrike" cap="none" normalizeH="0" baseline="0">
                          <a:ln>
                            <a:noFill/>
                          </a:ln>
                          <a:solidFill>
                            <a:schemeClr val="tx1"/>
                          </a:solidFill>
                          <a:effectLst/>
                          <a:latin typeface="Times New Roman" pitchFamily="18" charset="0"/>
                          <a:ea typeface="宋体" charset="-122"/>
                        </a:rPr>
                        <a:t>68</a:t>
                      </a:r>
                    </a:p>
                  </a:txBody>
                  <a:tcPr marL="0" marR="0" marT="0" marB="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rgbClr val="0BD0D9"/>
                        </a:buClr>
                        <a:buSzPct val="95000"/>
                        <a:buFont typeface="Wingdings 2" pitchFamily="18" charset="2"/>
                        <a:defRPr sz="2400" kern="1200">
                          <a:solidFill>
                            <a:schemeClr val="tx1"/>
                          </a:solidFill>
                          <a:latin typeface="Constantia" pitchFamily="18" charset="0"/>
                          <a:ea typeface="宋体" charset="-122"/>
                        </a:defRPr>
                      </a:lvl1pPr>
                      <a:lvl2pPr marL="742950" indent="-285750" algn="l" defTabSz="914400" rtl="0" eaLnBrk="0" latinLnBrk="0" hangingPunct="0">
                        <a:spcBef>
                          <a:spcPct val="20000"/>
                        </a:spcBef>
                        <a:buClr>
                          <a:schemeClr val="accent1"/>
                        </a:buClr>
                        <a:buSzPct val="85000"/>
                        <a:buFont typeface="Wingdings 2" pitchFamily="18" charset="2"/>
                        <a:defRPr sz="2400" kern="1200">
                          <a:solidFill>
                            <a:schemeClr val="tx1"/>
                          </a:solidFill>
                          <a:latin typeface="Constantia" pitchFamily="18" charset="0"/>
                          <a:ea typeface="宋体" charset="-122"/>
                        </a:defRPr>
                      </a:lvl2pPr>
                      <a:lvl3pPr marL="1143000" indent="-228600" algn="l" defTabSz="914400" rtl="0" eaLnBrk="0" latinLnBrk="0" hangingPunct="0">
                        <a:spcBef>
                          <a:spcPct val="20000"/>
                        </a:spcBef>
                        <a:buClr>
                          <a:schemeClr val="accent2"/>
                        </a:buClr>
                        <a:buSzPct val="70000"/>
                        <a:buFont typeface="Wingdings 2" pitchFamily="18" charset="2"/>
                        <a:defRPr sz="2400" kern="1200">
                          <a:solidFill>
                            <a:schemeClr val="tx1"/>
                          </a:solidFill>
                          <a:latin typeface="Constantia" pitchFamily="18" charset="0"/>
                          <a:ea typeface="宋体" charset="-122"/>
                        </a:defRPr>
                      </a:lvl3pPr>
                      <a:lvl4pPr marL="1600200" indent="-228600" algn="l" defTabSz="914400" rtl="0" eaLnBrk="0" latinLnBrk="0" hangingPunct="0">
                        <a:spcBef>
                          <a:spcPct val="20000"/>
                        </a:spcBef>
                        <a:buClr>
                          <a:srgbClr val="0BD0D9"/>
                        </a:buClr>
                        <a:buSzPct val="65000"/>
                        <a:buFont typeface="Wingdings 2" pitchFamily="18" charset="2"/>
                        <a:defRPr sz="2400" kern="1200">
                          <a:solidFill>
                            <a:schemeClr val="tx1"/>
                          </a:solidFill>
                          <a:latin typeface="Constantia" pitchFamily="18" charset="0"/>
                          <a:ea typeface="宋体" charset="-122"/>
                        </a:defRPr>
                      </a:lvl4pPr>
                      <a:lvl5pPr marL="2057400" indent="-228600" algn="l" defTabSz="914400" rtl="0" eaLnBrk="0" latinLnBrk="0" hangingPunct="0">
                        <a:spcBef>
                          <a:spcPct val="20000"/>
                        </a:spcBef>
                        <a:buClr>
                          <a:srgbClr val="10CF9B"/>
                        </a:buClr>
                        <a:buSzPct val="65000"/>
                        <a:buFont typeface="Wingdings 2" pitchFamily="18" charset="2"/>
                        <a:defRPr sz="2400" kern="1200">
                          <a:solidFill>
                            <a:schemeClr val="tx1"/>
                          </a:solidFill>
                          <a:latin typeface="Constantia" pitchFamily="18" charset="0"/>
                          <a:ea typeface="宋体" charset="-122"/>
                        </a:defRPr>
                      </a:lvl5pPr>
                      <a:lvl6pPr marL="25146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6pPr>
                      <a:lvl7pPr marL="29718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7pPr>
                      <a:lvl8pPr marL="34290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8pPr>
                      <a:lvl9pPr marL="38862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n-US" altLang="zh-CN" sz="2800" b="1" i="0" u="none" strike="noStrike" cap="none" normalizeH="0" baseline="0">
                          <a:ln>
                            <a:noFill/>
                          </a:ln>
                          <a:solidFill>
                            <a:schemeClr val="tx1"/>
                          </a:solidFill>
                          <a:effectLst/>
                          <a:latin typeface="Times New Roman" pitchFamily="18" charset="0"/>
                          <a:ea typeface="宋体" charset="-122"/>
                        </a:rPr>
                        <a:t>^</a:t>
                      </a:r>
                    </a:p>
                  </a:txBody>
                  <a:tcPr marL="0" marR="0" marT="0" marB="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24" name="Group 133"/>
          <p:cNvGraphicFramePr>
            <a:graphicFrameLocks noGrp="1"/>
          </p:cNvGraphicFramePr>
          <p:nvPr>
            <p:extLst>
              <p:ext uri="{D42A27DB-BD31-4B8C-83A1-F6EECF244321}">
                <p14:modId xmlns:p14="http://schemas.microsoft.com/office/powerpoint/2010/main" val="2233761052"/>
              </p:ext>
            </p:extLst>
          </p:nvPr>
        </p:nvGraphicFramePr>
        <p:xfrm>
          <a:off x="1892300" y="3875087"/>
          <a:ext cx="649288" cy="2457451"/>
        </p:xfrm>
        <a:graphic>
          <a:graphicData uri="http://schemas.openxmlformats.org/drawingml/2006/table">
            <a:tbl>
              <a:tblPr/>
              <a:tblGrid>
                <a:gridCol w="649288">
                  <a:extLst>
                    <a:ext uri="{9D8B030D-6E8A-4147-A177-3AD203B41FA5}">
                      <a16:colId xmlns:a16="http://schemas.microsoft.com/office/drawing/2014/main" val="20000"/>
                    </a:ext>
                  </a:extLst>
                </a:gridCol>
              </a:tblGrid>
              <a:tr h="492125">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endParaRPr kumimoji="0" lang="zh-CN" altLang="zh-CN" sz="2800" b="0"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w="28575"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90538">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endParaRPr kumimoji="0" lang="zh-CN" altLang="zh-CN" sz="2800" b="0"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w="28575"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2125">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endParaRPr kumimoji="0" lang="zh-CN" altLang="zh-CN" sz="2800" b="0"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w="28575"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90538">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endParaRPr kumimoji="0" lang="zh-CN" altLang="zh-CN" sz="2800" b="0"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w="28575"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92125">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endParaRPr kumimoji="0" lang="zh-CN" altLang="zh-CN" sz="2800" b="0" i="0" u="none" strike="noStrike" cap="none" normalizeH="0" baseline="0">
                        <a:ln>
                          <a:noFill/>
                        </a:ln>
                        <a:solidFill>
                          <a:schemeClr val="tx1"/>
                        </a:solidFill>
                        <a:effectLst/>
                        <a:latin typeface="Times New Roman" pitchFamily="18" charset="0"/>
                        <a:ea typeface="宋体" pitchFamily="2" charset="-122"/>
                      </a:endParaRPr>
                    </a:p>
                  </a:txBody>
                  <a:tcPr marL="0" marR="0" marT="0" marB="0" horzOverflow="overflow">
                    <a:lnL w="28575"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5" name="Text Box 147"/>
          <p:cNvSpPr txBox="1">
            <a:spLocks noChangeArrowheads="1"/>
          </p:cNvSpPr>
          <p:nvPr/>
        </p:nvSpPr>
        <p:spPr bwMode="auto">
          <a:xfrm>
            <a:off x="1244600" y="3803650"/>
            <a:ext cx="504825" cy="256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2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000000"/>
                </a:solidFill>
                <a:effectLst/>
                <a:uLnTx/>
                <a:uFillTx/>
                <a:latin typeface="Times New Roman" pitchFamily="18" charset="0"/>
                <a:ea typeface="楷体_GB2312" pitchFamily="49" charset="-122"/>
              </a:rPr>
              <a:t>0</a:t>
            </a:r>
          </a:p>
          <a:p>
            <a:pPr marL="0" marR="0" lvl="0" indent="0" defTabSz="914400" eaLnBrk="1" fontAlgn="base" latinLnBrk="0" hangingPunct="1">
              <a:lnSpc>
                <a:spcPct val="12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000000"/>
                </a:solidFill>
                <a:effectLst/>
                <a:uLnTx/>
                <a:uFillTx/>
                <a:latin typeface="Times New Roman" pitchFamily="18" charset="0"/>
                <a:ea typeface="楷体_GB2312" pitchFamily="49" charset="-122"/>
              </a:rPr>
              <a:t>1</a:t>
            </a:r>
          </a:p>
          <a:p>
            <a:pPr marL="0" marR="0" lvl="0" indent="0" defTabSz="914400" eaLnBrk="1" fontAlgn="base" latinLnBrk="0" hangingPunct="1">
              <a:lnSpc>
                <a:spcPct val="12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000000"/>
                </a:solidFill>
                <a:effectLst/>
                <a:uLnTx/>
                <a:uFillTx/>
                <a:latin typeface="Times New Roman" pitchFamily="18" charset="0"/>
                <a:ea typeface="楷体_GB2312" pitchFamily="49" charset="-122"/>
              </a:rPr>
              <a:t>2</a:t>
            </a:r>
          </a:p>
          <a:p>
            <a:pPr marL="0" marR="0" lvl="0" indent="0" defTabSz="914400" eaLnBrk="1" fontAlgn="base" latinLnBrk="0" hangingPunct="1">
              <a:lnSpc>
                <a:spcPct val="12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000000"/>
                </a:solidFill>
                <a:effectLst/>
                <a:uLnTx/>
                <a:uFillTx/>
                <a:latin typeface="Times New Roman" pitchFamily="18" charset="0"/>
                <a:ea typeface="楷体_GB2312" pitchFamily="49" charset="-122"/>
              </a:rPr>
              <a:t>3</a:t>
            </a:r>
          </a:p>
          <a:p>
            <a:pPr marL="0" marR="0" lvl="0" indent="0" defTabSz="914400" eaLnBrk="1" fontAlgn="base" latinLnBrk="0" hangingPunct="1">
              <a:lnSpc>
                <a:spcPct val="12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000000"/>
                </a:solidFill>
                <a:effectLst/>
                <a:uLnTx/>
                <a:uFillTx/>
                <a:latin typeface="Times New Roman" pitchFamily="18" charset="0"/>
                <a:ea typeface="楷体_GB2312" pitchFamily="49" charset="-122"/>
              </a:rPr>
              <a:t>4</a:t>
            </a:r>
          </a:p>
        </p:txBody>
      </p:sp>
      <p:sp>
        <p:nvSpPr>
          <p:cNvPr id="26" name="Text Box 149"/>
          <p:cNvSpPr txBox="1">
            <a:spLocks noChangeArrowheads="1"/>
          </p:cNvSpPr>
          <p:nvPr/>
        </p:nvSpPr>
        <p:spPr bwMode="auto">
          <a:xfrm>
            <a:off x="2108200" y="3957637"/>
            <a:ext cx="166688"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pPr>
            <a:r>
              <a:rPr lang="en-US" altLang="zh-CN" sz="2800" b="0">
                <a:solidFill>
                  <a:srgbClr val="000000"/>
                </a:solidFill>
                <a:ea typeface="宋体" charset="-122"/>
              </a:rPr>
              <a:t>^</a:t>
            </a:r>
          </a:p>
        </p:txBody>
      </p:sp>
      <p:sp>
        <p:nvSpPr>
          <p:cNvPr id="27" name="Line 150"/>
          <p:cNvSpPr>
            <a:spLocks noChangeShapeType="1"/>
          </p:cNvSpPr>
          <p:nvPr/>
        </p:nvSpPr>
        <p:spPr bwMode="auto">
          <a:xfrm>
            <a:off x="2325688" y="4618037"/>
            <a:ext cx="503237" cy="0"/>
          </a:xfrm>
          <a:prstGeom prst="line">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lIns="0" tIns="0" rIns="0" bIns="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8" name="Line 151"/>
          <p:cNvSpPr>
            <a:spLocks noChangeShapeType="1"/>
          </p:cNvSpPr>
          <p:nvPr/>
        </p:nvSpPr>
        <p:spPr bwMode="auto">
          <a:xfrm>
            <a:off x="2325688" y="5116512"/>
            <a:ext cx="503237" cy="0"/>
          </a:xfrm>
          <a:prstGeom prst="line">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lIns="0" tIns="0" rIns="0" bIns="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9" name="Line 152"/>
          <p:cNvSpPr>
            <a:spLocks noChangeShapeType="1"/>
          </p:cNvSpPr>
          <p:nvPr/>
        </p:nvSpPr>
        <p:spPr bwMode="auto">
          <a:xfrm>
            <a:off x="2324100" y="5681662"/>
            <a:ext cx="504825" cy="0"/>
          </a:xfrm>
          <a:prstGeom prst="line">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lIns="0" tIns="0" rIns="0" bIns="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30" name="Text Box 153"/>
          <p:cNvSpPr txBox="1">
            <a:spLocks noChangeArrowheads="1"/>
          </p:cNvSpPr>
          <p:nvPr/>
        </p:nvSpPr>
        <p:spPr bwMode="auto">
          <a:xfrm>
            <a:off x="2138363" y="5973762"/>
            <a:ext cx="166687"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pPr>
            <a:r>
              <a:rPr lang="en-US" altLang="zh-CN" sz="2800" b="0">
                <a:solidFill>
                  <a:srgbClr val="000000"/>
                </a:solidFill>
                <a:ea typeface="宋体" charset="-122"/>
              </a:rPr>
              <a:t>^</a:t>
            </a:r>
          </a:p>
        </p:txBody>
      </p:sp>
      <p:sp>
        <p:nvSpPr>
          <p:cNvPr id="31" name="Text Box 157"/>
          <p:cNvSpPr txBox="1">
            <a:spLocks noChangeArrowheads="1"/>
          </p:cNvSpPr>
          <p:nvPr/>
        </p:nvSpPr>
        <p:spPr bwMode="auto">
          <a:xfrm>
            <a:off x="741363" y="1858962"/>
            <a:ext cx="7777162"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pPr>
            <a:r>
              <a:rPr lang="en-US" altLang="zh-CN" sz="2800">
                <a:solidFill>
                  <a:srgbClr val="3333FF"/>
                </a:solidFill>
                <a:ea typeface="宋体" charset="-122"/>
              </a:rPr>
              <a:t>        (1) </a:t>
            </a:r>
            <a:r>
              <a:rPr lang="zh-CN" altLang="en-US" sz="2800">
                <a:solidFill>
                  <a:srgbClr val="3333FF"/>
                </a:solidFill>
                <a:ea typeface="宋体" charset="-122"/>
              </a:rPr>
              <a:t>根据关键字</a:t>
            </a:r>
            <a:r>
              <a:rPr lang="en-US" altLang="zh-CN" sz="2800">
                <a:solidFill>
                  <a:srgbClr val="3333FF"/>
                </a:solidFill>
                <a:ea typeface="宋体" charset="-122"/>
              </a:rPr>
              <a:t>K</a:t>
            </a:r>
            <a:r>
              <a:rPr lang="zh-CN" altLang="en-US" sz="2800">
                <a:solidFill>
                  <a:srgbClr val="3333FF"/>
                </a:solidFill>
                <a:ea typeface="宋体" charset="-122"/>
              </a:rPr>
              <a:t>找到关键字为</a:t>
            </a:r>
            <a:r>
              <a:rPr lang="en-US" altLang="zh-CN" sz="2800">
                <a:solidFill>
                  <a:srgbClr val="3333FF"/>
                </a:solidFill>
                <a:ea typeface="宋体" charset="-122"/>
              </a:rPr>
              <a:t>K</a:t>
            </a:r>
            <a:r>
              <a:rPr lang="zh-CN" altLang="en-US" sz="2800">
                <a:solidFill>
                  <a:srgbClr val="3333FF"/>
                </a:solidFill>
                <a:ea typeface="宋体" charset="-122"/>
              </a:rPr>
              <a:t>的结点所在</a:t>
            </a:r>
            <a:r>
              <a:rPr lang="zh-CN" altLang="en-US" sz="2800">
                <a:solidFill>
                  <a:srgbClr val="FF3300"/>
                </a:solidFill>
                <a:ea typeface="宋体" charset="-122"/>
              </a:rPr>
              <a:t>单链表的首地址</a:t>
            </a:r>
            <a:r>
              <a:rPr lang="zh-CN" altLang="en-US" sz="2800">
                <a:solidFill>
                  <a:srgbClr val="3333FF"/>
                </a:solidFill>
                <a:ea typeface="宋体" charset="-122"/>
              </a:rPr>
              <a:t>；</a:t>
            </a:r>
          </a:p>
          <a:p>
            <a:pPr eaLnBrk="1" fontAlgn="base" hangingPunct="1">
              <a:spcBef>
                <a:spcPct val="0"/>
              </a:spcBef>
              <a:spcAft>
                <a:spcPct val="0"/>
              </a:spcAft>
            </a:pPr>
            <a:r>
              <a:rPr lang="zh-CN" altLang="en-US" sz="2800">
                <a:solidFill>
                  <a:srgbClr val="3333FF"/>
                </a:solidFill>
                <a:ea typeface="宋体" charset="-122"/>
              </a:rPr>
              <a:t>        </a:t>
            </a:r>
            <a:r>
              <a:rPr lang="en-US" altLang="zh-CN" sz="2800">
                <a:solidFill>
                  <a:srgbClr val="3333FF"/>
                </a:solidFill>
                <a:ea typeface="宋体" charset="-122"/>
              </a:rPr>
              <a:t>(2)</a:t>
            </a:r>
            <a:r>
              <a:rPr lang="zh-CN" altLang="en-US" sz="2800">
                <a:solidFill>
                  <a:srgbClr val="3333FF"/>
                </a:solidFill>
                <a:ea typeface="宋体" charset="-122"/>
              </a:rPr>
              <a:t>在所找到的</a:t>
            </a:r>
            <a:r>
              <a:rPr lang="zh-CN" altLang="en-US" sz="2800">
                <a:solidFill>
                  <a:srgbClr val="FF3300"/>
                </a:solidFill>
                <a:ea typeface="宋体" charset="-122"/>
              </a:rPr>
              <a:t>单链表上进行顺序查找</a:t>
            </a:r>
            <a:r>
              <a:rPr lang="zh-CN" altLang="en-US" sz="2800">
                <a:solidFill>
                  <a:srgbClr val="3333FF"/>
                </a:solidFill>
                <a:ea typeface="宋体" charset="-122"/>
              </a:rPr>
              <a:t>，若找到返回地址值，否则返回空值。 　 </a:t>
            </a:r>
          </a:p>
        </p:txBody>
      </p:sp>
    </p:spTree>
    <p:extLst>
      <p:ext uri="{BB962C8B-B14F-4D97-AF65-F5344CB8AC3E}">
        <p14:creationId xmlns:p14="http://schemas.microsoft.com/office/powerpoint/2010/main" val="369678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10.3.3  </a:t>
            </a:r>
            <a:r>
              <a:rPr kumimoji="1" lang="zh-CN" altLang="en-US" sz="3200" b="1" dirty="0">
                <a:latin typeface="Arial" charset="0"/>
                <a:ea typeface="宋体" charset="-122"/>
                <a:cs typeface="+mn-cs"/>
              </a:rPr>
              <a:t>处理冲突的方法</a:t>
            </a:r>
          </a:p>
        </p:txBody>
      </p:sp>
      <p:sp>
        <p:nvSpPr>
          <p:cNvPr id="4" name="日期占位符 3"/>
          <p:cNvSpPr>
            <a:spLocks noGrp="1"/>
          </p:cNvSpPr>
          <p:nvPr>
            <p:ph type="dt" sz="half" idx="10"/>
          </p:nvPr>
        </p:nvSpPr>
        <p:spPr/>
        <p:txBody>
          <a:bodyPr/>
          <a:lstStyle/>
          <a:p>
            <a:fld id="{AE80D090-F2BC-4B1B-8D6F-7B1B34709105}"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173</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2"/>
          <p:cNvSpPr txBox="1">
            <a:spLocks noChangeArrowheads="1"/>
          </p:cNvSpPr>
          <p:nvPr/>
        </p:nvSpPr>
        <p:spPr bwMode="auto">
          <a:xfrm>
            <a:off x="468313" y="996950"/>
            <a:ext cx="69119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ea typeface="宋体" charset="-122"/>
              </a:rPr>
              <a:t> </a:t>
            </a:r>
            <a:r>
              <a:rPr lang="zh-CN" altLang="en-US" sz="2800">
                <a:ea typeface="宋体" charset="-122"/>
              </a:rPr>
              <a:t>拉链法的插入算法：</a:t>
            </a:r>
          </a:p>
        </p:txBody>
      </p:sp>
      <p:sp>
        <p:nvSpPr>
          <p:cNvPr id="14" name="Text Box 83"/>
          <p:cNvSpPr txBox="1">
            <a:spLocks noChangeArrowheads="1"/>
          </p:cNvSpPr>
          <p:nvPr/>
        </p:nvSpPr>
        <p:spPr bwMode="auto">
          <a:xfrm>
            <a:off x="611188" y="1933575"/>
            <a:ext cx="7488237" cy="355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just" eaLnBrk="1" fontAlgn="base" hangingPunct="1">
              <a:lnSpc>
                <a:spcPct val="130000"/>
              </a:lnSpc>
              <a:spcBef>
                <a:spcPct val="15000"/>
              </a:spcBef>
              <a:spcAft>
                <a:spcPct val="0"/>
              </a:spcAft>
            </a:pPr>
            <a:r>
              <a:rPr lang="en-US" altLang="zh-CN" sz="2800">
                <a:solidFill>
                  <a:srgbClr val="0000FF"/>
                </a:solidFill>
                <a:ea typeface="宋体" charset="-122"/>
              </a:rPr>
              <a:t>        (1) </a:t>
            </a:r>
            <a:r>
              <a:rPr lang="zh-CN" altLang="en-US" sz="2800">
                <a:solidFill>
                  <a:srgbClr val="0000FF"/>
                </a:solidFill>
                <a:ea typeface="宋体" charset="-122"/>
              </a:rPr>
              <a:t>根据关键字</a:t>
            </a:r>
            <a:r>
              <a:rPr lang="en-US" altLang="zh-CN" sz="2800">
                <a:solidFill>
                  <a:srgbClr val="0000FF"/>
                </a:solidFill>
                <a:ea typeface="宋体" charset="-122"/>
              </a:rPr>
              <a:t>K</a:t>
            </a:r>
            <a:r>
              <a:rPr lang="zh-CN" altLang="en-US" sz="2800">
                <a:solidFill>
                  <a:srgbClr val="0000FF"/>
                </a:solidFill>
                <a:ea typeface="宋体" charset="-122"/>
              </a:rPr>
              <a:t>找到关键字为</a:t>
            </a:r>
            <a:r>
              <a:rPr lang="en-US" altLang="zh-CN" sz="2800">
                <a:solidFill>
                  <a:srgbClr val="0000FF"/>
                </a:solidFill>
                <a:ea typeface="宋体" charset="-122"/>
              </a:rPr>
              <a:t>K</a:t>
            </a:r>
            <a:r>
              <a:rPr lang="zh-CN" altLang="en-US" sz="2800">
                <a:solidFill>
                  <a:srgbClr val="0000FF"/>
                </a:solidFill>
                <a:ea typeface="宋体" charset="-122"/>
              </a:rPr>
              <a:t>的结点所应该存在的单链表的首地址；</a:t>
            </a:r>
          </a:p>
          <a:p>
            <a:pPr algn="just" eaLnBrk="1" fontAlgn="base" hangingPunct="1">
              <a:lnSpc>
                <a:spcPct val="130000"/>
              </a:lnSpc>
              <a:spcBef>
                <a:spcPct val="15000"/>
              </a:spcBef>
              <a:spcAft>
                <a:spcPct val="0"/>
              </a:spcAft>
            </a:pPr>
            <a:r>
              <a:rPr lang="zh-CN" altLang="en-US" sz="2800">
                <a:solidFill>
                  <a:srgbClr val="0000FF"/>
                </a:solidFill>
                <a:ea typeface="宋体" charset="-122"/>
              </a:rPr>
              <a:t>        </a:t>
            </a:r>
            <a:r>
              <a:rPr lang="en-US" altLang="zh-CN" sz="2800">
                <a:solidFill>
                  <a:srgbClr val="0000FF"/>
                </a:solidFill>
                <a:ea typeface="宋体" charset="-122"/>
              </a:rPr>
              <a:t>(2)</a:t>
            </a:r>
            <a:r>
              <a:rPr lang="zh-CN" altLang="en-US" sz="2800">
                <a:solidFill>
                  <a:srgbClr val="0000FF"/>
                </a:solidFill>
                <a:ea typeface="宋体" charset="-122"/>
              </a:rPr>
              <a:t>在单链表中查找结点为</a:t>
            </a:r>
            <a:r>
              <a:rPr lang="en-US" altLang="zh-CN" sz="2800">
                <a:solidFill>
                  <a:srgbClr val="0000FF"/>
                </a:solidFill>
                <a:ea typeface="宋体" charset="-122"/>
              </a:rPr>
              <a:t>K</a:t>
            </a:r>
            <a:r>
              <a:rPr lang="zh-CN" altLang="en-US" sz="2800">
                <a:solidFill>
                  <a:srgbClr val="0000FF"/>
                </a:solidFill>
                <a:ea typeface="宋体" charset="-122"/>
              </a:rPr>
              <a:t>的关键字，若找到，则无须插入；</a:t>
            </a:r>
          </a:p>
          <a:p>
            <a:pPr algn="just" eaLnBrk="1" fontAlgn="base" hangingPunct="1">
              <a:lnSpc>
                <a:spcPct val="130000"/>
              </a:lnSpc>
              <a:spcBef>
                <a:spcPct val="15000"/>
              </a:spcBef>
              <a:spcAft>
                <a:spcPct val="0"/>
              </a:spcAft>
            </a:pPr>
            <a:r>
              <a:rPr lang="zh-CN" altLang="en-US" sz="2800">
                <a:solidFill>
                  <a:srgbClr val="0000FF"/>
                </a:solidFill>
                <a:ea typeface="宋体" charset="-122"/>
              </a:rPr>
              <a:t>        </a:t>
            </a:r>
            <a:r>
              <a:rPr lang="en-US" altLang="zh-CN" sz="2800">
                <a:solidFill>
                  <a:srgbClr val="0000FF"/>
                </a:solidFill>
                <a:ea typeface="宋体" charset="-122"/>
              </a:rPr>
              <a:t>(3)</a:t>
            </a:r>
            <a:r>
              <a:rPr lang="zh-CN" altLang="en-US" sz="2800">
                <a:solidFill>
                  <a:srgbClr val="0000FF"/>
                </a:solidFill>
                <a:ea typeface="宋体" charset="-122"/>
              </a:rPr>
              <a:t>若没找到，利用头插法或尾插法插入单链表中。 　 </a:t>
            </a:r>
          </a:p>
        </p:txBody>
      </p:sp>
    </p:spTree>
    <p:extLst>
      <p:ext uri="{BB962C8B-B14F-4D97-AF65-F5344CB8AC3E}">
        <p14:creationId xmlns:p14="http://schemas.microsoft.com/office/powerpoint/2010/main" val="108858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10.3.4 </a:t>
            </a:r>
            <a:r>
              <a:rPr kumimoji="1" lang="zh-CN" altLang="en-US" sz="3200" b="1" dirty="0">
                <a:latin typeface="Arial" charset="0"/>
                <a:ea typeface="宋体" charset="-122"/>
                <a:cs typeface="+mn-cs"/>
              </a:rPr>
              <a:t>哈希表的查找和分析</a:t>
            </a:r>
          </a:p>
        </p:txBody>
      </p:sp>
      <p:sp>
        <p:nvSpPr>
          <p:cNvPr id="4" name="日期占位符 3"/>
          <p:cNvSpPr>
            <a:spLocks noGrp="1"/>
          </p:cNvSpPr>
          <p:nvPr>
            <p:ph type="dt" sz="half" idx="10"/>
          </p:nvPr>
        </p:nvSpPr>
        <p:spPr/>
        <p:txBody>
          <a:bodyPr/>
          <a:lstStyle/>
          <a:p>
            <a:fld id="{C13BAC7C-16F9-4AE1-B2EA-A3C33F1F2516}"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174</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2"/>
          <p:cNvSpPr txBox="1">
            <a:spLocks noChangeArrowheads="1"/>
          </p:cNvSpPr>
          <p:nvPr/>
        </p:nvSpPr>
        <p:spPr bwMode="auto">
          <a:xfrm>
            <a:off x="417512" y="990600"/>
            <a:ext cx="49164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dirty="0">
                <a:ea typeface="宋体" charset="-122"/>
              </a:rPr>
              <a:t> </a:t>
            </a:r>
            <a:r>
              <a:rPr lang="zh-CN" altLang="en-US" sz="2800" dirty="0">
                <a:ea typeface="宋体" charset="-122"/>
              </a:rPr>
              <a:t>开放定址哈希表存储结构</a:t>
            </a:r>
          </a:p>
        </p:txBody>
      </p:sp>
      <p:sp>
        <p:nvSpPr>
          <p:cNvPr id="14" name="Text Box 3"/>
          <p:cNvSpPr txBox="1">
            <a:spLocks noChangeArrowheads="1"/>
          </p:cNvSpPr>
          <p:nvPr/>
        </p:nvSpPr>
        <p:spPr bwMode="auto">
          <a:xfrm>
            <a:off x="1258888" y="1797050"/>
            <a:ext cx="7864653" cy="4524315"/>
          </a:xfrm>
          <a:prstGeom prst="rect">
            <a:avLst/>
          </a:prstGeom>
          <a:noFill/>
          <a:ln w="9525">
            <a:solidFill>
              <a:srgbClr val="0033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pPr>
            <a:r>
              <a:rPr lang="en-US" altLang="zh-CN" sz="2800" dirty="0" err="1">
                <a:solidFill>
                  <a:srgbClr val="3333FF"/>
                </a:solidFill>
                <a:ea typeface="宋体" charset="-122"/>
              </a:rPr>
              <a:t>int</a:t>
            </a:r>
            <a:r>
              <a:rPr lang="en-US" altLang="zh-CN" sz="2800" dirty="0">
                <a:solidFill>
                  <a:srgbClr val="3333FF"/>
                </a:solidFill>
                <a:ea typeface="宋体" charset="-122"/>
              </a:rPr>
              <a:t>  </a:t>
            </a:r>
            <a:r>
              <a:rPr lang="en-US" altLang="zh-CN" sz="2800" dirty="0" err="1">
                <a:solidFill>
                  <a:srgbClr val="3333FF"/>
                </a:solidFill>
                <a:ea typeface="宋体" charset="-122"/>
              </a:rPr>
              <a:t>hashsize</a:t>
            </a:r>
            <a:r>
              <a:rPr lang="en-US" altLang="zh-CN" sz="2800" dirty="0">
                <a:solidFill>
                  <a:srgbClr val="3333FF"/>
                </a:solidFill>
                <a:ea typeface="宋体" charset="-122"/>
              </a:rPr>
              <a:t>[] = { 997, ... };  //</a:t>
            </a:r>
            <a:r>
              <a:rPr lang="zh-CN" altLang="en-US" sz="1400" dirty="0">
                <a:solidFill>
                  <a:srgbClr val="3333FF"/>
                </a:solidFill>
                <a:ea typeface="宋体" charset="-122"/>
              </a:rPr>
              <a:t>哈希表容量递增表，一个适合的素数序列</a:t>
            </a:r>
            <a:endParaRPr lang="en-US" altLang="zh-CN" sz="2800" dirty="0">
              <a:solidFill>
                <a:srgbClr val="3333FF"/>
              </a:solidFill>
              <a:ea typeface="宋体" charset="-122"/>
            </a:endParaRPr>
          </a:p>
          <a:p>
            <a:pPr eaLnBrk="1" fontAlgn="base" hangingPunct="1">
              <a:spcBef>
                <a:spcPct val="0"/>
              </a:spcBef>
              <a:spcAft>
                <a:spcPct val="0"/>
              </a:spcAft>
            </a:pPr>
            <a:r>
              <a:rPr lang="en-US" altLang="zh-CN" sz="2800" dirty="0" err="1">
                <a:solidFill>
                  <a:srgbClr val="3333FF"/>
                </a:solidFill>
                <a:ea typeface="宋体" charset="-122"/>
              </a:rPr>
              <a:t>typedef</a:t>
            </a:r>
            <a:r>
              <a:rPr lang="en-US" altLang="zh-CN" sz="2800" dirty="0">
                <a:solidFill>
                  <a:srgbClr val="3333FF"/>
                </a:solidFill>
                <a:ea typeface="宋体" charset="-122"/>
              </a:rPr>
              <a:t> </a:t>
            </a:r>
            <a:r>
              <a:rPr lang="en-US" altLang="zh-CN" sz="2800" dirty="0" err="1">
                <a:solidFill>
                  <a:srgbClr val="3333FF"/>
                </a:solidFill>
                <a:ea typeface="宋体" charset="-122"/>
              </a:rPr>
              <a:t>struct</a:t>
            </a:r>
            <a:r>
              <a:rPr lang="en-US" altLang="zh-CN" sz="2800" dirty="0">
                <a:solidFill>
                  <a:srgbClr val="3333FF"/>
                </a:solidFill>
                <a:ea typeface="宋体" charset="-122"/>
              </a:rPr>
              <a:t> {</a:t>
            </a:r>
          </a:p>
          <a:p>
            <a:pPr eaLnBrk="1" fontAlgn="base" hangingPunct="1">
              <a:spcBef>
                <a:spcPct val="0"/>
              </a:spcBef>
              <a:spcAft>
                <a:spcPct val="0"/>
              </a:spcAft>
            </a:pPr>
            <a:r>
              <a:rPr lang="en-US" altLang="zh-CN" sz="2800" dirty="0">
                <a:solidFill>
                  <a:srgbClr val="3333FF"/>
                </a:solidFill>
                <a:ea typeface="宋体" charset="-122"/>
              </a:rPr>
              <a:t>  </a:t>
            </a:r>
            <a:r>
              <a:rPr lang="en-US" altLang="zh-CN" sz="2800" dirty="0" err="1">
                <a:solidFill>
                  <a:srgbClr val="3333FF"/>
                </a:solidFill>
                <a:ea typeface="宋体" charset="-122"/>
              </a:rPr>
              <a:t>ElemType</a:t>
            </a:r>
            <a:r>
              <a:rPr lang="en-US" altLang="zh-CN" sz="2800" dirty="0">
                <a:solidFill>
                  <a:srgbClr val="3333FF"/>
                </a:solidFill>
                <a:ea typeface="宋体" charset="-122"/>
              </a:rPr>
              <a:t>  *</a:t>
            </a:r>
            <a:r>
              <a:rPr lang="en-US" altLang="zh-CN" sz="2800" dirty="0" err="1">
                <a:solidFill>
                  <a:srgbClr val="3333FF"/>
                </a:solidFill>
                <a:ea typeface="宋体" charset="-122"/>
              </a:rPr>
              <a:t>elem</a:t>
            </a:r>
            <a:r>
              <a:rPr lang="en-US" altLang="zh-CN" sz="2800" dirty="0">
                <a:solidFill>
                  <a:srgbClr val="3333FF"/>
                </a:solidFill>
                <a:ea typeface="宋体" charset="-122"/>
              </a:rPr>
              <a:t>;    //</a:t>
            </a:r>
            <a:r>
              <a:rPr lang="zh-CN" altLang="en-US" sz="2000" dirty="0">
                <a:solidFill>
                  <a:srgbClr val="3333FF"/>
                </a:solidFill>
                <a:ea typeface="宋体" charset="-122"/>
              </a:rPr>
              <a:t>数据元素存储基址，动态分配数组</a:t>
            </a:r>
            <a:endParaRPr lang="en-US" altLang="zh-CN" sz="2000" dirty="0">
              <a:solidFill>
                <a:srgbClr val="3333FF"/>
              </a:solidFill>
              <a:ea typeface="宋体" charset="-122"/>
            </a:endParaRPr>
          </a:p>
          <a:p>
            <a:pPr eaLnBrk="1" fontAlgn="base" hangingPunct="1">
              <a:spcBef>
                <a:spcPct val="0"/>
              </a:spcBef>
              <a:spcAft>
                <a:spcPct val="0"/>
              </a:spcAft>
            </a:pPr>
            <a:r>
              <a:rPr lang="en-US" altLang="zh-CN" sz="2800" dirty="0">
                <a:solidFill>
                  <a:srgbClr val="3333FF"/>
                </a:solidFill>
                <a:ea typeface="宋体" charset="-122"/>
              </a:rPr>
              <a:t>  </a:t>
            </a:r>
            <a:r>
              <a:rPr lang="en-US" altLang="zh-CN" sz="3200" dirty="0" err="1">
                <a:solidFill>
                  <a:srgbClr val="FF3300"/>
                </a:solidFill>
                <a:ea typeface="宋体" charset="-122"/>
              </a:rPr>
              <a:t>int</a:t>
            </a:r>
            <a:r>
              <a:rPr lang="en-US" altLang="zh-CN" sz="3200" dirty="0">
                <a:solidFill>
                  <a:srgbClr val="FF3300"/>
                </a:solidFill>
                <a:ea typeface="宋体" charset="-122"/>
              </a:rPr>
              <a:t>  count;</a:t>
            </a:r>
            <a:r>
              <a:rPr lang="en-US" altLang="zh-CN" sz="3200" dirty="0">
                <a:solidFill>
                  <a:srgbClr val="3333FF"/>
                </a:solidFill>
                <a:ea typeface="宋体" charset="-122"/>
              </a:rPr>
              <a:t>            </a:t>
            </a:r>
            <a:r>
              <a:rPr lang="en-US" altLang="zh-CN" sz="3200" dirty="0">
                <a:solidFill>
                  <a:srgbClr val="000000"/>
                </a:solidFill>
                <a:ea typeface="宋体" charset="-122"/>
              </a:rPr>
              <a:t>// </a:t>
            </a:r>
            <a:r>
              <a:rPr lang="zh-CN" altLang="en-US" sz="3200" dirty="0">
                <a:solidFill>
                  <a:srgbClr val="000000"/>
                </a:solidFill>
                <a:ea typeface="宋体" charset="-122"/>
              </a:rPr>
              <a:t>当前数据元素个数</a:t>
            </a:r>
          </a:p>
          <a:p>
            <a:pPr eaLnBrk="1" fontAlgn="base" hangingPunct="1">
              <a:spcBef>
                <a:spcPct val="0"/>
              </a:spcBef>
              <a:spcAft>
                <a:spcPct val="0"/>
              </a:spcAft>
            </a:pPr>
            <a:r>
              <a:rPr lang="zh-CN" altLang="en-US" sz="3200" dirty="0">
                <a:solidFill>
                  <a:srgbClr val="3333FF"/>
                </a:solidFill>
                <a:ea typeface="宋体" charset="-122"/>
              </a:rPr>
              <a:t>  </a:t>
            </a:r>
            <a:r>
              <a:rPr lang="en-US" altLang="zh-CN" sz="3200" dirty="0" err="1">
                <a:solidFill>
                  <a:srgbClr val="FF3300"/>
                </a:solidFill>
                <a:ea typeface="宋体" charset="-122"/>
              </a:rPr>
              <a:t>int</a:t>
            </a:r>
            <a:r>
              <a:rPr lang="en-US" altLang="zh-CN" sz="3200" dirty="0">
                <a:solidFill>
                  <a:srgbClr val="FF3300"/>
                </a:solidFill>
                <a:ea typeface="宋体" charset="-122"/>
              </a:rPr>
              <a:t>  </a:t>
            </a:r>
            <a:r>
              <a:rPr lang="en-US" altLang="zh-CN" sz="3200" dirty="0" err="1">
                <a:solidFill>
                  <a:srgbClr val="FF3300"/>
                </a:solidFill>
                <a:ea typeface="宋体" charset="-122"/>
              </a:rPr>
              <a:t>sizeindex</a:t>
            </a:r>
            <a:r>
              <a:rPr lang="en-US" altLang="zh-CN" sz="3200" dirty="0">
                <a:solidFill>
                  <a:srgbClr val="FF3300"/>
                </a:solidFill>
                <a:ea typeface="宋体" charset="-122"/>
              </a:rPr>
              <a:t>;</a:t>
            </a:r>
          </a:p>
          <a:p>
            <a:pPr eaLnBrk="1" fontAlgn="base" hangingPunct="1">
              <a:spcBef>
                <a:spcPct val="0"/>
              </a:spcBef>
              <a:spcAft>
                <a:spcPct val="0"/>
              </a:spcAft>
            </a:pPr>
            <a:r>
              <a:rPr lang="en-US" altLang="zh-CN" sz="2800" dirty="0">
                <a:solidFill>
                  <a:srgbClr val="3333FF"/>
                </a:solidFill>
                <a:ea typeface="宋体" charset="-122"/>
              </a:rPr>
              <a:t>               </a:t>
            </a:r>
            <a:r>
              <a:rPr lang="en-US" altLang="zh-CN" sz="2800" dirty="0">
                <a:solidFill>
                  <a:srgbClr val="000000"/>
                </a:solidFill>
                <a:ea typeface="宋体" charset="-122"/>
              </a:rPr>
              <a:t>// </a:t>
            </a:r>
            <a:r>
              <a:rPr lang="en-US" altLang="zh-CN" sz="2800" dirty="0" err="1">
                <a:solidFill>
                  <a:srgbClr val="000000"/>
                </a:solidFill>
                <a:ea typeface="宋体" charset="-122"/>
              </a:rPr>
              <a:t>hashsize</a:t>
            </a:r>
            <a:r>
              <a:rPr lang="en-US" altLang="zh-CN" sz="2800" dirty="0">
                <a:solidFill>
                  <a:srgbClr val="000000"/>
                </a:solidFill>
                <a:ea typeface="宋体" charset="-122"/>
              </a:rPr>
              <a:t>[</a:t>
            </a:r>
            <a:r>
              <a:rPr lang="en-US" altLang="zh-CN" sz="2800" dirty="0" err="1">
                <a:solidFill>
                  <a:srgbClr val="000000"/>
                </a:solidFill>
                <a:ea typeface="宋体" charset="-122"/>
              </a:rPr>
              <a:t>sizeindex</a:t>
            </a:r>
            <a:r>
              <a:rPr lang="en-US" altLang="zh-CN" sz="2800" dirty="0">
                <a:solidFill>
                  <a:srgbClr val="000000"/>
                </a:solidFill>
                <a:ea typeface="宋体" charset="-122"/>
              </a:rPr>
              <a:t>]</a:t>
            </a:r>
            <a:r>
              <a:rPr lang="zh-CN" altLang="en-US" sz="2800" dirty="0">
                <a:solidFill>
                  <a:srgbClr val="000000"/>
                </a:solidFill>
                <a:ea typeface="宋体" charset="-122"/>
              </a:rPr>
              <a:t>为当前容量</a:t>
            </a:r>
          </a:p>
          <a:p>
            <a:pPr eaLnBrk="1" fontAlgn="base" hangingPunct="1">
              <a:spcBef>
                <a:spcPct val="0"/>
              </a:spcBef>
              <a:spcAft>
                <a:spcPct val="0"/>
              </a:spcAft>
            </a:pPr>
            <a:r>
              <a:rPr lang="en-US" altLang="zh-CN" sz="2800" dirty="0">
                <a:solidFill>
                  <a:srgbClr val="3333FF"/>
                </a:solidFill>
                <a:ea typeface="宋体" charset="-122"/>
              </a:rPr>
              <a:t>} </a:t>
            </a:r>
            <a:r>
              <a:rPr lang="en-US" altLang="zh-CN" sz="2800" dirty="0" err="1">
                <a:solidFill>
                  <a:srgbClr val="3333FF"/>
                </a:solidFill>
                <a:ea typeface="宋体" charset="-122"/>
              </a:rPr>
              <a:t>HashTable</a:t>
            </a:r>
            <a:r>
              <a:rPr lang="en-US" altLang="zh-CN" sz="2800" dirty="0">
                <a:solidFill>
                  <a:srgbClr val="3333FF"/>
                </a:solidFill>
                <a:ea typeface="宋体" charset="-122"/>
              </a:rPr>
              <a:t>;</a:t>
            </a:r>
          </a:p>
          <a:p>
            <a:pPr eaLnBrk="1" fontAlgn="base" hangingPunct="1">
              <a:spcBef>
                <a:spcPct val="0"/>
              </a:spcBef>
              <a:spcAft>
                <a:spcPct val="0"/>
              </a:spcAft>
            </a:pPr>
            <a:r>
              <a:rPr lang="en-US" altLang="zh-CN" sz="2800" dirty="0">
                <a:solidFill>
                  <a:srgbClr val="3333FF"/>
                </a:solidFill>
                <a:ea typeface="宋体" charset="-122"/>
              </a:rPr>
              <a:t>#define  SUCCESS  1</a:t>
            </a:r>
          </a:p>
          <a:p>
            <a:pPr eaLnBrk="1" fontAlgn="base" hangingPunct="1">
              <a:spcBef>
                <a:spcPct val="0"/>
              </a:spcBef>
              <a:spcAft>
                <a:spcPct val="0"/>
              </a:spcAft>
            </a:pPr>
            <a:r>
              <a:rPr lang="en-US" altLang="zh-CN" sz="2800" dirty="0">
                <a:solidFill>
                  <a:srgbClr val="3333FF"/>
                </a:solidFill>
                <a:ea typeface="宋体" charset="-122"/>
              </a:rPr>
              <a:t>#define  UNSUCCESS  0</a:t>
            </a:r>
          </a:p>
          <a:p>
            <a:pPr eaLnBrk="1" fontAlgn="base" hangingPunct="1">
              <a:spcBef>
                <a:spcPct val="0"/>
              </a:spcBef>
              <a:spcAft>
                <a:spcPct val="0"/>
              </a:spcAft>
            </a:pPr>
            <a:r>
              <a:rPr lang="en-US" altLang="zh-CN" sz="2800" dirty="0">
                <a:solidFill>
                  <a:srgbClr val="3333FF"/>
                </a:solidFill>
                <a:ea typeface="宋体" charset="-122"/>
              </a:rPr>
              <a:t>#define  DUPLICATE  -1</a:t>
            </a:r>
          </a:p>
        </p:txBody>
      </p:sp>
    </p:spTree>
    <p:extLst>
      <p:ext uri="{BB962C8B-B14F-4D97-AF65-F5344CB8AC3E}">
        <p14:creationId xmlns:p14="http://schemas.microsoft.com/office/powerpoint/2010/main" val="4173641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10.3.4 </a:t>
            </a:r>
            <a:r>
              <a:rPr kumimoji="1" lang="zh-CN" altLang="en-US" sz="3200" b="1" dirty="0">
                <a:latin typeface="Arial" charset="0"/>
                <a:ea typeface="宋体" charset="-122"/>
                <a:cs typeface="+mn-cs"/>
              </a:rPr>
              <a:t>哈希表的查找和分析</a:t>
            </a:r>
          </a:p>
        </p:txBody>
      </p:sp>
      <p:sp>
        <p:nvSpPr>
          <p:cNvPr id="4" name="日期占位符 3"/>
          <p:cNvSpPr>
            <a:spLocks noGrp="1"/>
          </p:cNvSpPr>
          <p:nvPr>
            <p:ph type="dt" sz="half" idx="10"/>
          </p:nvPr>
        </p:nvSpPr>
        <p:spPr/>
        <p:txBody>
          <a:bodyPr/>
          <a:lstStyle/>
          <a:p>
            <a:fld id="{995A9A67-2B81-4C84-82C1-E4FB08BABFBF}"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175</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5"/>
          <p:cNvSpPr txBox="1">
            <a:spLocks noChangeArrowheads="1"/>
          </p:cNvSpPr>
          <p:nvPr/>
        </p:nvSpPr>
        <p:spPr bwMode="auto">
          <a:xfrm>
            <a:off x="228600" y="1744663"/>
            <a:ext cx="8763000" cy="479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lnSpc>
                <a:spcPct val="110000"/>
              </a:lnSpc>
              <a:spcBef>
                <a:spcPct val="0"/>
              </a:spcBef>
              <a:spcAft>
                <a:spcPct val="0"/>
              </a:spcAft>
            </a:pPr>
            <a:r>
              <a:rPr lang="en-US" altLang="zh-CN" sz="2800">
                <a:solidFill>
                  <a:srgbClr val="3333FF"/>
                </a:solidFill>
                <a:ea typeface="宋体" charset="-122"/>
              </a:rPr>
              <a:t>Status SearchHash (HashTable H, KeyType K, </a:t>
            </a:r>
          </a:p>
          <a:p>
            <a:pPr eaLnBrk="1" fontAlgn="base" hangingPunct="1">
              <a:lnSpc>
                <a:spcPct val="110000"/>
              </a:lnSpc>
              <a:spcBef>
                <a:spcPct val="0"/>
              </a:spcBef>
              <a:spcAft>
                <a:spcPct val="0"/>
              </a:spcAft>
            </a:pPr>
            <a:r>
              <a:rPr lang="en-US" altLang="zh-CN" sz="2800">
                <a:solidFill>
                  <a:srgbClr val="3333FF"/>
                </a:solidFill>
                <a:ea typeface="宋体" charset="-122"/>
              </a:rPr>
              <a:t>                                                                     int &amp;p, int &amp;c) </a:t>
            </a:r>
          </a:p>
          <a:p>
            <a:pPr eaLnBrk="1" fontAlgn="base" hangingPunct="1">
              <a:lnSpc>
                <a:spcPct val="110000"/>
              </a:lnSpc>
              <a:spcBef>
                <a:spcPct val="0"/>
              </a:spcBef>
              <a:spcAft>
                <a:spcPct val="0"/>
              </a:spcAft>
            </a:pPr>
            <a:r>
              <a:rPr lang="en-US" altLang="zh-CN" sz="2800">
                <a:solidFill>
                  <a:srgbClr val="3333FF"/>
                </a:solidFill>
                <a:ea typeface="宋体" charset="-122"/>
              </a:rPr>
              <a:t>{</a:t>
            </a:r>
          </a:p>
          <a:p>
            <a:pPr eaLnBrk="1" fontAlgn="base" hangingPunct="1">
              <a:lnSpc>
                <a:spcPct val="110000"/>
              </a:lnSpc>
              <a:spcBef>
                <a:spcPct val="0"/>
              </a:spcBef>
              <a:spcAft>
                <a:spcPct val="0"/>
              </a:spcAft>
            </a:pPr>
            <a:r>
              <a:rPr lang="en-US" altLang="zh-CN" sz="2800">
                <a:solidFill>
                  <a:srgbClr val="3333FF"/>
                </a:solidFill>
                <a:ea typeface="宋体" charset="-122"/>
              </a:rPr>
              <a:t>   </a:t>
            </a:r>
          </a:p>
          <a:p>
            <a:pPr eaLnBrk="1" fontAlgn="base" hangingPunct="1">
              <a:lnSpc>
                <a:spcPct val="110000"/>
              </a:lnSpc>
              <a:spcBef>
                <a:spcPct val="0"/>
              </a:spcBef>
              <a:spcAft>
                <a:spcPct val="0"/>
              </a:spcAft>
            </a:pPr>
            <a:endParaRPr lang="en-US" altLang="zh-CN" sz="2800">
              <a:solidFill>
                <a:srgbClr val="3333FF"/>
              </a:solidFill>
              <a:ea typeface="宋体" charset="-122"/>
            </a:endParaRPr>
          </a:p>
          <a:p>
            <a:pPr eaLnBrk="1" fontAlgn="base" hangingPunct="1">
              <a:lnSpc>
                <a:spcPct val="110000"/>
              </a:lnSpc>
              <a:spcBef>
                <a:spcPct val="0"/>
              </a:spcBef>
              <a:spcAft>
                <a:spcPct val="0"/>
              </a:spcAft>
            </a:pPr>
            <a:endParaRPr lang="en-US" altLang="zh-CN" sz="2800">
              <a:solidFill>
                <a:srgbClr val="3333FF"/>
              </a:solidFill>
              <a:ea typeface="宋体" charset="-122"/>
            </a:endParaRPr>
          </a:p>
          <a:p>
            <a:pPr eaLnBrk="1" fontAlgn="base" hangingPunct="1">
              <a:lnSpc>
                <a:spcPct val="110000"/>
              </a:lnSpc>
              <a:spcBef>
                <a:spcPct val="0"/>
              </a:spcBef>
              <a:spcAft>
                <a:spcPct val="0"/>
              </a:spcAft>
            </a:pPr>
            <a:endParaRPr lang="en-US" altLang="zh-CN" sz="2800">
              <a:solidFill>
                <a:srgbClr val="3333FF"/>
              </a:solidFill>
              <a:ea typeface="宋体" charset="-122"/>
            </a:endParaRPr>
          </a:p>
          <a:p>
            <a:pPr eaLnBrk="1" fontAlgn="base" hangingPunct="1">
              <a:lnSpc>
                <a:spcPct val="110000"/>
              </a:lnSpc>
              <a:spcBef>
                <a:spcPct val="0"/>
              </a:spcBef>
              <a:spcAft>
                <a:spcPct val="0"/>
              </a:spcAft>
            </a:pPr>
            <a:endParaRPr lang="en-US" altLang="zh-CN" sz="2800">
              <a:solidFill>
                <a:srgbClr val="3333FF"/>
              </a:solidFill>
              <a:ea typeface="宋体" charset="-122"/>
            </a:endParaRPr>
          </a:p>
          <a:p>
            <a:pPr eaLnBrk="1" fontAlgn="base" hangingPunct="1">
              <a:lnSpc>
                <a:spcPct val="110000"/>
              </a:lnSpc>
              <a:spcBef>
                <a:spcPct val="0"/>
              </a:spcBef>
              <a:spcAft>
                <a:spcPct val="0"/>
              </a:spcAft>
            </a:pPr>
            <a:endParaRPr lang="en-US" altLang="zh-CN" sz="2800">
              <a:solidFill>
                <a:srgbClr val="3333FF"/>
              </a:solidFill>
              <a:ea typeface="宋体" charset="-122"/>
            </a:endParaRPr>
          </a:p>
          <a:p>
            <a:pPr eaLnBrk="1" fontAlgn="base" hangingPunct="1">
              <a:lnSpc>
                <a:spcPct val="110000"/>
              </a:lnSpc>
              <a:spcBef>
                <a:spcPct val="0"/>
              </a:spcBef>
              <a:spcAft>
                <a:spcPct val="0"/>
              </a:spcAft>
            </a:pPr>
            <a:r>
              <a:rPr lang="en-US" altLang="zh-CN" sz="2800">
                <a:solidFill>
                  <a:srgbClr val="3333FF"/>
                </a:solidFill>
                <a:ea typeface="宋体" charset="-122"/>
              </a:rPr>
              <a:t>} </a:t>
            </a:r>
            <a:r>
              <a:rPr lang="en-US" altLang="zh-CN" sz="2800">
                <a:solidFill>
                  <a:srgbClr val="000000"/>
                </a:solidFill>
                <a:ea typeface="宋体" charset="-122"/>
              </a:rPr>
              <a:t>// SearchHash</a:t>
            </a:r>
          </a:p>
        </p:txBody>
      </p:sp>
      <p:sp>
        <p:nvSpPr>
          <p:cNvPr id="14" name="Rectangle 6"/>
          <p:cNvSpPr>
            <a:spLocks noChangeArrowheads="1"/>
          </p:cNvSpPr>
          <p:nvPr/>
        </p:nvSpPr>
        <p:spPr bwMode="auto">
          <a:xfrm>
            <a:off x="539750" y="2668588"/>
            <a:ext cx="532765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lnSpc>
                <a:spcPct val="110000"/>
              </a:lnSpc>
              <a:spcBef>
                <a:spcPct val="0"/>
              </a:spcBef>
              <a:spcAft>
                <a:spcPct val="0"/>
              </a:spcAft>
            </a:pPr>
            <a:r>
              <a:rPr lang="en-US" altLang="zh-CN" sz="2800">
                <a:solidFill>
                  <a:srgbClr val="3333FF"/>
                </a:solidFill>
                <a:ea typeface="宋体" charset="-122"/>
              </a:rPr>
              <a:t>p = Hash(K);        </a:t>
            </a:r>
            <a:r>
              <a:rPr lang="en-US" altLang="zh-CN" sz="2800">
                <a:solidFill>
                  <a:srgbClr val="000000"/>
                </a:solidFill>
                <a:ea typeface="宋体" charset="-122"/>
              </a:rPr>
              <a:t>// </a:t>
            </a:r>
            <a:r>
              <a:rPr lang="zh-CN" altLang="en-US" sz="2800">
                <a:solidFill>
                  <a:srgbClr val="000000"/>
                </a:solidFill>
                <a:ea typeface="宋体" charset="-122"/>
              </a:rPr>
              <a:t>求得哈希地址</a:t>
            </a:r>
          </a:p>
        </p:txBody>
      </p:sp>
      <p:sp>
        <p:nvSpPr>
          <p:cNvPr id="16" name="Rectangle 7"/>
          <p:cNvSpPr>
            <a:spLocks noChangeArrowheads="1"/>
          </p:cNvSpPr>
          <p:nvPr/>
        </p:nvSpPr>
        <p:spPr bwMode="auto">
          <a:xfrm>
            <a:off x="539750" y="3171825"/>
            <a:ext cx="8162925" cy="1514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lnSpc>
                <a:spcPct val="110000"/>
              </a:lnSpc>
              <a:spcBef>
                <a:spcPct val="0"/>
              </a:spcBef>
              <a:spcAft>
                <a:spcPct val="0"/>
              </a:spcAft>
            </a:pPr>
            <a:r>
              <a:rPr lang="en-US" altLang="zh-CN" sz="2800" dirty="0">
                <a:solidFill>
                  <a:srgbClr val="FF3300"/>
                </a:solidFill>
                <a:ea typeface="宋体" charset="-122"/>
              </a:rPr>
              <a:t>while ( </a:t>
            </a:r>
            <a:r>
              <a:rPr lang="en-US" altLang="zh-CN" sz="2800" dirty="0" err="1">
                <a:solidFill>
                  <a:srgbClr val="FF3300"/>
                </a:solidFill>
                <a:ea typeface="宋体" charset="-122"/>
              </a:rPr>
              <a:t>H.elem</a:t>
            </a:r>
            <a:r>
              <a:rPr lang="en-US" altLang="zh-CN" sz="2800" dirty="0">
                <a:solidFill>
                  <a:srgbClr val="FF3300"/>
                </a:solidFill>
                <a:ea typeface="宋体" charset="-122"/>
              </a:rPr>
              <a:t>[p].key != NULLKEY &amp;&amp; </a:t>
            </a:r>
            <a:r>
              <a:rPr lang="en-US" altLang="zh-CN" sz="1600" dirty="0">
                <a:solidFill>
                  <a:schemeClr val="tx1"/>
                </a:solidFill>
                <a:ea typeface="宋体" charset="-122"/>
              </a:rPr>
              <a:t>//</a:t>
            </a:r>
            <a:r>
              <a:rPr lang="zh-CN" altLang="en-US" sz="1600" dirty="0">
                <a:solidFill>
                  <a:schemeClr val="tx1"/>
                </a:solidFill>
                <a:ea typeface="宋体" charset="-122"/>
              </a:rPr>
              <a:t>该地址含有记录</a:t>
            </a:r>
            <a:endParaRPr lang="en-US" altLang="zh-CN" sz="1600" dirty="0">
              <a:solidFill>
                <a:schemeClr val="tx1"/>
              </a:solidFill>
              <a:ea typeface="宋体" charset="-122"/>
            </a:endParaRPr>
          </a:p>
          <a:p>
            <a:pPr eaLnBrk="1" fontAlgn="base" hangingPunct="1">
              <a:lnSpc>
                <a:spcPct val="110000"/>
              </a:lnSpc>
              <a:spcBef>
                <a:spcPct val="0"/>
              </a:spcBef>
              <a:spcAft>
                <a:spcPct val="0"/>
              </a:spcAft>
            </a:pPr>
            <a:r>
              <a:rPr lang="en-US" altLang="zh-CN" sz="2800" dirty="0">
                <a:solidFill>
                  <a:srgbClr val="FF3300"/>
                </a:solidFill>
                <a:ea typeface="宋体" charset="-122"/>
              </a:rPr>
              <a:t>                         !EQ(K, </a:t>
            </a:r>
            <a:r>
              <a:rPr lang="en-US" altLang="zh-CN" sz="2800" dirty="0" err="1">
                <a:solidFill>
                  <a:srgbClr val="FF3300"/>
                </a:solidFill>
                <a:ea typeface="宋体" charset="-122"/>
              </a:rPr>
              <a:t>H.elem</a:t>
            </a:r>
            <a:r>
              <a:rPr lang="en-US" altLang="zh-CN" sz="2800" dirty="0">
                <a:solidFill>
                  <a:srgbClr val="FF3300"/>
                </a:solidFill>
                <a:ea typeface="宋体" charset="-122"/>
              </a:rPr>
              <a:t>[p].key)</a:t>
            </a:r>
            <a:r>
              <a:rPr lang="zh-CN" altLang="en-US" sz="2800" dirty="0">
                <a:solidFill>
                  <a:srgbClr val="FF3300"/>
                </a:solidFill>
                <a:ea typeface="宋体" charset="-122"/>
              </a:rPr>
              <a:t>）</a:t>
            </a:r>
            <a:r>
              <a:rPr lang="en-US" altLang="zh-CN" sz="2800" dirty="0">
                <a:solidFill>
                  <a:srgbClr val="FF3300"/>
                </a:solidFill>
                <a:ea typeface="宋体" charset="-122"/>
              </a:rPr>
              <a:t>//</a:t>
            </a:r>
            <a:r>
              <a:rPr lang="zh-CN" altLang="en-US" sz="1800" dirty="0">
                <a:solidFill>
                  <a:schemeClr val="tx1"/>
                </a:solidFill>
                <a:ea typeface="宋体" charset="-122"/>
              </a:rPr>
              <a:t>且关键字不等</a:t>
            </a:r>
            <a:r>
              <a:rPr lang="zh-CN" altLang="en-US" sz="2800" dirty="0">
                <a:solidFill>
                  <a:srgbClr val="3333FF"/>
                </a:solidFill>
                <a:ea typeface="宋体" charset="-122"/>
              </a:rPr>
              <a:t> </a:t>
            </a:r>
          </a:p>
          <a:p>
            <a:pPr eaLnBrk="1" fontAlgn="base" hangingPunct="1">
              <a:lnSpc>
                <a:spcPct val="110000"/>
              </a:lnSpc>
              <a:spcBef>
                <a:spcPct val="0"/>
              </a:spcBef>
              <a:spcAft>
                <a:spcPct val="0"/>
              </a:spcAft>
            </a:pPr>
            <a:r>
              <a:rPr lang="zh-CN" altLang="en-US" sz="2800" dirty="0">
                <a:solidFill>
                  <a:srgbClr val="3333FF"/>
                </a:solidFill>
                <a:ea typeface="宋体" charset="-122"/>
              </a:rPr>
              <a:t>     </a:t>
            </a:r>
            <a:r>
              <a:rPr lang="en-US" altLang="zh-CN" sz="2800" dirty="0">
                <a:solidFill>
                  <a:srgbClr val="FF3300"/>
                </a:solidFill>
                <a:ea typeface="宋体" charset="-122"/>
              </a:rPr>
              <a:t>collision(p, ++c);</a:t>
            </a:r>
            <a:r>
              <a:rPr lang="en-US" altLang="zh-CN" sz="2800" dirty="0">
                <a:solidFill>
                  <a:srgbClr val="3333FF"/>
                </a:solidFill>
                <a:ea typeface="宋体" charset="-122"/>
              </a:rPr>
              <a:t>       </a:t>
            </a:r>
            <a:r>
              <a:rPr lang="en-US" altLang="zh-CN" sz="2800" dirty="0">
                <a:solidFill>
                  <a:srgbClr val="000000"/>
                </a:solidFill>
                <a:ea typeface="宋体" charset="-122"/>
              </a:rPr>
              <a:t>// </a:t>
            </a:r>
            <a:r>
              <a:rPr lang="zh-CN" altLang="en-US" sz="2800" dirty="0">
                <a:solidFill>
                  <a:srgbClr val="000000"/>
                </a:solidFill>
                <a:ea typeface="宋体" charset="-122"/>
              </a:rPr>
              <a:t>求得下一探查地址 </a:t>
            </a:r>
            <a:r>
              <a:rPr lang="en-US" altLang="zh-CN" sz="2800" dirty="0">
                <a:solidFill>
                  <a:srgbClr val="000000"/>
                </a:solidFill>
                <a:ea typeface="宋体" charset="-122"/>
              </a:rPr>
              <a:t>p</a:t>
            </a:r>
          </a:p>
        </p:txBody>
      </p:sp>
      <p:sp>
        <p:nvSpPr>
          <p:cNvPr id="17" name="Rectangle 8"/>
          <p:cNvSpPr>
            <a:spLocks noChangeArrowheads="1"/>
          </p:cNvSpPr>
          <p:nvPr/>
        </p:nvSpPr>
        <p:spPr bwMode="auto">
          <a:xfrm>
            <a:off x="611188" y="4613275"/>
            <a:ext cx="7561262"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lnSpc>
                <a:spcPct val="110000"/>
              </a:lnSpc>
              <a:spcBef>
                <a:spcPct val="0"/>
              </a:spcBef>
              <a:spcAft>
                <a:spcPct val="0"/>
              </a:spcAft>
            </a:pPr>
            <a:r>
              <a:rPr lang="en-US" altLang="zh-CN" sz="2800">
                <a:solidFill>
                  <a:srgbClr val="3333FF"/>
                </a:solidFill>
                <a:ea typeface="宋体" charset="-122"/>
              </a:rPr>
              <a:t>if (EQ(K, H.elem[p].key)) return SUCCESS;                 </a:t>
            </a:r>
          </a:p>
          <a:p>
            <a:pPr eaLnBrk="1" fontAlgn="base" hangingPunct="1">
              <a:lnSpc>
                <a:spcPct val="110000"/>
              </a:lnSpc>
              <a:spcBef>
                <a:spcPct val="0"/>
              </a:spcBef>
              <a:spcAft>
                <a:spcPct val="0"/>
              </a:spcAft>
            </a:pPr>
            <a:r>
              <a:rPr lang="en-US" altLang="zh-CN" sz="2800">
                <a:solidFill>
                  <a:srgbClr val="3333FF"/>
                </a:solidFill>
                <a:ea typeface="宋体" charset="-122"/>
              </a:rPr>
              <a:t>            </a:t>
            </a:r>
            <a:r>
              <a:rPr lang="en-US" altLang="zh-CN" sz="2800">
                <a:solidFill>
                  <a:srgbClr val="000000"/>
                </a:solidFill>
                <a:ea typeface="宋体" charset="-122"/>
              </a:rPr>
              <a:t>// </a:t>
            </a:r>
            <a:r>
              <a:rPr lang="zh-CN" altLang="en-US" sz="2800">
                <a:solidFill>
                  <a:srgbClr val="000000"/>
                </a:solidFill>
                <a:ea typeface="宋体" charset="-122"/>
              </a:rPr>
              <a:t>查找成功，返回待查数据元素位置 </a:t>
            </a:r>
            <a:r>
              <a:rPr lang="en-US" altLang="zh-CN" sz="2800">
                <a:solidFill>
                  <a:srgbClr val="000000"/>
                </a:solidFill>
                <a:ea typeface="宋体" charset="-122"/>
              </a:rPr>
              <a:t>p</a:t>
            </a:r>
          </a:p>
        </p:txBody>
      </p:sp>
      <p:sp>
        <p:nvSpPr>
          <p:cNvPr id="18" name="Rectangle 9">
            <a:hlinkClick r:id="" action="ppaction://hlinkshowjump?jump=nextslide"/>
          </p:cNvPr>
          <p:cNvSpPr>
            <a:spLocks noChangeArrowheads="1"/>
          </p:cNvSpPr>
          <p:nvPr/>
        </p:nvSpPr>
        <p:spPr bwMode="auto">
          <a:xfrm>
            <a:off x="539750" y="5548313"/>
            <a:ext cx="731837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lnSpc>
                <a:spcPct val="110000"/>
              </a:lnSpc>
              <a:spcBef>
                <a:spcPct val="0"/>
              </a:spcBef>
              <a:spcAft>
                <a:spcPct val="0"/>
              </a:spcAft>
            </a:pPr>
            <a:r>
              <a:rPr lang="en-US" altLang="zh-CN" sz="2800">
                <a:solidFill>
                  <a:srgbClr val="3333FF"/>
                </a:solidFill>
                <a:ea typeface="宋体" charset="-122"/>
              </a:rPr>
              <a:t>else return UNSUCCESS;   </a:t>
            </a:r>
            <a:r>
              <a:rPr lang="en-US" altLang="zh-CN" sz="2800">
                <a:solidFill>
                  <a:srgbClr val="000000"/>
                </a:solidFill>
                <a:ea typeface="宋体" charset="-122"/>
              </a:rPr>
              <a:t>// </a:t>
            </a:r>
            <a:r>
              <a:rPr lang="zh-CN" altLang="en-US" sz="2800">
                <a:solidFill>
                  <a:srgbClr val="000000"/>
                </a:solidFill>
                <a:ea typeface="宋体" charset="-122"/>
              </a:rPr>
              <a:t>查找不成功</a:t>
            </a:r>
          </a:p>
        </p:txBody>
      </p:sp>
      <p:sp>
        <p:nvSpPr>
          <p:cNvPr id="19" name="Text Box 10"/>
          <p:cNvSpPr txBox="1">
            <a:spLocks noChangeArrowheads="1"/>
          </p:cNvSpPr>
          <p:nvPr/>
        </p:nvSpPr>
        <p:spPr bwMode="auto">
          <a:xfrm>
            <a:off x="392112" y="990600"/>
            <a:ext cx="54752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dirty="0">
                <a:ea typeface="宋体" charset="-122"/>
              </a:rPr>
              <a:t> </a:t>
            </a:r>
            <a:r>
              <a:rPr lang="zh-CN" altLang="en-US" sz="2800" dirty="0">
                <a:ea typeface="宋体" charset="-122"/>
              </a:rPr>
              <a:t>开放定址哈希表的查找算法</a:t>
            </a:r>
          </a:p>
        </p:txBody>
      </p:sp>
    </p:spTree>
    <p:extLst>
      <p:ext uri="{BB962C8B-B14F-4D97-AF65-F5344CB8AC3E}">
        <p14:creationId xmlns:p14="http://schemas.microsoft.com/office/powerpoint/2010/main" val="238293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P spid="18"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10.3.4 </a:t>
            </a:r>
            <a:r>
              <a:rPr kumimoji="1" lang="zh-CN" altLang="en-US" sz="3200" b="1" dirty="0">
                <a:latin typeface="Arial" charset="0"/>
                <a:ea typeface="宋体" charset="-122"/>
                <a:cs typeface="+mn-cs"/>
              </a:rPr>
              <a:t>哈希表的查找和分析</a:t>
            </a:r>
          </a:p>
        </p:txBody>
      </p:sp>
      <p:sp>
        <p:nvSpPr>
          <p:cNvPr id="4" name="日期占位符 3"/>
          <p:cNvSpPr>
            <a:spLocks noGrp="1"/>
          </p:cNvSpPr>
          <p:nvPr>
            <p:ph type="dt" sz="half" idx="10"/>
          </p:nvPr>
        </p:nvSpPr>
        <p:spPr/>
        <p:txBody>
          <a:bodyPr/>
          <a:lstStyle/>
          <a:p>
            <a:fld id="{B8CBD62F-F351-4926-B0BB-D65FAE4CBDE7}"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176</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Rectangle 9"/>
          <p:cNvSpPr>
            <a:spLocks noChangeArrowheads="1"/>
          </p:cNvSpPr>
          <p:nvPr/>
        </p:nvSpPr>
        <p:spPr bwMode="auto">
          <a:xfrm>
            <a:off x="755650" y="2495550"/>
            <a:ext cx="8151813"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lnSpc>
                <a:spcPct val="125000"/>
              </a:lnSpc>
              <a:spcBef>
                <a:spcPct val="0"/>
              </a:spcBef>
              <a:spcAft>
                <a:spcPct val="0"/>
              </a:spcAft>
            </a:pPr>
            <a:r>
              <a:rPr lang="en-US" altLang="zh-CN" sz="2800">
                <a:solidFill>
                  <a:srgbClr val="3333FF"/>
                </a:solidFill>
                <a:ea typeface="宋体" charset="-122"/>
              </a:rPr>
              <a:t>          (1)</a:t>
            </a:r>
            <a:r>
              <a:rPr lang="zh-CN" altLang="en-US" sz="2800">
                <a:solidFill>
                  <a:srgbClr val="3333FF"/>
                </a:solidFill>
                <a:ea typeface="宋体" charset="-122"/>
              </a:rPr>
              <a:t>选用的哈希函数；</a:t>
            </a:r>
          </a:p>
          <a:p>
            <a:pPr eaLnBrk="1" fontAlgn="base" hangingPunct="1">
              <a:lnSpc>
                <a:spcPct val="125000"/>
              </a:lnSpc>
              <a:spcBef>
                <a:spcPct val="0"/>
              </a:spcBef>
              <a:spcAft>
                <a:spcPct val="0"/>
              </a:spcAft>
            </a:pPr>
            <a:r>
              <a:rPr lang="zh-CN" altLang="en-US" sz="2800">
                <a:solidFill>
                  <a:srgbClr val="3333FF"/>
                </a:solidFill>
                <a:ea typeface="宋体" charset="-122"/>
              </a:rPr>
              <a:t>          </a:t>
            </a:r>
            <a:r>
              <a:rPr lang="en-US" altLang="zh-CN" sz="2800">
                <a:solidFill>
                  <a:srgbClr val="3333FF"/>
                </a:solidFill>
                <a:ea typeface="宋体" charset="-122"/>
              </a:rPr>
              <a:t>(2)</a:t>
            </a:r>
            <a:r>
              <a:rPr lang="zh-CN" altLang="en-US" sz="2800">
                <a:solidFill>
                  <a:srgbClr val="3333FF"/>
                </a:solidFill>
                <a:ea typeface="宋体" charset="-122"/>
              </a:rPr>
              <a:t>选用的处理冲突的方法；</a:t>
            </a:r>
          </a:p>
          <a:p>
            <a:pPr eaLnBrk="1" fontAlgn="base" hangingPunct="1">
              <a:lnSpc>
                <a:spcPct val="125000"/>
              </a:lnSpc>
              <a:spcBef>
                <a:spcPct val="0"/>
              </a:spcBef>
              <a:spcAft>
                <a:spcPct val="0"/>
              </a:spcAft>
            </a:pPr>
            <a:r>
              <a:rPr lang="zh-CN" altLang="en-US" sz="2800">
                <a:solidFill>
                  <a:srgbClr val="3333FF"/>
                </a:solidFill>
                <a:ea typeface="宋体" charset="-122"/>
              </a:rPr>
              <a:t>          </a:t>
            </a:r>
            <a:r>
              <a:rPr lang="en-US" altLang="zh-CN" sz="2800">
                <a:solidFill>
                  <a:srgbClr val="3333FF"/>
                </a:solidFill>
                <a:ea typeface="宋体" charset="-122"/>
              </a:rPr>
              <a:t>(3)</a:t>
            </a:r>
            <a:r>
              <a:rPr lang="zh-CN" altLang="en-US" sz="2800">
                <a:solidFill>
                  <a:srgbClr val="3333FF"/>
                </a:solidFill>
                <a:ea typeface="宋体" charset="-122"/>
              </a:rPr>
              <a:t>哈希表饱和的程度</a:t>
            </a:r>
            <a:r>
              <a:rPr lang="en-US" altLang="zh-CN" sz="2800">
                <a:solidFill>
                  <a:srgbClr val="3333FF"/>
                </a:solidFill>
                <a:ea typeface="宋体" charset="-122"/>
              </a:rPr>
              <a:t>--</a:t>
            </a:r>
            <a:r>
              <a:rPr lang="zh-CN" altLang="en-US" sz="2800">
                <a:solidFill>
                  <a:srgbClr val="3333FF"/>
                </a:solidFill>
                <a:ea typeface="宋体" charset="-122"/>
              </a:rPr>
              <a:t>装载因子   </a:t>
            </a:r>
            <a:endParaRPr lang="en-US" altLang="zh-CN" sz="2800">
              <a:solidFill>
                <a:srgbClr val="3333FF"/>
              </a:solidFill>
              <a:ea typeface="宋体" charset="-122"/>
            </a:endParaRPr>
          </a:p>
          <a:p>
            <a:pPr eaLnBrk="1" fontAlgn="base" hangingPunct="1">
              <a:lnSpc>
                <a:spcPct val="125000"/>
              </a:lnSpc>
              <a:spcBef>
                <a:spcPct val="0"/>
              </a:spcBef>
              <a:spcAft>
                <a:spcPct val="0"/>
              </a:spcAft>
            </a:pPr>
            <a:r>
              <a:rPr lang="zh-CN" altLang="en-US" sz="2800">
                <a:solidFill>
                  <a:srgbClr val="3333FF"/>
                </a:solidFill>
                <a:ea typeface="宋体" charset="-122"/>
              </a:rPr>
              <a:t>         </a:t>
            </a:r>
            <a:r>
              <a:rPr lang="en-US" altLang="zh-CN" sz="2800">
                <a:solidFill>
                  <a:srgbClr val="3333FF"/>
                </a:solidFill>
                <a:ea typeface="宋体" charset="-122"/>
              </a:rPr>
              <a:t>α=n/m </a:t>
            </a:r>
            <a:r>
              <a:rPr lang="zh-CN" altLang="en-US" sz="2800">
                <a:solidFill>
                  <a:srgbClr val="3333FF"/>
                </a:solidFill>
                <a:ea typeface="宋体" charset="-122"/>
              </a:rPr>
              <a:t>值的大小（</a:t>
            </a:r>
            <a:r>
              <a:rPr lang="en-US" altLang="zh-CN" sz="2800">
                <a:solidFill>
                  <a:srgbClr val="3333FF"/>
                </a:solidFill>
                <a:ea typeface="宋体" charset="-122"/>
              </a:rPr>
              <a:t>n—</a:t>
            </a:r>
            <a:r>
              <a:rPr lang="zh-CN" altLang="en-US" sz="2800">
                <a:solidFill>
                  <a:srgbClr val="3333FF"/>
                </a:solidFill>
                <a:ea typeface="宋体" charset="-122"/>
              </a:rPr>
              <a:t>记录数，</a:t>
            </a:r>
            <a:r>
              <a:rPr lang="en-US" altLang="zh-CN" sz="2800">
                <a:solidFill>
                  <a:srgbClr val="3333FF"/>
                </a:solidFill>
                <a:ea typeface="宋体" charset="-122"/>
              </a:rPr>
              <a:t>m—</a:t>
            </a:r>
            <a:r>
              <a:rPr lang="zh-CN" altLang="en-US" sz="2800">
                <a:solidFill>
                  <a:srgbClr val="3333FF"/>
                </a:solidFill>
                <a:ea typeface="宋体" charset="-122"/>
              </a:rPr>
              <a:t>表的长度）</a:t>
            </a:r>
          </a:p>
        </p:txBody>
      </p:sp>
      <p:sp>
        <p:nvSpPr>
          <p:cNvPr id="14" name="Text Box 10"/>
          <p:cNvSpPr txBox="1">
            <a:spLocks noChangeArrowheads="1"/>
          </p:cNvSpPr>
          <p:nvPr/>
        </p:nvSpPr>
        <p:spPr bwMode="auto">
          <a:xfrm>
            <a:off x="1619250" y="1703388"/>
            <a:ext cx="5734050"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lnSpc>
                <a:spcPct val="125000"/>
              </a:lnSpc>
              <a:spcBef>
                <a:spcPct val="0"/>
              </a:spcBef>
              <a:spcAft>
                <a:spcPct val="0"/>
              </a:spcAft>
            </a:pPr>
            <a:r>
              <a:rPr lang="zh-CN" altLang="en-US" sz="2800">
                <a:solidFill>
                  <a:srgbClr val="3333FF"/>
                </a:solidFill>
                <a:ea typeface="宋体" charset="-122"/>
              </a:rPr>
              <a:t>决定哈希表查找的</a:t>
            </a:r>
            <a:r>
              <a:rPr lang="en-US" altLang="zh-CN" sz="2800">
                <a:solidFill>
                  <a:srgbClr val="3333FF"/>
                </a:solidFill>
                <a:ea typeface="宋体" charset="-122"/>
              </a:rPr>
              <a:t>ASL</a:t>
            </a:r>
            <a:r>
              <a:rPr lang="zh-CN" altLang="en-US" sz="2800">
                <a:solidFill>
                  <a:srgbClr val="3333FF"/>
                </a:solidFill>
                <a:ea typeface="宋体" charset="-122"/>
              </a:rPr>
              <a:t>的因素：</a:t>
            </a:r>
          </a:p>
        </p:txBody>
      </p:sp>
      <p:sp>
        <p:nvSpPr>
          <p:cNvPr id="16" name="Text Box 13"/>
          <p:cNvSpPr txBox="1">
            <a:spLocks noChangeArrowheads="1"/>
          </p:cNvSpPr>
          <p:nvPr/>
        </p:nvSpPr>
        <p:spPr bwMode="auto">
          <a:xfrm>
            <a:off x="395288" y="1054100"/>
            <a:ext cx="5670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solidFill>
                  <a:srgbClr val="003300"/>
                </a:solidFill>
                <a:ea typeface="宋体" charset="-122"/>
              </a:rPr>
              <a:t> </a:t>
            </a:r>
            <a:r>
              <a:rPr lang="zh-CN" altLang="en-US" sz="2800">
                <a:solidFill>
                  <a:srgbClr val="003300"/>
                </a:solidFill>
                <a:ea typeface="宋体" charset="-122"/>
              </a:rPr>
              <a:t>哈希表的平均查找长度</a:t>
            </a:r>
          </a:p>
        </p:txBody>
      </p:sp>
      <p:sp>
        <p:nvSpPr>
          <p:cNvPr id="17" name="矩形 16"/>
          <p:cNvSpPr>
            <a:spLocks noChangeArrowheads="1"/>
          </p:cNvSpPr>
          <p:nvPr/>
        </p:nvSpPr>
        <p:spPr bwMode="auto">
          <a:xfrm>
            <a:off x="571500" y="5083175"/>
            <a:ext cx="7929563" cy="708025"/>
          </a:xfrm>
          <a:prstGeom prst="rect">
            <a:avLst/>
          </a:prstGeom>
          <a:noFill/>
          <a:ln w="9525">
            <a:solidFill>
              <a:srgbClr val="00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lnSpc>
                <a:spcPct val="125000"/>
              </a:lnSpc>
              <a:spcBef>
                <a:spcPct val="0"/>
              </a:spcBef>
              <a:spcAft>
                <a:spcPct val="0"/>
              </a:spcAft>
            </a:pPr>
            <a:r>
              <a:rPr lang="zh-CN" altLang="en-US" sz="3200">
                <a:solidFill>
                  <a:srgbClr val="FF0000"/>
                </a:solidFill>
                <a:ea typeface="宋体" charset="-122"/>
              </a:rPr>
              <a:t>装载因子</a:t>
            </a:r>
            <a:r>
              <a:rPr lang="en-US" altLang="zh-CN" sz="3200">
                <a:solidFill>
                  <a:srgbClr val="3333FF"/>
                </a:solidFill>
                <a:ea typeface="宋体" charset="-122"/>
              </a:rPr>
              <a:t>α </a:t>
            </a:r>
            <a:r>
              <a:rPr lang="zh-CN" altLang="en-US" sz="3200">
                <a:solidFill>
                  <a:srgbClr val="FF0000"/>
                </a:solidFill>
                <a:ea typeface="宋体" charset="-122"/>
              </a:rPr>
              <a:t>越小，发生冲突的可能性就越小。</a:t>
            </a:r>
            <a:endParaRPr lang="en-US" altLang="zh-CN" sz="3200">
              <a:solidFill>
                <a:srgbClr val="FF0000"/>
              </a:solidFill>
              <a:ea typeface="宋体" charset="-122"/>
            </a:endParaRPr>
          </a:p>
        </p:txBody>
      </p:sp>
    </p:spTree>
    <p:extLst>
      <p:ext uri="{BB962C8B-B14F-4D97-AF65-F5344CB8AC3E}">
        <p14:creationId xmlns:p14="http://schemas.microsoft.com/office/powerpoint/2010/main" val="416172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10.3.4 </a:t>
            </a:r>
            <a:r>
              <a:rPr kumimoji="1" lang="zh-CN" altLang="en-US" sz="3200" b="1" dirty="0">
                <a:latin typeface="Arial" charset="0"/>
                <a:ea typeface="宋体" charset="-122"/>
                <a:cs typeface="+mn-cs"/>
              </a:rPr>
              <a:t>哈希表的查找和分析</a:t>
            </a:r>
          </a:p>
        </p:txBody>
      </p:sp>
      <p:sp>
        <p:nvSpPr>
          <p:cNvPr id="4" name="日期占位符 3"/>
          <p:cNvSpPr>
            <a:spLocks noGrp="1"/>
          </p:cNvSpPr>
          <p:nvPr>
            <p:ph type="dt" sz="half" idx="10"/>
          </p:nvPr>
        </p:nvSpPr>
        <p:spPr/>
        <p:txBody>
          <a:bodyPr/>
          <a:lstStyle/>
          <a:p>
            <a:fld id="{A6BFB304-E8F2-4392-BD27-A6875464AC7C}"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177</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7"/>
          <p:cNvSpPr txBox="1">
            <a:spLocks noChangeArrowheads="1"/>
          </p:cNvSpPr>
          <p:nvPr/>
        </p:nvSpPr>
        <p:spPr bwMode="auto">
          <a:xfrm>
            <a:off x="539750" y="2041525"/>
            <a:ext cx="7345363" cy="1692275"/>
          </a:xfrm>
          <a:prstGeom prst="rect">
            <a:avLst/>
          </a:prstGeom>
          <a:noFill/>
          <a:ln w="9525" algn="ctr">
            <a:solidFill>
              <a:srgbClr val="00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lnSpc>
                <a:spcPct val="125000"/>
              </a:lnSpc>
              <a:spcBef>
                <a:spcPct val="0"/>
              </a:spcBef>
              <a:spcAft>
                <a:spcPct val="0"/>
              </a:spcAft>
            </a:pPr>
            <a:r>
              <a:rPr lang="en-US" altLang="zh-CN" sz="2800">
                <a:solidFill>
                  <a:srgbClr val="3333FF"/>
                </a:solidFill>
                <a:ea typeface="宋体" charset="-122"/>
              </a:rPr>
              <a:t>         </a:t>
            </a:r>
            <a:r>
              <a:rPr lang="zh-CN" altLang="en-US" sz="2800">
                <a:solidFill>
                  <a:srgbClr val="3333FF"/>
                </a:solidFill>
                <a:ea typeface="宋体" charset="-122"/>
              </a:rPr>
              <a:t>一般情况下，可以认为选用的哈希函数是“均匀”的，也就是在讨论</a:t>
            </a:r>
            <a:r>
              <a:rPr lang="en-US" altLang="zh-CN" sz="2800">
                <a:solidFill>
                  <a:srgbClr val="3333FF"/>
                </a:solidFill>
                <a:ea typeface="宋体" charset="-122"/>
              </a:rPr>
              <a:t>ASL</a:t>
            </a:r>
            <a:r>
              <a:rPr lang="zh-CN" altLang="en-US" sz="2800">
                <a:solidFill>
                  <a:srgbClr val="3333FF"/>
                </a:solidFill>
                <a:ea typeface="宋体" charset="-122"/>
              </a:rPr>
              <a:t>时，认为各个位置被存数据的概率是相等的。</a:t>
            </a:r>
          </a:p>
        </p:txBody>
      </p:sp>
      <p:sp>
        <p:nvSpPr>
          <p:cNvPr id="14" name="Text Box 14"/>
          <p:cNvSpPr txBox="1">
            <a:spLocks noChangeArrowheads="1"/>
          </p:cNvSpPr>
          <p:nvPr/>
        </p:nvSpPr>
        <p:spPr bwMode="auto">
          <a:xfrm>
            <a:off x="395288" y="1039812"/>
            <a:ext cx="5670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solidFill>
                  <a:srgbClr val="003300"/>
                </a:solidFill>
                <a:ea typeface="宋体" charset="-122"/>
              </a:rPr>
              <a:t> </a:t>
            </a:r>
            <a:r>
              <a:rPr lang="zh-CN" altLang="en-US" sz="2800">
                <a:solidFill>
                  <a:srgbClr val="003300"/>
                </a:solidFill>
                <a:ea typeface="宋体" charset="-122"/>
              </a:rPr>
              <a:t>哈希表的平均查找长度</a:t>
            </a:r>
          </a:p>
        </p:txBody>
      </p:sp>
    </p:spTree>
    <p:extLst>
      <p:ext uri="{BB962C8B-B14F-4D97-AF65-F5344CB8AC3E}">
        <p14:creationId xmlns:p14="http://schemas.microsoft.com/office/powerpoint/2010/main" val="200284907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10.3.4 </a:t>
            </a:r>
            <a:r>
              <a:rPr kumimoji="1" lang="zh-CN" altLang="en-US" sz="3200" b="1" dirty="0">
                <a:latin typeface="Arial" charset="0"/>
                <a:ea typeface="宋体" charset="-122"/>
                <a:cs typeface="+mn-cs"/>
              </a:rPr>
              <a:t>哈希表的查找和分析</a:t>
            </a:r>
          </a:p>
        </p:txBody>
      </p:sp>
      <p:sp>
        <p:nvSpPr>
          <p:cNvPr id="4" name="日期占位符 3"/>
          <p:cNvSpPr>
            <a:spLocks noGrp="1"/>
          </p:cNvSpPr>
          <p:nvPr>
            <p:ph type="dt" sz="half" idx="10"/>
          </p:nvPr>
        </p:nvSpPr>
        <p:spPr/>
        <p:txBody>
          <a:bodyPr/>
          <a:lstStyle/>
          <a:p>
            <a:fld id="{438E60BA-9E3E-4F24-BA4E-1B01D422E389}"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178</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2"/>
          <p:cNvSpPr txBox="1">
            <a:spLocks noChangeArrowheads="1"/>
          </p:cNvSpPr>
          <p:nvPr/>
        </p:nvSpPr>
        <p:spPr bwMode="auto">
          <a:xfrm>
            <a:off x="442912" y="1470025"/>
            <a:ext cx="321945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15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3333FF"/>
                </a:solidFill>
                <a:effectLst/>
                <a:uLnTx/>
                <a:uFillTx/>
                <a:latin typeface="Times New Roman" pitchFamily="18" charset="0"/>
                <a:ea typeface="楷体_GB2312" pitchFamily="49" charset="-122"/>
              </a:rPr>
              <a:t>(1) </a:t>
            </a:r>
            <a:r>
              <a:rPr kumimoji="1" lang="zh-CN" altLang="en-US" sz="2800" b="1" i="0" u="none" strike="noStrike" kern="0" cap="none" spc="0" normalizeH="0" baseline="0" noProof="0">
                <a:ln>
                  <a:noFill/>
                </a:ln>
                <a:solidFill>
                  <a:srgbClr val="3333FF"/>
                </a:solidFill>
                <a:effectLst/>
                <a:uLnTx/>
                <a:uFillTx/>
                <a:latin typeface="Times New Roman" pitchFamily="18" charset="0"/>
                <a:ea typeface="楷体_GB2312" pitchFamily="49" charset="-122"/>
              </a:rPr>
              <a:t>线性探测再散列</a:t>
            </a:r>
          </a:p>
        </p:txBody>
      </p:sp>
      <p:graphicFrame>
        <p:nvGraphicFramePr>
          <p:cNvPr id="14" name="Object 5"/>
          <p:cNvGraphicFramePr>
            <a:graphicFrameLocks noChangeAspect="1"/>
          </p:cNvGraphicFramePr>
          <p:nvPr>
            <p:extLst>
              <p:ext uri="{D42A27DB-BD31-4B8C-83A1-F6EECF244321}">
                <p14:modId xmlns:p14="http://schemas.microsoft.com/office/powerpoint/2010/main" val="303343255"/>
              </p:ext>
            </p:extLst>
          </p:nvPr>
        </p:nvGraphicFramePr>
        <p:xfrm>
          <a:off x="3800475" y="1414463"/>
          <a:ext cx="2811462" cy="954087"/>
        </p:xfrm>
        <a:graphic>
          <a:graphicData uri="http://schemas.openxmlformats.org/presentationml/2006/ole">
            <mc:AlternateContent xmlns:mc="http://schemas.openxmlformats.org/markup-compatibility/2006">
              <mc:Choice xmlns:v="urn:schemas-microsoft-com:vml" Requires="v">
                <p:oleObj spid="_x0000_s22218" name="公式" r:id="rId5" imgW="1155600" imgH="393480" progId="Equation.3">
                  <p:embed/>
                </p:oleObj>
              </mc:Choice>
              <mc:Fallback>
                <p:oleObj name="公式" r:id="rId5" imgW="1155600" imgH="393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0475" y="1414463"/>
                        <a:ext cx="2811462" cy="95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Text Box 8"/>
          <p:cNvSpPr txBox="1">
            <a:spLocks noChangeArrowheads="1"/>
          </p:cNvSpPr>
          <p:nvPr/>
        </p:nvSpPr>
        <p:spPr bwMode="auto">
          <a:xfrm>
            <a:off x="300037" y="914400"/>
            <a:ext cx="58197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zh-CN" altLang="en-US" sz="2800">
                <a:solidFill>
                  <a:srgbClr val="FF3300"/>
                </a:solidFill>
                <a:ea typeface="宋体" charset="-122"/>
              </a:rPr>
              <a:t>查找成功的</a:t>
            </a:r>
            <a:r>
              <a:rPr lang="zh-CN" altLang="en-US" sz="2800">
                <a:solidFill>
                  <a:srgbClr val="003300"/>
                </a:solidFill>
                <a:ea typeface="宋体" charset="-122"/>
              </a:rPr>
              <a:t>平均查找长度</a:t>
            </a:r>
          </a:p>
        </p:txBody>
      </p:sp>
      <p:sp>
        <p:nvSpPr>
          <p:cNvPr id="17" name="Text Box 6"/>
          <p:cNvSpPr txBox="1">
            <a:spLocks noChangeArrowheads="1"/>
          </p:cNvSpPr>
          <p:nvPr/>
        </p:nvSpPr>
        <p:spPr bwMode="auto">
          <a:xfrm>
            <a:off x="514350" y="3629025"/>
            <a:ext cx="3214687"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15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3333FF"/>
                </a:solidFill>
                <a:effectLst/>
                <a:uLnTx/>
                <a:uFillTx/>
                <a:latin typeface="Times New Roman" pitchFamily="18" charset="0"/>
                <a:ea typeface="楷体_GB2312" pitchFamily="49" charset="-122"/>
              </a:rPr>
              <a:t>(3) </a:t>
            </a:r>
            <a:r>
              <a:rPr kumimoji="1" lang="zh-CN" altLang="en-US" sz="2800" b="1" i="0" u="none" strike="noStrike" kern="0" cap="none" spc="0" normalizeH="0" baseline="0" noProof="0">
                <a:ln>
                  <a:noFill/>
                </a:ln>
                <a:solidFill>
                  <a:srgbClr val="3333FF"/>
                </a:solidFill>
                <a:effectLst/>
                <a:uLnTx/>
                <a:uFillTx/>
                <a:latin typeface="Times New Roman" pitchFamily="18" charset="0"/>
                <a:ea typeface="楷体_GB2312" pitchFamily="49" charset="-122"/>
              </a:rPr>
              <a:t>链地址法</a:t>
            </a:r>
          </a:p>
        </p:txBody>
      </p:sp>
      <p:sp>
        <p:nvSpPr>
          <p:cNvPr id="18" name="Text Box 7"/>
          <p:cNvSpPr txBox="1">
            <a:spLocks noChangeArrowheads="1"/>
          </p:cNvSpPr>
          <p:nvPr/>
        </p:nvSpPr>
        <p:spPr bwMode="auto">
          <a:xfrm>
            <a:off x="514350" y="2628900"/>
            <a:ext cx="3219450"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15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3333FF"/>
                </a:solidFill>
                <a:effectLst/>
                <a:uLnTx/>
                <a:uFillTx/>
                <a:latin typeface="Times New Roman" pitchFamily="18" charset="0"/>
                <a:ea typeface="楷体_GB2312" pitchFamily="49" charset="-122"/>
              </a:rPr>
              <a:t>(2) </a:t>
            </a:r>
            <a:r>
              <a:rPr kumimoji="1" lang="zh-CN" altLang="en-US" sz="2800" b="1" i="0" u="none" strike="noStrike" kern="0" cap="none" spc="0" normalizeH="0" baseline="0" noProof="0">
                <a:ln>
                  <a:noFill/>
                </a:ln>
                <a:solidFill>
                  <a:srgbClr val="3333FF"/>
                </a:solidFill>
                <a:effectLst/>
                <a:uLnTx/>
                <a:uFillTx/>
                <a:latin typeface="Times New Roman" pitchFamily="18" charset="0"/>
                <a:ea typeface="楷体_GB2312" pitchFamily="49" charset="-122"/>
              </a:rPr>
              <a:t>随机探测再散列</a:t>
            </a:r>
          </a:p>
        </p:txBody>
      </p:sp>
      <p:graphicFrame>
        <p:nvGraphicFramePr>
          <p:cNvPr id="19" name="Object 9"/>
          <p:cNvGraphicFramePr>
            <a:graphicFrameLocks noChangeAspect="1"/>
          </p:cNvGraphicFramePr>
          <p:nvPr>
            <p:extLst>
              <p:ext uri="{D42A27DB-BD31-4B8C-83A1-F6EECF244321}">
                <p14:modId xmlns:p14="http://schemas.microsoft.com/office/powerpoint/2010/main" val="2550617614"/>
              </p:ext>
            </p:extLst>
          </p:nvPr>
        </p:nvGraphicFramePr>
        <p:xfrm>
          <a:off x="3943350" y="2628900"/>
          <a:ext cx="4214812" cy="877888"/>
        </p:xfrm>
        <a:graphic>
          <a:graphicData uri="http://schemas.openxmlformats.org/presentationml/2006/ole">
            <mc:AlternateContent xmlns:mc="http://schemas.openxmlformats.org/markup-compatibility/2006">
              <mc:Choice xmlns:v="urn:schemas-microsoft-com:vml" Requires="v">
                <p:oleObj spid="_x0000_s22219" name="公式" r:id="rId7" imgW="1206360" imgH="393480" progId="Equation.3">
                  <p:embed/>
                </p:oleObj>
              </mc:Choice>
              <mc:Fallback>
                <p:oleObj name="公式" r:id="rId7" imgW="1206360" imgH="393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43350" y="2628900"/>
                        <a:ext cx="4214812" cy="877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 name="Object 10"/>
          <p:cNvGraphicFramePr>
            <a:graphicFrameLocks noChangeAspect="1"/>
          </p:cNvGraphicFramePr>
          <p:nvPr>
            <p:extLst>
              <p:ext uri="{D42A27DB-BD31-4B8C-83A1-F6EECF244321}">
                <p14:modId xmlns:p14="http://schemas.microsoft.com/office/powerpoint/2010/main" val="1558586214"/>
              </p:ext>
            </p:extLst>
          </p:nvPr>
        </p:nvGraphicFramePr>
        <p:xfrm>
          <a:off x="3962400" y="3486150"/>
          <a:ext cx="3124200" cy="1008063"/>
        </p:xfrm>
        <a:graphic>
          <a:graphicData uri="http://schemas.openxmlformats.org/presentationml/2006/ole">
            <mc:AlternateContent xmlns:mc="http://schemas.openxmlformats.org/markup-compatibility/2006">
              <mc:Choice xmlns:v="urn:schemas-microsoft-com:vml" Requires="v">
                <p:oleObj spid="_x0000_s22220" name="公式" r:id="rId9" imgW="761760" imgH="393480" progId="Equation.3">
                  <p:embed/>
                </p:oleObj>
              </mc:Choice>
              <mc:Fallback>
                <p:oleObj name="公式" r:id="rId9" imgW="761760" imgH="3934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62400" y="3486150"/>
                        <a:ext cx="3124200" cy="100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 name="Text Box 11"/>
          <p:cNvSpPr txBox="1">
            <a:spLocks noChangeArrowheads="1"/>
          </p:cNvSpPr>
          <p:nvPr/>
        </p:nvSpPr>
        <p:spPr bwMode="auto">
          <a:xfrm>
            <a:off x="1371600" y="4656138"/>
            <a:ext cx="5786437" cy="544512"/>
          </a:xfrm>
          <a:prstGeom prst="rect">
            <a:avLst/>
          </a:prstGeom>
          <a:noFill/>
          <a:ln w="9525" algn="ctr">
            <a:solidFill>
              <a:srgbClr val="00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lnSpc>
                <a:spcPct val="115000"/>
              </a:lnSpc>
              <a:spcBef>
                <a:spcPct val="0"/>
              </a:spcBef>
              <a:spcAft>
                <a:spcPct val="0"/>
              </a:spcAft>
            </a:pPr>
            <a:r>
              <a:rPr lang="zh-CN" altLang="en-US" sz="2800">
                <a:solidFill>
                  <a:srgbClr val="FF3300"/>
                </a:solidFill>
                <a:ea typeface="宋体" charset="-122"/>
              </a:rPr>
              <a:t>哈希表的平均查找长度是 </a:t>
            </a:r>
            <a:r>
              <a:rPr lang="zh-CN" altLang="en-US" sz="2800">
                <a:solidFill>
                  <a:srgbClr val="FF3300"/>
                </a:solidFill>
                <a:ea typeface="宋体" charset="-122"/>
                <a:sym typeface="Symbol" pitchFamily="18" charset="2"/>
              </a:rPr>
              <a:t> 的函数</a:t>
            </a:r>
            <a:endParaRPr lang="zh-CN" altLang="en-US" sz="2800">
              <a:solidFill>
                <a:srgbClr val="FF3300"/>
              </a:solidFill>
              <a:ea typeface="宋体" charset="-122"/>
            </a:endParaRPr>
          </a:p>
        </p:txBody>
      </p:sp>
      <p:sp>
        <p:nvSpPr>
          <p:cNvPr id="22" name="Text Box 12"/>
          <p:cNvSpPr txBox="1">
            <a:spLocks noChangeArrowheads="1"/>
          </p:cNvSpPr>
          <p:nvPr/>
        </p:nvSpPr>
        <p:spPr bwMode="auto">
          <a:xfrm>
            <a:off x="871537" y="5403850"/>
            <a:ext cx="7358063" cy="1082675"/>
          </a:xfrm>
          <a:prstGeom prst="rect">
            <a:avLst/>
          </a:prstGeom>
          <a:noFill/>
          <a:ln w="9525" algn="ctr">
            <a:solidFill>
              <a:srgbClr val="00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lnSpc>
                <a:spcPct val="115000"/>
              </a:lnSpc>
              <a:spcBef>
                <a:spcPct val="0"/>
              </a:spcBef>
              <a:spcAft>
                <a:spcPct val="0"/>
              </a:spcAft>
            </a:pPr>
            <a:r>
              <a:rPr lang="zh-CN" altLang="en-US" sz="2800">
                <a:solidFill>
                  <a:srgbClr val="3333FF"/>
                </a:solidFill>
                <a:ea typeface="宋体" charset="-122"/>
              </a:rPr>
              <a:t>用哈希表构造查找表时，选择适当的装填因子 </a:t>
            </a:r>
            <a:r>
              <a:rPr lang="zh-CN" altLang="en-US" sz="2800">
                <a:solidFill>
                  <a:srgbClr val="3333FF"/>
                </a:solidFill>
                <a:ea typeface="宋体" charset="-122"/>
                <a:sym typeface="Symbol" pitchFamily="18" charset="2"/>
              </a:rPr>
              <a:t> ，使得</a:t>
            </a:r>
            <a:r>
              <a:rPr lang="zh-CN" altLang="en-US" sz="2800">
                <a:solidFill>
                  <a:srgbClr val="3333FF"/>
                </a:solidFill>
                <a:ea typeface="宋体" charset="-122"/>
              </a:rPr>
              <a:t>平均查找长度限定在某个范围内。</a:t>
            </a:r>
          </a:p>
        </p:txBody>
      </p:sp>
    </p:spTree>
    <p:extLst>
      <p:ext uri="{BB962C8B-B14F-4D97-AF65-F5344CB8AC3E}">
        <p14:creationId xmlns:p14="http://schemas.microsoft.com/office/powerpoint/2010/main" val="2835298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10.3.4 </a:t>
            </a:r>
            <a:r>
              <a:rPr kumimoji="1" lang="zh-CN" altLang="en-US" sz="3200" b="1" dirty="0">
                <a:latin typeface="Arial" charset="0"/>
                <a:ea typeface="宋体" charset="-122"/>
                <a:cs typeface="+mn-cs"/>
              </a:rPr>
              <a:t>哈希表的查找和分析</a:t>
            </a:r>
          </a:p>
        </p:txBody>
      </p:sp>
      <p:sp>
        <p:nvSpPr>
          <p:cNvPr id="4" name="日期占位符 3"/>
          <p:cNvSpPr>
            <a:spLocks noGrp="1"/>
          </p:cNvSpPr>
          <p:nvPr>
            <p:ph type="dt" sz="half" idx="10"/>
          </p:nvPr>
        </p:nvSpPr>
        <p:spPr/>
        <p:txBody>
          <a:bodyPr/>
          <a:lstStyle/>
          <a:p>
            <a:fld id="{02E582E3-EDC6-4524-B0C6-C96797A80851}"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179</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4"/>
          <p:cNvSpPr txBox="1">
            <a:spLocks noChangeArrowheads="1"/>
          </p:cNvSpPr>
          <p:nvPr/>
        </p:nvSpPr>
        <p:spPr bwMode="auto">
          <a:xfrm>
            <a:off x="538163" y="1931988"/>
            <a:ext cx="7920037" cy="4056062"/>
          </a:xfrm>
          <a:prstGeom prst="rect">
            <a:avLst/>
          </a:prstGeom>
          <a:noFill/>
          <a:ln w="9525" algn="ctr">
            <a:solidFill>
              <a:srgbClr val="00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lnSpc>
                <a:spcPct val="115000"/>
              </a:lnSpc>
              <a:spcBef>
                <a:spcPct val="0"/>
              </a:spcBef>
              <a:spcAft>
                <a:spcPct val="0"/>
              </a:spcAft>
            </a:pPr>
            <a:r>
              <a:rPr lang="en-US" altLang="zh-CN" sz="2800">
                <a:solidFill>
                  <a:srgbClr val="3333FF"/>
                </a:solidFill>
                <a:ea typeface="宋体" charset="-122"/>
              </a:rPr>
              <a:t>        (1) </a:t>
            </a:r>
            <a:r>
              <a:rPr lang="zh-CN" altLang="en-US" sz="2800">
                <a:solidFill>
                  <a:srgbClr val="FF3300"/>
                </a:solidFill>
                <a:ea typeface="宋体" charset="-122"/>
              </a:rPr>
              <a:t>不同的散列函数</a:t>
            </a:r>
            <a:r>
              <a:rPr lang="zh-CN" altLang="en-US" sz="2800">
                <a:solidFill>
                  <a:srgbClr val="3333FF"/>
                </a:solidFill>
                <a:ea typeface="宋体" charset="-122"/>
              </a:rPr>
              <a:t>构成的散列表</a:t>
            </a:r>
            <a:r>
              <a:rPr lang="zh-CN" altLang="en-US" sz="2800">
                <a:solidFill>
                  <a:srgbClr val="FF3300"/>
                </a:solidFill>
                <a:ea typeface="宋体" charset="-122"/>
              </a:rPr>
              <a:t>平均查找长度是不同</a:t>
            </a:r>
            <a:r>
              <a:rPr lang="zh-CN" altLang="en-US" sz="2800">
                <a:solidFill>
                  <a:srgbClr val="3333FF"/>
                </a:solidFill>
                <a:ea typeface="宋体" charset="-122"/>
              </a:rPr>
              <a:t>的。</a:t>
            </a:r>
          </a:p>
          <a:p>
            <a:pPr eaLnBrk="1" fontAlgn="base" hangingPunct="1">
              <a:lnSpc>
                <a:spcPct val="115000"/>
              </a:lnSpc>
              <a:spcBef>
                <a:spcPct val="0"/>
              </a:spcBef>
              <a:spcAft>
                <a:spcPct val="0"/>
              </a:spcAft>
            </a:pPr>
            <a:r>
              <a:rPr lang="zh-CN" altLang="en-US" sz="2800">
                <a:solidFill>
                  <a:srgbClr val="3333FF"/>
                </a:solidFill>
                <a:ea typeface="宋体" charset="-122"/>
              </a:rPr>
              <a:t>        </a:t>
            </a:r>
            <a:r>
              <a:rPr lang="en-US" altLang="zh-CN" sz="2800">
                <a:solidFill>
                  <a:srgbClr val="3333FF"/>
                </a:solidFill>
                <a:ea typeface="宋体" charset="-122"/>
              </a:rPr>
              <a:t>(2) </a:t>
            </a:r>
            <a:r>
              <a:rPr lang="zh-CN" altLang="en-US" sz="2800">
                <a:solidFill>
                  <a:srgbClr val="3333FF"/>
                </a:solidFill>
                <a:ea typeface="宋体" charset="-122"/>
              </a:rPr>
              <a:t>由</a:t>
            </a:r>
            <a:r>
              <a:rPr lang="zh-CN" altLang="en-US" sz="2800">
                <a:solidFill>
                  <a:srgbClr val="FF3300"/>
                </a:solidFill>
                <a:ea typeface="宋体" charset="-122"/>
              </a:rPr>
              <a:t>同一个散列函数</a:t>
            </a:r>
            <a:r>
              <a:rPr lang="zh-CN" altLang="en-US" sz="2800">
                <a:solidFill>
                  <a:srgbClr val="3333FF"/>
                </a:solidFill>
                <a:ea typeface="宋体" charset="-122"/>
              </a:rPr>
              <a:t>、</a:t>
            </a:r>
            <a:r>
              <a:rPr lang="zh-CN" altLang="en-US" sz="2800">
                <a:solidFill>
                  <a:srgbClr val="FF3300"/>
                </a:solidFill>
                <a:ea typeface="宋体" charset="-122"/>
              </a:rPr>
              <a:t>不同</a:t>
            </a:r>
            <a:r>
              <a:rPr lang="zh-CN" altLang="en-US" sz="2800">
                <a:solidFill>
                  <a:srgbClr val="3333FF"/>
                </a:solidFill>
                <a:ea typeface="宋体" charset="-122"/>
              </a:rPr>
              <a:t>的</a:t>
            </a:r>
            <a:r>
              <a:rPr lang="zh-CN" altLang="en-US" sz="2800">
                <a:solidFill>
                  <a:srgbClr val="FF3300"/>
                </a:solidFill>
                <a:ea typeface="宋体" charset="-122"/>
              </a:rPr>
              <a:t>解决冲突方法</a:t>
            </a:r>
            <a:r>
              <a:rPr lang="zh-CN" altLang="en-US" sz="2800">
                <a:solidFill>
                  <a:srgbClr val="3333FF"/>
                </a:solidFill>
                <a:ea typeface="宋体" charset="-122"/>
              </a:rPr>
              <a:t>构造的散列表，其平均</a:t>
            </a:r>
            <a:r>
              <a:rPr lang="zh-CN" altLang="en-US" sz="2800">
                <a:solidFill>
                  <a:srgbClr val="FF3300"/>
                </a:solidFill>
                <a:ea typeface="宋体" charset="-122"/>
              </a:rPr>
              <a:t>查找长度</a:t>
            </a:r>
            <a:r>
              <a:rPr lang="zh-CN" altLang="en-US" sz="2800">
                <a:solidFill>
                  <a:srgbClr val="3333FF"/>
                </a:solidFill>
                <a:ea typeface="宋体" charset="-122"/>
              </a:rPr>
              <a:t>是</a:t>
            </a:r>
            <a:r>
              <a:rPr lang="zh-CN" altLang="en-US" sz="2800">
                <a:solidFill>
                  <a:srgbClr val="FF3300"/>
                </a:solidFill>
                <a:ea typeface="宋体" charset="-122"/>
              </a:rPr>
              <a:t>不相同</a:t>
            </a:r>
            <a:r>
              <a:rPr lang="zh-CN" altLang="en-US" sz="2800">
                <a:solidFill>
                  <a:srgbClr val="3333FF"/>
                </a:solidFill>
                <a:ea typeface="宋体" charset="-122"/>
              </a:rPr>
              <a:t>的。</a:t>
            </a:r>
          </a:p>
          <a:p>
            <a:pPr eaLnBrk="1" fontAlgn="base" hangingPunct="1">
              <a:lnSpc>
                <a:spcPct val="115000"/>
              </a:lnSpc>
              <a:spcBef>
                <a:spcPct val="0"/>
              </a:spcBef>
              <a:spcAft>
                <a:spcPct val="0"/>
              </a:spcAft>
            </a:pPr>
            <a:r>
              <a:rPr lang="zh-CN" altLang="en-US" sz="2800">
                <a:solidFill>
                  <a:srgbClr val="3333FF"/>
                </a:solidFill>
                <a:ea typeface="宋体" charset="-122"/>
              </a:rPr>
              <a:t>        </a:t>
            </a:r>
            <a:r>
              <a:rPr lang="en-US" altLang="zh-CN" sz="2800">
                <a:solidFill>
                  <a:srgbClr val="3333FF"/>
                </a:solidFill>
                <a:ea typeface="宋体" charset="-122"/>
              </a:rPr>
              <a:t>(3)</a:t>
            </a:r>
            <a:r>
              <a:rPr lang="zh-CN" altLang="en-US" sz="2800">
                <a:solidFill>
                  <a:srgbClr val="FF3300"/>
                </a:solidFill>
                <a:ea typeface="宋体" charset="-122"/>
              </a:rPr>
              <a:t>散列法</a:t>
            </a:r>
            <a:r>
              <a:rPr lang="zh-CN" altLang="en-US" sz="2800">
                <a:solidFill>
                  <a:srgbClr val="3333FF"/>
                </a:solidFill>
                <a:ea typeface="宋体" charset="-122"/>
              </a:rPr>
              <a:t>是根据关键字</a:t>
            </a:r>
            <a:r>
              <a:rPr lang="zh-CN" altLang="en-US" sz="2800">
                <a:solidFill>
                  <a:srgbClr val="FF3300"/>
                </a:solidFill>
                <a:ea typeface="宋体" charset="-122"/>
              </a:rPr>
              <a:t>直接求出地址</a:t>
            </a:r>
            <a:r>
              <a:rPr lang="zh-CN" altLang="en-US" sz="2800">
                <a:solidFill>
                  <a:srgbClr val="3333FF"/>
                </a:solidFill>
                <a:ea typeface="宋体" charset="-122"/>
              </a:rPr>
              <a:t>的查找方法，其查找的期望时间为</a:t>
            </a:r>
            <a:r>
              <a:rPr lang="en-US" altLang="zh-CN" sz="2800">
                <a:solidFill>
                  <a:srgbClr val="3333FF"/>
                </a:solidFill>
                <a:ea typeface="宋体" charset="-122"/>
              </a:rPr>
              <a:t>O(1)</a:t>
            </a:r>
            <a:r>
              <a:rPr lang="zh-CN" altLang="en-US" sz="2800">
                <a:solidFill>
                  <a:srgbClr val="3333FF"/>
                </a:solidFill>
                <a:ea typeface="宋体" charset="-122"/>
              </a:rPr>
              <a:t> 。</a:t>
            </a:r>
            <a:endParaRPr lang="en-US" altLang="zh-CN" sz="2800">
              <a:solidFill>
                <a:srgbClr val="3333FF"/>
              </a:solidFill>
              <a:ea typeface="宋体" charset="-122"/>
            </a:endParaRPr>
          </a:p>
          <a:p>
            <a:pPr eaLnBrk="1" fontAlgn="base" hangingPunct="1">
              <a:lnSpc>
                <a:spcPct val="115000"/>
              </a:lnSpc>
              <a:spcBef>
                <a:spcPct val="0"/>
              </a:spcBef>
              <a:spcAft>
                <a:spcPct val="0"/>
              </a:spcAft>
            </a:pPr>
            <a:r>
              <a:rPr lang="zh-CN" altLang="en-US" sz="2800">
                <a:solidFill>
                  <a:srgbClr val="3333FF"/>
                </a:solidFill>
                <a:ea typeface="宋体" charset="-122"/>
              </a:rPr>
              <a:t>       </a:t>
            </a:r>
            <a:r>
              <a:rPr lang="en-US" altLang="zh-CN" sz="2800">
                <a:solidFill>
                  <a:srgbClr val="3333FF"/>
                </a:solidFill>
                <a:ea typeface="宋体" charset="-122"/>
              </a:rPr>
              <a:t>(4)</a:t>
            </a:r>
            <a:r>
              <a:rPr lang="zh-CN" altLang="en-US" sz="2800">
                <a:solidFill>
                  <a:srgbClr val="3333FF"/>
                </a:solidFill>
                <a:ea typeface="宋体" charset="-122"/>
              </a:rPr>
              <a:t> </a:t>
            </a:r>
            <a:r>
              <a:rPr lang="zh-CN" altLang="en-US" sz="2800">
                <a:solidFill>
                  <a:srgbClr val="FF3300"/>
                </a:solidFill>
                <a:ea typeface="宋体" charset="-122"/>
              </a:rPr>
              <a:t>其它查找</a:t>
            </a:r>
            <a:r>
              <a:rPr lang="zh-CN" altLang="en-US" sz="2800">
                <a:solidFill>
                  <a:srgbClr val="3333FF"/>
                </a:solidFill>
                <a:ea typeface="宋体" charset="-122"/>
              </a:rPr>
              <a:t>方法有共同特征为：均是建立在</a:t>
            </a:r>
            <a:r>
              <a:rPr lang="zh-CN" altLang="en-US" sz="2800">
                <a:solidFill>
                  <a:srgbClr val="FF3300"/>
                </a:solidFill>
                <a:ea typeface="宋体" charset="-122"/>
              </a:rPr>
              <a:t>比较关键字</a:t>
            </a:r>
            <a:r>
              <a:rPr lang="zh-CN" altLang="en-US" sz="2800">
                <a:solidFill>
                  <a:srgbClr val="3333FF"/>
                </a:solidFill>
                <a:ea typeface="宋体" charset="-122"/>
              </a:rPr>
              <a:t>的基础上。 </a:t>
            </a:r>
          </a:p>
        </p:txBody>
      </p:sp>
      <p:sp>
        <p:nvSpPr>
          <p:cNvPr id="14" name="Text Box 9"/>
          <p:cNvSpPr txBox="1">
            <a:spLocks noChangeArrowheads="1"/>
          </p:cNvSpPr>
          <p:nvPr/>
        </p:nvSpPr>
        <p:spPr bwMode="auto">
          <a:xfrm>
            <a:off x="433388" y="1066800"/>
            <a:ext cx="48958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ea typeface="宋体" charset="-122"/>
              </a:rPr>
              <a:t> </a:t>
            </a:r>
            <a:r>
              <a:rPr lang="zh-CN" altLang="en-US" sz="2800">
                <a:ea typeface="宋体" charset="-122"/>
              </a:rPr>
              <a:t>散列法与其它方法的比较</a:t>
            </a:r>
          </a:p>
        </p:txBody>
      </p:sp>
    </p:spTree>
    <p:extLst>
      <p:ext uri="{BB962C8B-B14F-4D97-AF65-F5344CB8AC3E}">
        <p14:creationId xmlns:p14="http://schemas.microsoft.com/office/powerpoint/2010/main" val="2776637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10.1.1 </a:t>
            </a:r>
            <a:r>
              <a:rPr kumimoji="1" lang="zh-CN" altLang="en-US" sz="3200" b="1" dirty="0">
                <a:latin typeface="Arial" charset="0"/>
                <a:ea typeface="宋体" charset="-122"/>
                <a:cs typeface="+mn-cs"/>
              </a:rPr>
              <a:t>顺序查找表</a:t>
            </a:r>
          </a:p>
        </p:txBody>
      </p:sp>
      <p:sp>
        <p:nvSpPr>
          <p:cNvPr id="4" name="日期占位符 3"/>
          <p:cNvSpPr>
            <a:spLocks noGrp="1"/>
          </p:cNvSpPr>
          <p:nvPr>
            <p:ph type="dt" sz="half" idx="10"/>
          </p:nvPr>
        </p:nvSpPr>
        <p:spPr/>
        <p:txBody>
          <a:bodyPr/>
          <a:lstStyle/>
          <a:p>
            <a:fld id="{C53E9537-CCB2-4F09-AADA-CCE409F4C37B}"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18</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Rectangle 3">
            <a:hlinkClick r:id="" action="ppaction://hlinkshowjump?jump=nextslide" highlightClick="1"/>
          </p:cNvPr>
          <p:cNvSpPr>
            <a:spLocks noChangeArrowheads="1"/>
          </p:cNvSpPr>
          <p:nvPr/>
        </p:nvSpPr>
        <p:spPr bwMode="auto">
          <a:xfrm>
            <a:off x="539750" y="2159000"/>
            <a:ext cx="7848600" cy="308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just" eaLnBrk="1" fontAlgn="base" hangingPunct="1">
              <a:spcBef>
                <a:spcPct val="0"/>
              </a:spcBef>
              <a:spcAft>
                <a:spcPct val="0"/>
              </a:spcAft>
              <a:buFont typeface="Wingdings" pitchFamily="2" charset="2"/>
              <a:buNone/>
            </a:pPr>
            <a:r>
              <a:rPr lang="en-US" altLang="zh-CN" sz="2800" dirty="0">
                <a:solidFill>
                  <a:srgbClr val="0707F9"/>
                </a:solidFill>
                <a:ea typeface="宋体" charset="-122"/>
              </a:rPr>
              <a:t>        (1)</a:t>
            </a:r>
            <a:r>
              <a:rPr lang="zh-CN" altLang="en-US" sz="2800" dirty="0">
                <a:solidFill>
                  <a:srgbClr val="0707F9"/>
                </a:solidFill>
                <a:ea typeface="宋体" charset="-122"/>
              </a:rPr>
              <a:t>从查找表的第一个元素向后（或从最后一个元素向前），比较当前位置数据元素的关键字与查找关键字；</a:t>
            </a:r>
          </a:p>
          <a:p>
            <a:pPr algn="just" eaLnBrk="1" fontAlgn="base" hangingPunct="1">
              <a:spcBef>
                <a:spcPct val="0"/>
              </a:spcBef>
              <a:spcAft>
                <a:spcPct val="0"/>
              </a:spcAft>
              <a:buFont typeface="Wingdings" pitchFamily="2" charset="2"/>
              <a:buNone/>
            </a:pPr>
            <a:r>
              <a:rPr lang="zh-CN" altLang="en-US" sz="2800" dirty="0">
                <a:solidFill>
                  <a:srgbClr val="0707F9"/>
                </a:solidFill>
                <a:ea typeface="宋体" charset="-122"/>
              </a:rPr>
              <a:t>        </a:t>
            </a:r>
            <a:r>
              <a:rPr lang="en-US" altLang="zh-CN" sz="2800" dirty="0">
                <a:solidFill>
                  <a:srgbClr val="0707F9"/>
                </a:solidFill>
                <a:ea typeface="宋体" charset="-122"/>
              </a:rPr>
              <a:t>(2)</a:t>
            </a:r>
            <a:r>
              <a:rPr lang="zh-CN" altLang="en-US" sz="2800" dirty="0">
                <a:solidFill>
                  <a:srgbClr val="0707F9"/>
                </a:solidFill>
                <a:ea typeface="宋体" charset="-122"/>
              </a:rPr>
              <a:t>若相等，输出当前位置，查找成功，若不相等，走向下一个位置；</a:t>
            </a:r>
          </a:p>
          <a:p>
            <a:pPr algn="just" eaLnBrk="1" fontAlgn="base" hangingPunct="1">
              <a:spcBef>
                <a:spcPct val="0"/>
              </a:spcBef>
              <a:spcAft>
                <a:spcPct val="0"/>
              </a:spcAft>
              <a:buFont typeface="Wingdings" pitchFamily="2" charset="2"/>
              <a:buNone/>
            </a:pPr>
            <a:r>
              <a:rPr lang="zh-CN" altLang="en-US" sz="2800" dirty="0">
                <a:solidFill>
                  <a:srgbClr val="0707F9"/>
                </a:solidFill>
                <a:ea typeface="宋体" charset="-122"/>
              </a:rPr>
              <a:t>        </a:t>
            </a:r>
            <a:r>
              <a:rPr lang="en-US" altLang="zh-CN" sz="2800" dirty="0">
                <a:solidFill>
                  <a:srgbClr val="0707F9"/>
                </a:solidFill>
                <a:ea typeface="宋体" charset="-122"/>
              </a:rPr>
              <a:t>(3)</a:t>
            </a:r>
            <a:r>
              <a:rPr lang="zh-CN" altLang="en-US" sz="2800" dirty="0">
                <a:solidFill>
                  <a:srgbClr val="0707F9"/>
                </a:solidFill>
                <a:ea typeface="宋体" charset="-122"/>
              </a:rPr>
              <a:t>循环执行</a:t>
            </a:r>
            <a:r>
              <a:rPr lang="en-US" altLang="zh-CN" sz="2800" dirty="0">
                <a:solidFill>
                  <a:srgbClr val="0707F9"/>
                </a:solidFill>
                <a:ea typeface="宋体" charset="-122"/>
              </a:rPr>
              <a:t>(1)</a:t>
            </a:r>
            <a:r>
              <a:rPr lang="zh-CN" altLang="en-US" sz="2800" dirty="0">
                <a:solidFill>
                  <a:srgbClr val="0707F9"/>
                </a:solidFill>
                <a:ea typeface="宋体" charset="-122"/>
              </a:rPr>
              <a:t>、</a:t>
            </a:r>
            <a:r>
              <a:rPr lang="en-US" altLang="zh-CN" sz="2800" dirty="0">
                <a:solidFill>
                  <a:srgbClr val="0707F9"/>
                </a:solidFill>
                <a:ea typeface="宋体" charset="-122"/>
              </a:rPr>
              <a:t>(2)</a:t>
            </a:r>
            <a:r>
              <a:rPr lang="zh-CN" altLang="en-US" sz="2800" dirty="0">
                <a:solidFill>
                  <a:srgbClr val="0707F9"/>
                </a:solidFill>
                <a:ea typeface="宋体" charset="-122"/>
              </a:rPr>
              <a:t>步，直到查找成功或超出范围，表示查找失败。</a:t>
            </a:r>
          </a:p>
        </p:txBody>
      </p:sp>
      <p:sp>
        <p:nvSpPr>
          <p:cNvPr id="14" name="Text Box 4"/>
          <p:cNvSpPr txBox="1">
            <a:spLocks noChangeArrowheads="1"/>
          </p:cNvSpPr>
          <p:nvPr/>
        </p:nvSpPr>
        <p:spPr bwMode="auto">
          <a:xfrm>
            <a:off x="468313" y="990600"/>
            <a:ext cx="44640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ea typeface="宋体" charset="-122"/>
              </a:rPr>
              <a:t> </a:t>
            </a:r>
            <a:r>
              <a:rPr lang="zh-CN" altLang="en-US" sz="2800">
                <a:ea typeface="宋体" charset="-122"/>
              </a:rPr>
              <a:t>顺序查找表的思想</a:t>
            </a:r>
          </a:p>
        </p:txBody>
      </p:sp>
    </p:spTree>
    <p:extLst>
      <p:ext uri="{BB962C8B-B14F-4D97-AF65-F5344CB8AC3E}">
        <p14:creationId xmlns:p14="http://schemas.microsoft.com/office/powerpoint/2010/main" val="285429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fontAlgn="base">
              <a:lnSpc>
                <a:spcPct val="150000"/>
              </a:lnSpc>
              <a:spcBef>
                <a:spcPct val="5000"/>
              </a:spcBef>
              <a:spcAft>
                <a:spcPct val="5000"/>
              </a:spcAft>
            </a:pPr>
            <a:r>
              <a:rPr kumimoji="1" lang="zh-CN" altLang="en-US" sz="4000" b="1" dirty="0">
                <a:solidFill>
                  <a:srgbClr val="0000FF"/>
                </a:solidFill>
                <a:latin typeface="Times New Roman" panose="02020603050405020304" pitchFamily="18" charset="0"/>
                <a:ea typeface="+mn-ea"/>
                <a:cs typeface="Courier New" panose="02070309020205020404" pitchFamily="49" charset="0"/>
              </a:rPr>
              <a:t>本章小结</a:t>
            </a:r>
          </a:p>
        </p:txBody>
      </p:sp>
      <p:sp>
        <p:nvSpPr>
          <p:cNvPr id="3" name="内容占位符 2"/>
          <p:cNvSpPr>
            <a:spLocks noGrp="1"/>
          </p:cNvSpPr>
          <p:nvPr>
            <p:ph idx="1"/>
          </p:nvPr>
        </p:nvSpPr>
        <p:spPr>
          <a:xfrm>
            <a:off x="457200" y="1295400"/>
            <a:ext cx="8229600" cy="5105400"/>
          </a:xfrm>
        </p:spPr>
        <p:txBody>
          <a:bodyPr>
            <a:normAutofit/>
          </a:bodyPr>
          <a:lstStyle/>
          <a:p>
            <a:pPr marL="457200" lvl="1" indent="0">
              <a:lnSpc>
                <a:spcPts val="3000"/>
              </a:lnSpc>
              <a:buNone/>
            </a:pPr>
            <a:endParaRPr lang="en-US" altLang="zh-CN" sz="2400" b="1" dirty="0"/>
          </a:p>
          <a:p>
            <a:pPr lvl="1">
              <a:lnSpc>
                <a:spcPts val="3000"/>
              </a:lnSpc>
            </a:pPr>
            <a:endParaRPr lang="en-US" altLang="zh-CN" sz="2400" b="1" dirty="0"/>
          </a:p>
          <a:p>
            <a:pPr lvl="1">
              <a:lnSpc>
                <a:spcPts val="3000"/>
              </a:lnSpc>
            </a:pPr>
            <a:endParaRPr lang="en-US" altLang="zh-CN" sz="2400" b="1" dirty="0"/>
          </a:p>
          <a:p>
            <a:pPr lvl="1">
              <a:lnSpc>
                <a:spcPts val="3000"/>
              </a:lnSpc>
            </a:pPr>
            <a:endParaRPr lang="en-US" altLang="zh-CN" sz="2400" b="1" dirty="0"/>
          </a:p>
          <a:p>
            <a:pPr lvl="1">
              <a:lnSpc>
                <a:spcPts val="3000"/>
              </a:lnSpc>
            </a:pPr>
            <a:endParaRPr lang="en-US" altLang="zh-CN" sz="2400" b="1" dirty="0"/>
          </a:p>
          <a:p>
            <a:pPr lvl="1">
              <a:lnSpc>
                <a:spcPts val="3000"/>
              </a:lnSpc>
            </a:pPr>
            <a:endParaRPr lang="en-US" altLang="zh-CN" sz="2400" b="1" dirty="0"/>
          </a:p>
          <a:p>
            <a:pPr lvl="1">
              <a:lnSpc>
                <a:spcPts val="3000"/>
              </a:lnSpc>
            </a:pPr>
            <a:endParaRPr lang="en-US" altLang="zh-CN" sz="2400" b="1" dirty="0"/>
          </a:p>
        </p:txBody>
      </p:sp>
      <p:sp>
        <p:nvSpPr>
          <p:cNvPr id="4" name="日期占位符 3"/>
          <p:cNvSpPr>
            <a:spLocks noGrp="1"/>
          </p:cNvSpPr>
          <p:nvPr>
            <p:ph type="dt" sz="half" idx="10"/>
          </p:nvPr>
        </p:nvSpPr>
        <p:spPr/>
        <p:txBody>
          <a:bodyPr/>
          <a:lstStyle/>
          <a:p>
            <a:fld id="{5D4F5F4F-D2D3-49BF-A212-047BD83F465F}"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180</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a:t>
            </a:r>
            <a:r>
              <a:rPr lang="zh-CN" altLang="en-US" b="1" dirty="0">
                <a:solidFill>
                  <a:srgbClr val="00B0F0"/>
                </a:solidFill>
              </a:rPr>
              <a:t>章 绪论</a:t>
            </a:r>
          </a:p>
        </p:txBody>
      </p: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3"/>
          <p:cNvSpPr txBox="1">
            <a:spLocks noChangeArrowheads="1"/>
          </p:cNvSpPr>
          <p:nvPr/>
        </p:nvSpPr>
        <p:spPr bwMode="auto">
          <a:xfrm>
            <a:off x="539750" y="1300163"/>
            <a:ext cx="8175625" cy="4795837"/>
          </a:xfrm>
          <a:prstGeom prst="rect">
            <a:avLst/>
          </a:prstGeom>
          <a:noFill/>
          <a:ln w="38100" cmpd="dbl">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ct val="20000"/>
              </a:spcBef>
              <a:spcAft>
                <a:spcPct val="0"/>
              </a:spcAft>
              <a:buClr>
                <a:srgbClr val="0BD0D9"/>
              </a:buClr>
              <a:buSzPct val="95000"/>
              <a:buFont typeface="Wingdings 2" pitchFamily="18" charset="2"/>
              <a:buNone/>
              <a:defRPr sz="28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None/>
              <a:defRPr sz="2800">
                <a:solidFill>
                  <a:schemeClr val="tx1"/>
                </a:solidFill>
                <a:latin typeface="+mn-lt"/>
                <a:ea typeface="+mn-ea"/>
              </a:defRPr>
            </a:lvl2pPr>
            <a:lvl3pPr marL="914400" indent="-246063" algn="l" rtl="0" eaLnBrk="0" fontAlgn="base" hangingPunct="0">
              <a:spcBef>
                <a:spcPct val="20000"/>
              </a:spcBef>
              <a:spcAft>
                <a:spcPct val="0"/>
              </a:spcAft>
              <a:buClr>
                <a:schemeClr val="accent2"/>
              </a:buClr>
              <a:buSzPct val="70000"/>
              <a:buFont typeface="Wingdings 2" pitchFamily="18" charset="2"/>
              <a:buNone/>
              <a:defRPr sz="2800">
                <a:solidFill>
                  <a:schemeClr val="tx1"/>
                </a:solidFill>
                <a:latin typeface="+mn-lt"/>
                <a:ea typeface="+mn-ea"/>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800">
                <a:solidFill>
                  <a:schemeClr val="tx1"/>
                </a:solidFill>
                <a:latin typeface="+mn-lt"/>
                <a:ea typeface="+mn-ea"/>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800">
                <a:solidFill>
                  <a:schemeClr val="tx1"/>
                </a:solidFill>
                <a:latin typeface="+mn-lt"/>
                <a:ea typeface="+mn-ea"/>
              </a:defRPr>
            </a:lvl5pPr>
            <a:lvl6pPr marL="1919288" indent="-209550" algn="l" rtl="0" fontAlgn="base">
              <a:spcBef>
                <a:spcPct val="20000"/>
              </a:spcBef>
              <a:spcAft>
                <a:spcPct val="0"/>
              </a:spcAft>
              <a:buClr>
                <a:srgbClr val="10CF9B"/>
              </a:buClr>
              <a:buSzPct val="65000"/>
              <a:buFont typeface="Wingdings 2" pitchFamily="18" charset="2"/>
              <a:buChar char=""/>
              <a:defRPr sz="2800">
                <a:solidFill>
                  <a:schemeClr val="tx1"/>
                </a:solidFill>
                <a:latin typeface="+mn-lt"/>
                <a:ea typeface="+mn-ea"/>
              </a:defRPr>
            </a:lvl6pPr>
            <a:lvl7pPr marL="2376488" indent="-209550" algn="l" rtl="0" fontAlgn="base">
              <a:spcBef>
                <a:spcPct val="20000"/>
              </a:spcBef>
              <a:spcAft>
                <a:spcPct val="0"/>
              </a:spcAft>
              <a:buClr>
                <a:srgbClr val="10CF9B"/>
              </a:buClr>
              <a:buSzPct val="65000"/>
              <a:buFont typeface="Wingdings 2" pitchFamily="18" charset="2"/>
              <a:buChar char=""/>
              <a:defRPr sz="2800">
                <a:solidFill>
                  <a:schemeClr val="tx1"/>
                </a:solidFill>
                <a:latin typeface="+mn-lt"/>
                <a:ea typeface="+mn-ea"/>
              </a:defRPr>
            </a:lvl7pPr>
            <a:lvl8pPr marL="2833688" indent="-209550" algn="l" rtl="0" fontAlgn="base">
              <a:spcBef>
                <a:spcPct val="20000"/>
              </a:spcBef>
              <a:spcAft>
                <a:spcPct val="0"/>
              </a:spcAft>
              <a:buClr>
                <a:srgbClr val="10CF9B"/>
              </a:buClr>
              <a:buSzPct val="65000"/>
              <a:buFont typeface="Wingdings 2" pitchFamily="18" charset="2"/>
              <a:buChar char=""/>
              <a:defRPr sz="2800">
                <a:solidFill>
                  <a:schemeClr val="tx1"/>
                </a:solidFill>
                <a:latin typeface="+mn-lt"/>
                <a:ea typeface="+mn-ea"/>
              </a:defRPr>
            </a:lvl8pPr>
            <a:lvl9pPr marL="3290888" indent="-209550" algn="l" rtl="0" fontAlgn="base">
              <a:spcBef>
                <a:spcPct val="20000"/>
              </a:spcBef>
              <a:spcAft>
                <a:spcPct val="0"/>
              </a:spcAft>
              <a:buClr>
                <a:srgbClr val="10CF9B"/>
              </a:buClr>
              <a:buSzPct val="65000"/>
              <a:buFont typeface="Wingdings 2" pitchFamily="18" charset="2"/>
              <a:buChar char=""/>
              <a:defRPr sz="2800">
                <a:solidFill>
                  <a:schemeClr val="tx1"/>
                </a:solidFill>
                <a:latin typeface="+mn-lt"/>
                <a:ea typeface="+mn-ea"/>
              </a:defRPr>
            </a:lvl9pPr>
          </a:lstStyle>
          <a:p>
            <a:pPr marL="457200" indent="-457200" eaLnBrk="1" hangingPunct="1">
              <a:buClr>
                <a:srgbClr val="0000FF"/>
              </a:buClr>
              <a:buFont typeface="Wingdings" panose="05000000000000000000" pitchFamily="2" charset="2"/>
              <a:buChar char="ü"/>
            </a:pPr>
            <a:r>
              <a:rPr lang="zh-CN" altLang="en-US" kern="0" dirty="0">
                <a:ea typeface="隶书" pitchFamily="49" charset="-122"/>
              </a:rPr>
              <a:t> 熟练掌握：</a:t>
            </a:r>
          </a:p>
          <a:p>
            <a:pPr marL="366713" lvl="1" indent="0" eaLnBrk="1" hangingPunct="1">
              <a:buClr>
                <a:srgbClr val="0000FF"/>
              </a:buClr>
            </a:pPr>
            <a:r>
              <a:rPr lang="zh-CN" altLang="en-US" kern="0" dirty="0">
                <a:ea typeface="隶书" pitchFamily="49" charset="-122"/>
              </a:rPr>
              <a:t> </a:t>
            </a:r>
            <a:r>
              <a:rPr lang="en-US" altLang="zh-CN" kern="0" dirty="0">
                <a:ea typeface="隶书" pitchFamily="49" charset="-122"/>
              </a:rPr>
              <a:t>(1) </a:t>
            </a:r>
            <a:r>
              <a:rPr lang="zh-CN" altLang="en-US" kern="0" dirty="0">
                <a:ea typeface="隶书" pitchFamily="49" charset="-122"/>
              </a:rPr>
              <a:t>熟练掌握顺序查找、二分查找、二叉排序树基本思想、算法和应用。。</a:t>
            </a:r>
          </a:p>
          <a:p>
            <a:pPr marL="366713" lvl="1" indent="0" eaLnBrk="1" hangingPunct="1">
              <a:buClr>
                <a:srgbClr val="0000FF"/>
              </a:buClr>
            </a:pPr>
            <a:r>
              <a:rPr lang="zh-CN" altLang="en-US" kern="0" dirty="0">
                <a:ea typeface="隶书" pitchFamily="49" charset="-122"/>
              </a:rPr>
              <a:t> </a:t>
            </a:r>
            <a:r>
              <a:rPr lang="en-US" altLang="zh-CN" kern="0" dirty="0">
                <a:ea typeface="隶书" pitchFamily="49" charset="-122"/>
              </a:rPr>
              <a:t>(2) </a:t>
            </a:r>
            <a:r>
              <a:rPr lang="zh-CN" altLang="en-US" kern="0" dirty="0">
                <a:ea typeface="隶书" pitchFamily="49" charset="-122"/>
              </a:rPr>
              <a:t>熟练掌握散列表构造及应用。</a:t>
            </a:r>
            <a:endParaRPr lang="en-US" altLang="zh-CN" kern="0" dirty="0">
              <a:ea typeface="隶书" pitchFamily="49" charset="-122"/>
            </a:endParaRPr>
          </a:p>
          <a:p>
            <a:pPr marL="366713" lvl="1" indent="0" eaLnBrk="1" hangingPunct="1">
              <a:buClr>
                <a:srgbClr val="0000FF"/>
              </a:buClr>
            </a:pPr>
            <a:r>
              <a:rPr lang="zh-CN" altLang="en-US" kern="0" dirty="0">
                <a:ea typeface="隶书" pitchFamily="49" charset="-122"/>
              </a:rPr>
              <a:t> </a:t>
            </a:r>
            <a:r>
              <a:rPr lang="en-US" altLang="zh-CN" kern="0" dirty="0">
                <a:ea typeface="隶书" pitchFamily="49" charset="-122"/>
              </a:rPr>
              <a:t>(3)</a:t>
            </a:r>
            <a:r>
              <a:rPr lang="zh-CN" altLang="en-US" kern="0" dirty="0">
                <a:ea typeface="隶书" pitchFamily="49" charset="-122"/>
              </a:rPr>
              <a:t>熟练掌握二叉排序树的生成、插入和删除的注意算法；平衡二叉树的、</a:t>
            </a:r>
            <a:r>
              <a:rPr lang="en-US" altLang="zh-CN" kern="0" dirty="0">
                <a:ea typeface="隶书" pitchFamily="49" charset="-122"/>
              </a:rPr>
              <a:t>B-</a:t>
            </a:r>
            <a:r>
              <a:rPr lang="zh-CN" altLang="en-US" kern="0" dirty="0">
                <a:ea typeface="隶书" pitchFamily="49" charset="-122"/>
              </a:rPr>
              <a:t>树和</a:t>
            </a:r>
            <a:r>
              <a:rPr lang="en-US" altLang="zh-CN" kern="0" dirty="0">
                <a:ea typeface="隶书" pitchFamily="49" charset="-122"/>
              </a:rPr>
              <a:t>B+</a:t>
            </a:r>
            <a:r>
              <a:rPr lang="zh-CN" altLang="en-US" kern="0" dirty="0">
                <a:ea typeface="隶书" pitchFamily="49" charset="-122"/>
              </a:rPr>
              <a:t>树的基本知识。</a:t>
            </a:r>
          </a:p>
        </p:txBody>
      </p:sp>
    </p:spTree>
    <p:extLst>
      <p:ext uri="{BB962C8B-B14F-4D97-AF65-F5344CB8AC3E}">
        <p14:creationId xmlns:p14="http://schemas.microsoft.com/office/powerpoint/2010/main" val="30826754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10.1.1 </a:t>
            </a:r>
            <a:r>
              <a:rPr kumimoji="1" lang="zh-CN" altLang="en-US" sz="3200" b="1" dirty="0">
                <a:latin typeface="Arial" charset="0"/>
                <a:ea typeface="宋体" charset="-122"/>
                <a:cs typeface="+mn-cs"/>
              </a:rPr>
              <a:t>顺序查找表</a:t>
            </a:r>
          </a:p>
        </p:txBody>
      </p:sp>
      <p:sp>
        <p:nvSpPr>
          <p:cNvPr id="4" name="日期占位符 3"/>
          <p:cNvSpPr>
            <a:spLocks noGrp="1"/>
          </p:cNvSpPr>
          <p:nvPr>
            <p:ph type="dt" sz="half" idx="10"/>
          </p:nvPr>
        </p:nvSpPr>
        <p:spPr/>
        <p:txBody>
          <a:bodyPr/>
          <a:lstStyle/>
          <a:p>
            <a:fld id="{6E48B080-2A0D-478A-B570-3BCB45C959B1}"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19</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graphicFrame>
        <p:nvGraphicFramePr>
          <p:cNvPr id="13" name="Object 2"/>
          <p:cNvGraphicFramePr>
            <a:graphicFrameLocks noChangeAspect="1"/>
          </p:cNvGraphicFramePr>
          <p:nvPr>
            <p:extLst>
              <p:ext uri="{D42A27DB-BD31-4B8C-83A1-F6EECF244321}">
                <p14:modId xmlns:p14="http://schemas.microsoft.com/office/powerpoint/2010/main" val="3320874126"/>
              </p:ext>
            </p:extLst>
          </p:nvPr>
        </p:nvGraphicFramePr>
        <p:xfrm>
          <a:off x="665163" y="3121025"/>
          <a:ext cx="8188325" cy="1725613"/>
        </p:xfrm>
        <a:graphic>
          <a:graphicData uri="http://schemas.openxmlformats.org/presentationml/2006/ole">
            <mc:AlternateContent xmlns:mc="http://schemas.openxmlformats.org/markup-compatibility/2006">
              <mc:Choice xmlns:v="urn:schemas-microsoft-com:vml" Requires="v">
                <p:oleObj spid="_x0000_s4015" name="文档" r:id="rId5" imgW="8187120" imgH="1726560" progId="Word.Document.8">
                  <p:embed/>
                </p:oleObj>
              </mc:Choice>
              <mc:Fallback>
                <p:oleObj name="文档" r:id="rId5" imgW="8187120" imgH="1726560" progId="Word.Documen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5163" y="3121025"/>
                        <a:ext cx="8188325" cy="172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Text Box 6"/>
          <p:cNvSpPr txBox="1">
            <a:spLocks noChangeArrowheads="1"/>
          </p:cNvSpPr>
          <p:nvPr/>
        </p:nvSpPr>
        <p:spPr bwMode="auto">
          <a:xfrm>
            <a:off x="0" y="2573338"/>
            <a:ext cx="14176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pPr>
            <a:r>
              <a:rPr lang="en-US" altLang="zh-CN" sz="2800">
                <a:solidFill>
                  <a:srgbClr val="3333FF"/>
                </a:solidFill>
                <a:ea typeface="宋体" charset="-122"/>
              </a:rPr>
              <a:t>ST.elem</a:t>
            </a:r>
            <a:endParaRPr lang="en-US" altLang="zh-CN" sz="2400">
              <a:solidFill>
                <a:srgbClr val="3333FF"/>
              </a:solidFill>
              <a:ea typeface="宋体" charset="-122"/>
            </a:endParaRPr>
          </a:p>
        </p:txBody>
      </p:sp>
      <p:sp>
        <p:nvSpPr>
          <p:cNvPr id="16" name="Line 7"/>
          <p:cNvSpPr>
            <a:spLocks noChangeShapeType="1"/>
          </p:cNvSpPr>
          <p:nvPr/>
        </p:nvSpPr>
        <p:spPr bwMode="auto">
          <a:xfrm>
            <a:off x="1530350" y="2201863"/>
            <a:ext cx="0" cy="914400"/>
          </a:xfrm>
          <a:prstGeom prst="line">
            <a:avLst/>
          </a:prstGeom>
          <a:noFill/>
          <a:ln w="12700">
            <a:solidFill>
              <a:srgbClr val="990000"/>
            </a:solidFill>
            <a:round/>
            <a:headEnd/>
            <a:tailEnd type="stealth" w="med" len="lg"/>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17" name="Line 8"/>
          <p:cNvSpPr>
            <a:spLocks noChangeShapeType="1"/>
          </p:cNvSpPr>
          <p:nvPr/>
        </p:nvSpPr>
        <p:spPr bwMode="auto">
          <a:xfrm>
            <a:off x="5340350" y="2201863"/>
            <a:ext cx="0" cy="914400"/>
          </a:xfrm>
          <a:prstGeom prst="line">
            <a:avLst/>
          </a:prstGeom>
          <a:noFill/>
          <a:ln w="12700">
            <a:solidFill>
              <a:srgbClr val="990000"/>
            </a:solidFill>
            <a:round/>
            <a:headEnd/>
            <a:tailEnd type="stealth" w="med" len="lg"/>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18" name="Text Box 9"/>
          <p:cNvSpPr txBox="1">
            <a:spLocks noChangeArrowheads="1"/>
          </p:cNvSpPr>
          <p:nvPr/>
        </p:nvSpPr>
        <p:spPr bwMode="auto">
          <a:xfrm>
            <a:off x="228600" y="990600"/>
            <a:ext cx="67087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3200" b="1" i="0" u="none" strike="noStrike" kern="0" cap="none" spc="0" normalizeH="0" baseline="0" noProof="0">
                <a:ln>
                  <a:noFill/>
                </a:ln>
                <a:solidFill>
                  <a:srgbClr val="006600"/>
                </a:solidFill>
                <a:effectLst/>
                <a:uLnTx/>
                <a:uFillTx/>
                <a:latin typeface="Times New Roman" pitchFamily="18" charset="0"/>
                <a:ea typeface="楷体_GB2312" pitchFamily="49" charset="-122"/>
              </a:rPr>
              <a:t>回顾顺序表的查找过程</a:t>
            </a:r>
            <a:r>
              <a:rPr kumimoji="1" lang="en-US" altLang="zh-CN" sz="3200" b="1" i="0" u="none" strike="noStrike" kern="0" cap="none" spc="0" normalizeH="0" baseline="0" noProof="0">
                <a:ln>
                  <a:noFill/>
                </a:ln>
                <a:solidFill>
                  <a:srgbClr val="006600"/>
                </a:solidFill>
                <a:effectLst/>
                <a:uLnTx/>
                <a:uFillTx/>
                <a:latin typeface="Times New Roman" pitchFamily="18" charset="0"/>
                <a:ea typeface="楷体_GB2312" pitchFamily="49" charset="-122"/>
              </a:rPr>
              <a:t>---</a:t>
            </a:r>
            <a:r>
              <a:rPr kumimoji="1" lang="zh-CN" altLang="en-US" sz="3200" b="1" i="0" u="none" strike="noStrike" kern="0" cap="none" spc="0" normalizeH="0" baseline="0" noProof="0">
                <a:ln>
                  <a:noFill/>
                </a:ln>
                <a:solidFill>
                  <a:srgbClr val="006600"/>
                </a:solidFill>
                <a:effectLst/>
                <a:uLnTx/>
                <a:uFillTx/>
                <a:latin typeface="Times New Roman" pitchFamily="18" charset="0"/>
                <a:ea typeface="楷体_GB2312" pitchFamily="49" charset="-122"/>
              </a:rPr>
              <a:t>从前往后找</a:t>
            </a:r>
          </a:p>
        </p:txBody>
      </p:sp>
      <p:sp>
        <p:nvSpPr>
          <p:cNvPr id="19" name="Text Box 10"/>
          <p:cNvSpPr txBox="1">
            <a:spLocks noChangeArrowheads="1"/>
          </p:cNvSpPr>
          <p:nvPr/>
        </p:nvSpPr>
        <p:spPr bwMode="auto">
          <a:xfrm>
            <a:off x="504825" y="4552950"/>
            <a:ext cx="6624638"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25000"/>
              </a:lnSpc>
              <a:spcBef>
                <a:spcPct val="0"/>
              </a:spcBef>
              <a:spcAft>
                <a:spcPct val="0"/>
              </a:spcAft>
              <a:buClrTx/>
              <a:buSzTx/>
              <a:buFontTx/>
              <a:buNone/>
              <a:tabLst/>
              <a:defRPr/>
            </a:pPr>
            <a:r>
              <a:rPr kumimoji="1" lang="zh-CN" altLang="en-US" sz="4000" b="1" i="0" u="none" strike="noStrike" kern="0" cap="none" spc="0" normalizeH="0" baseline="0" noProof="0">
                <a:ln>
                  <a:noFill/>
                </a:ln>
                <a:solidFill>
                  <a:srgbClr val="3333FF"/>
                </a:solidFill>
                <a:effectLst/>
                <a:uLnTx/>
                <a:uFillTx/>
                <a:latin typeface="Times New Roman" pitchFamily="18" charset="0"/>
                <a:ea typeface="楷体_GB2312" pitchFamily="49" charset="-122"/>
              </a:rPr>
              <a:t>假设给定值 </a:t>
            </a:r>
            <a:r>
              <a:rPr kumimoji="1" lang="en-US" altLang="zh-CN" sz="4000" b="1" i="0" u="none" strike="noStrike" kern="0" cap="none" spc="0" normalizeH="0" baseline="0" noProof="0">
                <a:ln>
                  <a:noFill/>
                </a:ln>
                <a:solidFill>
                  <a:srgbClr val="3333FF"/>
                </a:solidFill>
                <a:effectLst/>
                <a:uLnTx/>
                <a:uFillTx/>
                <a:latin typeface="Times New Roman" pitchFamily="18" charset="0"/>
                <a:ea typeface="楷体_GB2312" pitchFamily="49" charset="-122"/>
              </a:rPr>
              <a:t>e=64,</a:t>
            </a:r>
          </a:p>
          <a:p>
            <a:pPr marL="0" marR="0" lvl="0" indent="0" defTabSz="914400" eaLnBrk="1" fontAlgn="base" latinLnBrk="0" hangingPunct="1">
              <a:lnSpc>
                <a:spcPct val="125000"/>
              </a:lnSpc>
              <a:spcBef>
                <a:spcPct val="0"/>
              </a:spcBef>
              <a:spcAft>
                <a:spcPct val="0"/>
              </a:spcAft>
              <a:buClrTx/>
              <a:buSzTx/>
              <a:buFontTx/>
              <a:buNone/>
              <a:tabLst/>
              <a:defRPr/>
            </a:pPr>
            <a:r>
              <a:rPr kumimoji="1" lang="zh-CN" altLang="en-US" sz="4000" b="1" i="0" u="none" strike="noStrike" kern="0" cap="none" spc="0" normalizeH="0" baseline="0" noProof="0">
                <a:ln>
                  <a:noFill/>
                </a:ln>
                <a:solidFill>
                  <a:srgbClr val="3333FF"/>
                </a:solidFill>
                <a:effectLst/>
                <a:uLnTx/>
                <a:uFillTx/>
                <a:latin typeface="Times New Roman" pitchFamily="18" charset="0"/>
                <a:ea typeface="楷体_GB2312" pitchFamily="49" charset="-122"/>
              </a:rPr>
              <a:t>要求 </a:t>
            </a:r>
            <a:r>
              <a:rPr kumimoji="1" lang="en-US" altLang="zh-CN" sz="4000" b="1" i="0" u="none" strike="noStrike" kern="0" cap="none" spc="0" normalizeH="0" baseline="0" noProof="0">
                <a:ln>
                  <a:noFill/>
                </a:ln>
                <a:solidFill>
                  <a:srgbClr val="3333FF"/>
                </a:solidFill>
                <a:effectLst/>
                <a:uLnTx/>
                <a:uFillTx/>
                <a:latin typeface="Times New Roman" pitchFamily="18" charset="0"/>
                <a:ea typeface="楷体_GB2312" pitchFamily="49" charset="-122"/>
              </a:rPr>
              <a:t>ST.elem[k] = e, </a:t>
            </a:r>
            <a:r>
              <a:rPr kumimoji="1" lang="zh-CN" altLang="en-US" sz="4000" b="1" i="0" u="none" strike="noStrike" kern="0" cap="none" spc="0" normalizeH="0" baseline="0" noProof="0">
                <a:ln>
                  <a:noFill/>
                </a:ln>
                <a:solidFill>
                  <a:srgbClr val="3333FF"/>
                </a:solidFill>
                <a:effectLst/>
                <a:uLnTx/>
                <a:uFillTx/>
                <a:latin typeface="Times New Roman" pitchFamily="18" charset="0"/>
                <a:ea typeface="楷体_GB2312" pitchFamily="49" charset="-122"/>
              </a:rPr>
              <a:t>问</a:t>
            </a:r>
            <a:r>
              <a:rPr kumimoji="1" lang="en-US" altLang="zh-CN" sz="4000" b="1" i="0" u="none" strike="noStrike" kern="0" cap="none" spc="0" normalizeH="0" baseline="0" noProof="0">
                <a:ln>
                  <a:noFill/>
                </a:ln>
                <a:solidFill>
                  <a:srgbClr val="3333FF"/>
                </a:solidFill>
                <a:effectLst/>
                <a:uLnTx/>
                <a:uFillTx/>
                <a:latin typeface="Times New Roman" pitchFamily="18" charset="0"/>
                <a:ea typeface="楷体_GB2312" pitchFamily="49" charset="-122"/>
              </a:rPr>
              <a:t>: k = ?</a:t>
            </a:r>
            <a:endParaRPr kumimoji="1" lang="en-US" altLang="zh-CN" sz="2400" b="1" i="0" u="none" strike="noStrike" kern="0" cap="none" spc="0" normalizeH="0" baseline="0" noProof="0">
              <a:ln>
                <a:noFill/>
              </a:ln>
              <a:solidFill>
                <a:srgbClr val="3333FF"/>
              </a:solidFill>
              <a:effectLst/>
              <a:uLnTx/>
              <a:uFillTx/>
              <a:latin typeface="Times New Roman" pitchFamily="18" charset="0"/>
              <a:ea typeface="楷体_GB2312" pitchFamily="49" charset="-122"/>
            </a:endParaRPr>
          </a:p>
        </p:txBody>
      </p:sp>
      <p:sp>
        <p:nvSpPr>
          <p:cNvPr id="20" name="Rectangle 11"/>
          <p:cNvSpPr>
            <a:spLocks noChangeArrowheads="1"/>
          </p:cNvSpPr>
          <p:nvPr/>
        </p:nvSpPr>
        <p:spPr bwMode="auto">
          <a:xfrm>
            <a:off x="1625600" y="1951038"/>
            <a:ext cx="4667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4000" b="1" i="0" u="none" strike="noStrike" kern="0" cap="none" spc="0" normalizeH="0" baseline="0" noProof="0">
                <a:ln>
                  <a:noFill/>
                </a:ln>
                <a:solidFill>
                  <a:srgbClr val="3333FF"/>
                </a:solidFill>
                <a:effectLst/>
                <a:uLnTx/>
                <a:uFillTx/>
                <a:latin typeface="Times New Roman" pitchFamily="18" charset="0"/>
                <a:ea typeface="楷体_GB2312" pitchFamily="49" charset="-122"/>
              </a:rPr>
              <a:t>k</a:t>
            </a:r>
          </a:p>
        </p:txBody>
      </p:sp>
      <p:sp>
        <p:nvSpPr>
          <p:cNvPr id="21" name="Rectangle 12"/>
          <p:cNvSpPr>
            <a:spLocks noChangeArrowheads="1"/>
          </p:cNvSpPr>
          <p:nvPr/>
        </p:nvSpPr>
        <p:spPr bwMode="auto">
          <a:xfrm>
            <a:off x="5416550" y="1951038"/>
            <a:ext cx="4667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4000" b="1" i="0" u="none" strike="noStrike" kern="0" cap="none" spc="0" normalizeH="0" baseline="0" noProof="0">
                <a:ln>
                  <a:noFill/>
                </a:ln>
                <a:solidFill>
                  <a:srgbClr val="3333FF"/>
                </a:solidFill>
                <a:effectLst/>
                <a:uLnTx/>
                <a:uFillTx/>
                <a:latin typeface="Times New Roman" pitchFamily="18" charset="0"/>
                <a:ea typeface="楷体_GB2312" pitchFamily="49" charset="-122"/>
              </a:rPr>
              <a:t>k</a:t>
            </a:r>
          </a:p>
        </p:txBody>
      </p:sp>
    </p:spTree>
    <p:extLst>
      <p:ext uri="{BB962C8B-B14F-4D97-AF65-F5344CB8AC3E}">
        <p14:creationId xmlns:p14="http://schemas.microsoft.com/office/powerpoint/2010/main" val="636441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up)">
                                      <p:cBhvr>
                                        <p:cTn id="13" dur="500"/>
                                        <p:tgtEl>
                                          <p:spTgt spid="13"/>
                                        </p:tgtEl>
                                      </p:cBhvr>
                                    </p:animEffect>
                                  </p:childTnLst>
                                </p:cTn>
                              </p:par>
                            </p:childTnLst>
                          </p:cTn>
                        </p:par>
                        <p:par>
                          <p:cTn id="14" fill="hold">
                            <p:stCondLst>
                              <p:cond delay="500"/>
                            </p:stCondLst>
                            <p:childTnLst>
                              <p:par>
                                <p:cTn id="15" presetID="2" presetClass="entr" presetSubtype="8"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0-#ppt_w/2"/>
                                          </p:val>
                                        </p:tav>
                                        <p:tav tm="100000">
                                          <p:val>
                                            <p:strVal val="#ppt_x"/>
                                          </p:val>
                                        </p:tav>
                                      </p:tavLst>
                                    </p:anim>
                                    <p:anim calcmode="lin" valueType="num">
                                      <p:cBhvr additive="base">
                                        <p:cTn id="1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up)">
                                      <p:cBhvr>
                                        <p:cTn id="29" dur="500"/>
                                        <p:tgtEl>
                                          <p:spTgt spid="16"/>
                                        </p:tgtEl>
                                      </p:cBhvr>
                                    </p:animEffec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par>
                          <p:cTn id="30" fill="hold">
                            <p:stCondLst>
                              <p:cond delay="500"/>
                            </p:stCondLst>
                            <p:childTnLst>
                              <p:par>
                                <p:cTn id="31" presetID="22" presetClass="entr" presetSubtype="1" fill="hold" grpId="0" nodeType="after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up)">
                                      <p:cBhvr>
                                        <p:cTn id="33" dur="5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up)">
                                      <p:cBhvr>
                                        <p:cTn id="38" dur="500"/>
                                        <p:tgtEl>
                                          <p:spTgt spid="17"/>
                                        </p:tgtEl>
                                      </p:cBhvr>
                                    </p:animEffect>
                                  </p:childTnLst>
                                </p:cTn>
                              </p:par>
                            </p:childTnLst>
                          </p:cTn>
                        </p:par>
                        <p:par>
                          <p:cTn id="39" fill="hold">
                            <p:stCondLst>
                              <p:cond delay="500"/>
                            </p:stCondLst>
                            <p:childTnLst>
                              <p:par>
                                <p:cTn id="40" presetID="22" presetClass="entr" presetSubtype="1" fill="hold" grpId="0" nodeType="after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up)">
                                      <p:cBhvr>
                                        <p:cTn id="42"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utoUpdateAnimBg="0"/>
      <p:bldP spid="16" grpId="0" animBg="1"/>
      <p:bldP spid="17" grpId="0" animBg="1"/>
      <p:bldP spid="18" grpId="0" autoUpdateAnimBg="0"/>
      <p:bldP spid="19" grpId="0" autoUpdateAnimBg="0"/>
      <p:bldP spid="20" grpId="0" autoUpdateAnimBg="0"/>
      <p:bldP spid="21"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FF0000"/>
                </a:solidFill>
              </a:rPr>
              <a:t>本章重点与难点</a:t>
            </a:r>
          </a:p>
        </p:txBody>
      </p:sp>
      <p:sp>
        <p:nvSpPr>
          <p:cNvPr id="4" name="日期占位符 3"/>
          <p:cNvSpPr>
            <a:spLocks noGrp="1"/>
          </p:cNvSpPr>
          <p:nvPr>
            <p:ph type="dt" sz="half" idx="10"/>
          </p:nvPr>
        </p:nvSpPr>
        <p:spPr/>
        <p:txBody>
          <a:bodyPr/>
          <a:lstStyle/>
          <a:p>
            <a:fld id="{80EFC997-DC7C-401C-A8BC-2231242CE3C3}"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2</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4" name="Rectangle 7"/>
          <p:cNvSpPr>
            <a:spLocks noChangeArrowheads="1"/>
          </p:cNvSpPr>
          <p:nvPr/>
        </p:nvSpPr>
        <p:spPr bwMode="auto">
          <a:xfrm>
            <a:off x="539750" y="2133600"/>
            <a:ext cx="7848600"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lnSpc>
                <a:spcPct val="120000"/>
              </a:lnSpc>
              <a:spcBef>
                <a:spcPct val="0"/>
              </a:spcBef>
              <a:spcAft>
                <a:spcPct val="0"/>
              </a:spcAft>
            </a:pPr>
            <a:r>
              <a:rPr lang="zh-CN" altLang="en-US" sz="3200" u="sng" dirty="0">
                <a:solidFill>
                  <a:srgbClr val="FF3300"/>
                </a:solidFill>
                <a:ea typeface="宋体" charset="-122"/>
              </a:rPr>
              <a:t>重点</a:t>
            </a:r>
            <a:r>
              <a:rPr lang="zh-CN" altLang="en-US" sz="3200" dirty="0">
                <a:solidFill>
                  <a:srgbClr val="FF3300"/>
                </a:solidFill>
                <a:ea typeface="宋体" charset="-122"/>
              </a:rPr>
              <a:t>：</a:t>
            </a:r>
            <a:r>
              <a:rPr lang="zh-CN" altLang="en-US" sz="2800" dirty="0">
                <a:solidFill>
                  <a:srgbClr val="0000FF"/>
                </a:solidFill>
                <a:latin typeface="楷体_GB2312" pitchFamily="49" charset="-122"/>
                <a:ea typeface="宋体" charset="-122"/>
              </a:rPr>
              <a:t>顺序查找、二分查找、二叉排序树查找以</a:t>
            </a:r>
          </a:p>
          <a:p>
            <a:pPr eaLnBrk="1" fontAlgn="base" hangingPunct="1">
              <a:lnSpc>
                <a:spcPct val="120000"/>
              </a:lnSpc>
              <a:spcBef>
                <a:spcPct val="0"/>
              </a:spcBef>
              <a:spcAft>
                <a:spcPct val="0"/>
              </a:spcAft>
            </a:pPr>
            <a:r>
              <a:rPr lang="zh-CN" altLang="en-US" sz="2800" dirty="0">
                <a:solidFill>
                  <a:srgbClr val="0000FF"/>
                </a:solidFill>
                <a:latin typeface="楷体_GB2312" pitchFamily="49" charset="-122"/>
                <a:ea typeface="宋体" charset="-122"/>
              </a:rPr>
              <a:t>       及散列表构造及散列方法实现。</a:t>
            </a:r>
          </a:p>
        </p:txBody>
      </p:sp>
      <p:sp>
        <p:nvSpPr>
          <p:cNvPr id="15" name="Rectangle 8"/>
          <p:cNvSpPr>
            <a:spLocks noChangeArrowheads="1"/>
          </p:cNvSpPr>
          <p:nvPr/>
        </p:nvSpPr>
        <p:spPr bwMode="auto">
          <a:xfrm>
            <a:off x="611188" y="3789363"/>
            <a:ext cx="7632700" cy="118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lnSpc>
                <a:spcPct val="120000"/>
              </a:lnSpc>
              <a:spcBef>
                <a:spcPct val="0"/>
              </a:spcBef>
              <a:spcAft>
                <a:spcPct val="0"/>
              </a:spcAft>
            </a:pPr>
            <a:r>
              <a:rPr lang="zh-CN" altLang="en-US" sz="3200" u="sng" dirty="0">
                <a:solidFill>
                  <a:srgbClr val="FF3300"/>
                </a:solidFill>
                <a:ea typeface="宋体" charset="-122"/>
              </a:rPr>
              <a:t>难点</a:t>
            </a:r>
            <a:r>
              <a:rPr lang="zh-CN" altLang="en-US" sz="2800" dirty="0">
                <a:solidFill>
                  <a:srgbClr val="0000FF"/>
                </a:solidFill>
                <a:latin typeface="楷体_GB2312" pitchFamily="49" charset="-122"/>
                <a:ea typeface="宋体" charset="-122"/>
              </a:rPr>
              <a:t>：二叉排序树的删除算法和平衡二叉树的</a:t>
            </a:r>
          </a:p>
          <a:p>
            <a:pPr eaLnBrk="1" fontAlgn="base" hangingPunct="1">
              <a:lnSpc>
                <a:spcPct val="120000"/>
              </a:lnSpc>
              <a:spcBef>
                <a:spcPct val="0"/>
              </a:spcBef>
              <a:spcAft>
                <a:spcPct val="0"/>
              </a:spcAft>
            </a:pPr>
            <a:r>
              <a:rPr lang="zh-CN" altLang="en-US" sz="2800" dirty="0">
                <a:solidFill>
                  <a:srgbClr val="0000FF"/>
                </a:solidFill>
                <a:latin typeface="楷体_GB2312" pitchFamily="49" charset="-122"/>
                <a:ea typeface="宋体" charset="-122"/>
              </a:rPr>
              <a:t>       构造算法。</a:t>
            </a:r>
          </a:p>
        </p:txBody>
      </p:sp>
    </p:spTree>
    <p:extLst>
      <p:ext uri="{BB962C8B-B14F-4D97-AF65-F5344CB8AC3E}">
        <p14:creationId xmlns:p14="http://schemas.microsoft.com/office/powerpoint/2010/main" val="1052096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10.1.1 </a:t>
            </a:r>
            <a:r>
              <a:rPr kumimoji="1" lang="zh-CN" altLang="en-US" sz="3200" b="1" dirty="0">
                <a:latin typeface="Arial" charset="0"/>
                <a:ea typeface="宋体" charset="-122"/>
                <a:cs typeface="+mn-cs"/>
              </a:rPr>
              <a:t>顺序查找表</a:t>
            </a:r>
          </a:p>
        </p:txBody>
      </p:sp>
      <p:sp>
        <p:nvSpPr>
          <p:cNvPr id="4" name="日期占位符 3"/>
          <p:cNvSpPr>
            <a:spLocks noGrp="1"/>
          </p:cNvSpPr>
          <p:nvPr>
            <p:ph type="dt" sz="half" idx="10"/>
          </p:nvPr>
        </p:nvSpPr>
        <p:spPr/>
        <p:txBody>
          <a:bodyPr/>
          <a:lstStyle/>
          <a:p>
            <a:fld id="{9645B64B-7311-4A44-9058-95D88CE92886}"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20</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Rectangle 9"/>
          <p:cNvSpPr txBox="1">
            <a:spLocks noChangeArrowheads="1"/>
          </p:cNvSpPr>
          <p:nvPr/>
        </p:nvSpPr>
        <p:spPr bwMode="auto">
          <a:xfrm>
            <a:off x="6553200" y="62928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zh-CN"/>
            </a:defPPr>
            <a:lvl1pPr algn="r" rtl="0" fontAlgn="base">
              <a:spcBef>
                <a:spcPct val="0"/>
              </a:spcBef>
              <a:spcAft>
                <a:spcPct val="0"/>
              </a:spcAft>
              <a:defRPr kumimoji="1" sz="1400" b="0" kern="1200">
                <a:solidFill>
                  <a:schemeClr val="tx1"/>
                </a:solidFill>
                <a:latin typeface="Times New Roman" pitchFamily="18" charset="0"/>
                <a:ea typeface="+mn-ea"/>
                <a:cs typeface="+mn-cs"/>
              </a:defRPr>
            </a:lvl1pPr>
            <a:lvl2pPr marL="457200" algn="ctr" rtl="0" fontAlgn="base">
              <a:spcBef>
                <a:spcPct val="0"/>
              </a:spcBef>
              <a:spcAft>
                <a:spcPct val="0"/>
              </a:spcAft>
              <a:defRPr kumimoji="1" sz="3000" b="1" kern="1200">
                <a:solidFill>
                  <a:srgbClr val="6600CC"/>
                </a:solidFill>
                <a:latin typeface="Times New Roman" pitchFamily="18" charset="0"/>
                <a:ea typeface="楷体_GB2312" pitchFamily="49" charset="-122"/>
                <a:cs typeface="+mn-cs"/>
              </a:defRPr>
            </a:lvl2pPr>
            <a:lvl3pPr marL="914400" algn="ctr" rtl="0" fontAlgn="base">
              <a:spcBef>
                <a:spcPct val="0"/>
              </a:spcBef>
              <a:spcAft>
                <a:spcPct val="0"/>
              </a:spcAft>
              <a:defRPr kumimoji="1" sz="3000" b="1" kern="1200">
                <a:solidFill>
                  <a:srgbClr val="6600CC"/>
                </a:solidFill>
                <a:latin typeface="Times New Roman" pitchFamily="18" charset="0"/>
                <a:ea typeface="楷体_GB2312" pitchFamily="49" charset="-122"/>
                <a:cs typeface="+mn-cs"/>
              </a:defRPr>
            </a:lvl3pPr>
            <a:lvl4pPr marL="1371600" algn="ctr" rtl="0" fontAlgn="base">
              <a:spcBef>
                <a:spcPct val="0"/>
              </a:spcBef>
              <a:spcAft>
                <a:spcPct val="0"/>
              </a:spcAft>
              <a:defRPr kumimoji="1" sz="3000" b="1" kern="1200">
                <a:solidFill>
                  <a:srgbClr val="6600CC"/>
                </a:solidFill>
                <a:latin typeface="Times New Roman" pitchFamily="18" charset="0"/>
                <a:ea typeface="楷体_GB2312" pitchFamily="49" charset="-122"/>
                <a:cs typeface="+mn-cs"/>
              </a:defRPr>
            </a:lvl4pPr>
            <a:lvl5pPr marL="1828800" algn="ctr" rtl="0" fontAlgn="base">
              <a:spcBef>
                <a:spcPct val="0"/>
              </a:spcBef>
              <a:spcAft>
                <a:spcPct val="0"/>
              </a:spcAft>
              <a:defRPr kumimoji="1" sz="3000" b="1" kern="1200">
                <a:solidFill>
                  <a:srgbClr val="6600CC"/>
                </a:solidFill>
                <a:latin typeface="Times New Roman" pitchFamily="18" charset="0"/>
                <a:ea typeface="楷体_GB2312" pitchFamily="49" charset="-122"/>
                <a:cs typeface="+mn-cs"/>
              </a:defRPr>
            </a:lvl5pPr>
            <a:lvl6pPr marL="2286000" algn="l" defTabSz="914400" rtl="0" eaLnBrk="1" latinLnBrk="0" hangingPunct="1">
              <a:defRPr kumimoji="1" sz="3000" b="1" kern="1200">
                <a:solidFill>
                  <a:srgbClr val="6600CC"/>
                </a:solidFill>
                <a:latin typeface="Times New Roman" pitchFamily="18" charset="0"/>
                <a:ea typeface="楷体_GB2312" pitchFamily="49" charset="-122"/>
                <a:cs typeface="+mn-cs"/>
              </a:defRPr>
            </a:lvl6pPr>
            <a:lvl7pPr marL="2743200" algn="l" defTabSz="914400" rtl="0" eaLnBrk="1" latinLnBrk="0" hangingPunct="1">
              <a:defRPr kumimoji="1" sz="3000" b="1" kern="1200">
                <a:solidFill>
                  <a:srgbClr val="6600CC"/>
                </a:solidFill>
                <a:latin typeface="Times New Roman" pitchFamily="18" charset="0"/>
                <a:ea typeface="楷体_GB2312" pitchFamily="49" charset="-122"/>
                <a:cs typeface="+mn-cs"/>
              </a:defRPr>
            </a:lvl7pPr>
            <a:lvl8pPr marL="3200400" algn="l" defTabSz="914400" rtl="0" eaLnBrk="1" latinLnBrk="0" hangingPunct="1">
              <a:defRPr kumimoji="1" sz="3000" b="1" kern="1200">
                <a:solidFill>
                  <a:srgbClr val="6600CC"/>
                </a:solidFill>
                <a:latin typeface="Times New Roman" pitchFamily="18" charset="0"/>
                <a:ea typeface="楷体_GB2312" pitchFamily="49" charset="-122"/>
                <a:cs typeface="+mn-cs"/>
              </a:defRPr>
            </a:lvl8pPr>
            <a:lvl9pPr marL="3657600" algn="l" defTabSz="914400" rtl="0" eaLnBrk="1" latinLnBrk="0" hangingPunct="1">
              <a:defRPr kumimoji="1" sz="3000" b="1" kern="1200">
                <a:solidFill>
                  <a:srgbClr val="6600CC"/>
                </a:solidFill>
                <a:latin typeface="Times New Roman" pitchFamily="18" charset="0"/>
                <a:ea typeface="楷体_GB2312" pitchFamily="49" charset="-122"/>
                <a:cs typeface="+mn-cs"/>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011FE7E-34CC-4E51-B1FD-03A3818F9D99}" type="slidenum">
              <a:rPr kumimoji="1" lang="en-US" altLang="zh-CN" sz="1400" b="0" i="0" u="none" strike="noStrike" kern="1200" cap="none" spc="0" normalizeH="0" baseline="0" noProof="0" smtClean="0">
                <a:ln>
                  <a:noFill/>
                </a:ln>
                <a:solidFill>
                  <a:srgbClr val="000000"/>
                </a:solidFill>
                <a:effectLst/>
                <a:uLnTx/>
                <a:uFillTx/>
                <a:latin typeface="Times New Roman" pitchFamily="18" charset="0"/>
                <a:ea typeface="宋体"/>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1" lang="en-US" altLang="zh-CN" sz="1400" b="0" i="0" u="none" strike="noStrike" kern="1200" cap="none" spc="0" normalizeH="0" baseline="0" noProof="0">
              <a:ln>
                <a:noFill/>
              </a:ln>
              <a:solidFill>
                <a:srgbClr val="000000"/>
              </a:solidFill>
              <a:effectLst/>
              <a:uLnTx/>
              <a:uFillTx/>
              <a:latin typeface="Times New Roman" pitchFamily="18" charset="0"/>
              <a:ea typeface="宋体"/>
              <a:cs typeface="+mn-cs"/>
            </a:endParaRPr>
          </a:p>
        </p:txBody>
      </p:sp>
      <p:sp>
        <p:nvSpPr>
          <p:cNvPr id="14" name="灯片编号占位符 2"/>
          <p:cNvSpPr txBox="1">
            <a:spLocks noGrp="1"/>
          </p:cNvSpPr>
          <p:nvPr/>
        </p:nvSpPr>
        <p:spPr bwMode="auto">
          <a:xfrm>
            <a:off x="6553200" y="6292850"/>
            <a:ext cx="2133600" cy="476250"/>
          </a:xfrm>
          <a:prstGeom prst="rect">
            <a:avLst/>
          </a:prstGeom>
          <a:noFill/>
          <a:ln>
            <a:miter lim="800000"/>
            <a:headEnd/>
            <a:tailEnd/>
          </a:ln>
        </p:spPr>
        <p:txBody>
          <a:bodyPr/>
          <a:lstStyle/>
          <a:p>
            <a:pPr algn="r" fontAlgn="base">
              <a:spcBef>
                <a:spcPct val="0"/>
              </a:spcBef>
              <a:spcAft>
                <a:spcPct val="0"/>
              </a:spcAft>
              <a:defRPr/>
            </a:pPr>
            <a:fld id="{7E5A252C-6420-4322-9628-D51DF69B1A66}" type="slidenum">
              <a:rPr kumimoji="1" lang="en-US" altLang="zh-CN" sz="1400">
                <a:solidFill>
                  <a:srgbClr val="000000"/>
                </a:solidFill>
                <a:latin typeface="Times New Roman" pitchFamily="18" charset="0"/>
              </a:rPr>
              <a:pPr algn="r" fontAlgn="base">
                <a:spcBef>
                  <a:spcPct val="0"/>
                </a:spcBef>
                <a:spcAft>
                  <a:spcPct val="0"/>
                </a:spcAft>
                <a:defRPr/>
              </a:pPr>
              <a:t>20</a:t>
            </a:fld>
            <a:endParaRPr kumimoji="1" lang="en-US" altLang="zh-CN" sz="1400">
              <a:solidFill>
                <a:srgbClr val="000000"/>
              </a:solidFill>
              <a:latin typeface="Times New Roman" pitchFamily="18" charset="0"/>
            </a:endParaRPr>
          </a:p>
        </p:txBody>
      </p:sp>
      <p:sp>
        <p:nvSpPr>
          <p:cNvPr id="16" name="Text Box 11"/>
          <p:cNvSpPr txBox="1">
            <a:spLocks noChangeArrowheads="1"/>
          </p:cNvSpPr>
          <p:nvPr/>
        </p:nvSpPr>
        <p:spPr bwMode="auto">
          <a:xfrm>
            <a:off x="609600" y="967830"/>
            <a:ext cx="7487947" cy="3539430"/>
          </a:xfrm>
          <a:prstGeom prst="rect">
            <a:avLst/>
          </a:prstGeom>
          <a:noFill/>
          <a:ln w="9525">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dirty="0">
                <a:ln>
                  <a:noFill/>
                </a:ln>
                <a:solidFill>
                  <a:srgbClr val="3333FF"/>
                </a:solidFill>
                <a:effectLst/>
                <a:uLnTx/>
                <a:uFillTx/>
                <a:latin typeface="Times New Roman" pitchFamily="18" charset="0"/>
                <a:ea typeface="宋体" charset="-122"/>
              </a:rPr>
              <a:t>int location( </a:t>
            </a:r>
            <a:r>
              <a:rPr kumimoji="1" lang="en-US" altLang="zh-CN" sz="2800" b="1" i="0" u="none" strike="noStrike" kern="0" cap="none" spc="0" normalizeH="0" baseline="0" noProof="0" dirty="0" err="1">
                <a:ln>
                  <a:noFill/>
                </a:ln>
                <a:solidFill>
                  <a:srgbClr val="3333FF"/>
                </a:solidFill>
                <a:effectLst/>
                <a:uLnTx/>
                <a:uFillTx/>
                <a:latin typeface="Times New Roman" pitchFamily="18" charset="0"/>
                <a:ea typeface="宋体" charset="-122"/>
              </a:rPr>
              <a:t>SqList</a:t>
            </a:r>
            <a:r>
              <a:rPr kumimoji="1" lang="en-US" altLang="zh-CN" sz="2800" b="1" i="0" u="none" strike="noStrike" kern="0" cap="none" spc="0" normalizeH="0" baseline="0" noProof="0" dirty="0">
                <a:ln>
                  <a:noFill/>
                </a:ln>
                <a:solidFill>
                  <a:srgbClr val="3333FF"/>
                </a:solidFill>
                <a:effectLst/>
                <a:uLnTx/>
                <a:uFillTx/>
                <a:latin typeface="Times New Roman" pitchFamily="18" charset="0"/>
                <a:ea typeface="宋体" charset="-122"/>
              </a:rPr>
              <a:t> L, </a:t>
            </a:r>
            <a:r>
              <a:rPr kumimoji="1" lang="en-US" altLang="zh-CN" sz="2800" b="1" i="0" u="none" strike="noStrike" kern="0" cap="none" spc="0" normalizeH="0" baseline="0" noProof="0" dirty="0" err="1">
                <a:ln>
                  <a:noFill/>
                </a:ln>
                <a:solidFill>
                  <a:srgbClr val="3333FF"/>
                </a:solidFill>
                <a:effectLst/>
                <a:uLnTx/>
                <a:uFillTx/>
                <a:latin typeface="Times New Roman" pitchFamily="18" charset="0"/>
                <a:ea typeface="宋体" charset="-122"/>
              </a:rPr>
              <a:t>ElemType</a:t>
            </a:r>
            <a:r>
              <a:rPr kumimoji="1" lang="en-US" altLang="zh-CN" sz="2800" b="1" i="0" u="none" strike="noStrike" kern="0" cap="none" spc="0" normalizeH="0" baseline="0" noProof="0" dirty="0">
                <a:ln>
                  <a:noFill/>
                </a:ln>
                <a:solidFill>
                  <a:srgbClr val="3333FF"/>
                </a:solidFill>
                <a:effectLst/>
                <a:uLnTx/>
                <a:uFillTx/>
                <a:latin typeface="Times New Roman" pitchFamily="18" charset="0"/>
                <a:ea typeface="宋体" charset="-122"/>
              </a:rPr>
              <a:t>&amp; e,</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dirty="0">
                <a:ln>
                  <a:noFill/>
                </a:ln>
                <a:solidFill>
                  <a:srgbClr val="3333FF"/>
                </a:solidFill>
                <a:effectLst/>
                <a:uLnTx/>
                <a:uFillTx/>
                <a:latin typeface="Times New Roman" pitchFamily="18" charset="0"/>
                <a:ea typeface="宋体" charset="-122"/>
              </a:rPr>
              <a:t>      Status (*compare)(</a:t>
            </a:r>
            <a:r>
              <a:rPr kumimoji="1" lang="en-US" altLang="zh-CN" sz="2800" b="1" i="0" u="none" strike="noStrike" kern="0" cap="none" spc="0" normalizeH="0" baseline="0" noProof="0" dirty="0" err="1">
                <a:ln>
                  <a:noFill/>
                </a:ln>
                <a:solidFill>
                  <a:srgbClr val="3333FF"/>
                </a:solidFill>
                <a:effectLst/>
                <a:uLnTx/>
                <a:uFillTx/>
                <a:latin typeface="Times New Roman" pitchFamily="18" charset="0"/>
                <a:ea typeface="宋体" charset="-122"/>
              </a:rPr>
              <a:t>ElemType</a:t>
            </a:r>
            <a:r>
              <a:rPr kumimoji="1" lang="en-US" altLang="zh-CN" sz="2800" b="1" i="0" u="none" strike="noStrike" kern="0" cap="none" spc="0" normalizeH="0" baseline="0" noProof="0" dirty="0">
                <a:ln>
                  <a:noFill/>
                </a:ln>
                <a:solidFill>
                  <a:srgbClr val="3333FF"/>
                </a:solidFill>
                <a:effectLst/>
                <a:uLnTx/>
                <a:uFillTx/>
                <a:latin typeface="Times New Roman" pitchFamily="18" charset="0"/>
                <a:ea typeface="宋体" charset="-122"/>
              </a:rPr>
              <a:t>, </a:t>
            </a:r>
            <a:r>
              <a:rPr kumimoji="1" lang="en-US" altLang="zh-CN" sz="2800" b="1" i="0" u="none" strike="noStrike" kern="0" cap="none" spc="0" normalizeH="0" baseline="0" noProof="0" dirty="0" err="1">
                <a:ln>
                  <a:noFill/>
                </a:ln>
                <a:solidFill>
                  <a:srgbClr val="3333FF"/>
                </a:solidFill>
                <a:effectLst/>
                <a:uLnTx/>
                <a:uFillTx/>
                <a:latin typeface="Times New Roman" pitchFamily="18" charset="0"/>
                <a:ea typeface="宋体" charset="-122"/>
              </a:rPr>
              <a:t>ElemType</a:t>
            </a:r>
            <a:r>
              <a:rPr kumimoji="1" lang="en-US" altLang="zh-CN" sz="2800" b="1" i="0" u="none" strike="noStrike" kern="0" cap="none" spc="0" normalizeH="0" baseline="0" noProof="0" dirty="0">
                <a:ln>
                  <a:noFill/>
                </a:ln>
                <a:solidFill>
                  <a:srgbClr val="3333FF"/>
                </a:solidFill>
                <a:effectLst/>
                <a:uLnTx/>
                <a:uFillTx/>
                <a:latin typeface="Times New Roman" pitchFamily="18" charset="0"/>
                <a:ea typeface="宋体" charset="-122"/>
              </a:rPr>
              <a:t>)) </a:t>
            </a:r>
            <a:r>
              <a:rPr kumimoji="1" lang="en-US" altLang="zh-CN" sz="2800" b="1" i="0" u="none" strike="noStrike" kern="0" cap="none" spc="0" normalizeH="0" baseline="0" noProof="0" dirty="0">
                <a:ln>
                  <a:noFill/>
                </a:ln>
                <a:solidFill>
                  <a:srgbClr val="3333FF"/>
                </a:solidFill>
                <a:effectLst/>
                <a:uLnTx/>
                <a:uFillTx/>
                <a:latin typeface="宋体" charset="-122"/>
                <a:ea typeface="宋体" charset="-122"/>
              </a:rPr>
              <a:t>{</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dirty="0">
                <a:ln>
                  <a:noFill/>
                </a:ln>
                <a:solidFill>
                  <a:srgbClr val="3333FF"/>
                </a:solidFill>
                <a:effectLst/>
                <a:uLnTx/>
                <a:uFillTx/>
                <a:latin typeface="Times New Roman" pitchFamily="18" charset="0"/>
                <a:ea typeface="宋体" charset="-122"/>
              </a:rPr>
              <a:t>  k = 1;  p = </a:t>
            </a:r>
            <a:r>
              <a:rPr kumimoji="1" lang="en-US" altLang="zh-CN" sz="2800" b="1" i="0" u="none" strike="noStrike" kern="0" cap="none" spc="0" normalizeH="0" baseline="0" noProof="0" dirty="0" err="1">
                <a:ln>
                  <a:noFill/>
                </a:ln>
                <a:solidFill>
                  <a:srgbClr val="3333FF"/>
                </a:solidFill>
                <a:effectLst/>
                <a:uLnTx/>
                <a:uFillTx/>
                <a:latin typeface="Times New Roman" pitchFamily="18" charset="0"/>
                <a:ea typeface="宋体" charset="-122"/>
              </a:rPr>
              <a:t>L.elem</a:t>
            </a:r>
            <a:r>
              <a:rPr kumimoji="1" lang="en-US" altLang="zh-CN" sz="2800" b="1" i="0" u="none" strike="noStrike" kern="0" cap="none" spc="0" normalizeH="0" baseline="0" noProof="0" dirty="0">
                <a:ln>
                  <a:noFill/>
                </a:ln>
                <a:solidFill>
                  <a:srgbClr val="3333FF"/>
                </a:solidFill>
                <a:effectLst/>
                <a:uLnTx/>
                <a:uFillTx/>
                <a:latin typeface="Times New Roman" pitchFamily="18" charset="0"/>
                <a:ea typeface="宋体" charset="-122"/>
              </a:rPr>
              <a:t>;</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dirty="0">
                <a:ln>
                  <a:noFill/>
                </a:ln>
                <a:solidFill>
                  <a:srgbClr val="3333FF"/>
                </a:solidFill>
                <a:effectLst/>
                <a:uLnTx/>
                <a:uFillTx/>
                <a:latin typeface="Times New Roman" pitchFamily="18" charset="0"/>
                <a:ea typeface="宋体" charset="-122"/>
              </a:rPr>
              <a:t>  while ( </a:t>
            </a:r>
            <a:r>
              <a:rPr kumimoji="1" lang="en-US" altLang="zh-CN" sz="2800" b="1" i="0" u="none" strike="noStrike" kern="0" cap="none" spc="0" normalizeH="0" baseline="0" noProof="0" dirty="0">
                <a:ln>
                  <a:noFill/>
                </a:ln>
                <a:solidFill>
                  <a:srgbClr val="CC3300"/>
                </a:solidFill>
                <a:effectLst/>
                <a:uLnTx/>
                <a:uFillTx/>
                <a:latin typeface="Times New Roman" pitchFamily="18" charset="0"/>
                <a:ea typeface="楷体_GB2312" pitchFamily="49" charset="-122"/>
              </a:rPr>
              <a:t>k&lt;=</a:t>
            </a:r>
            <a:r>
              <a:rPr kumimoji="1" lang="en-US" altLang="zh-CN" sz="2800" b="1" i="0" u="none" strike="noStrike" kern="0" cap="none" spc="0" normalizeH="0" baseline="0" noProof="0" dirty="0" err="1">
                <a:ln>
                  <a:noFill/>
                </a:ln>
                <a:solidFill>
                  <a:srgbClr val="CC3300"/>
                </a:solidFill>
                <a:effectLst/>
                <a:uLnTx/>
                <a:uFillTx/>
                <a:latin typeface="Times New Roman" pitchFamily="18" charset="0"/>
                <a:ea typeface="楷体_GB2312" pitchFamily="49" charset="-122"/>
              </a:rPr>
              <a:t>L.length</a:t>
            </a:r>
            <a:r>
              <a:rPr kumimoji="1" lang="en-US" altLang="zh-CN" sz="2800" b="1" i="0" u="none" strike="noStrike" kern="0" cap="none" spc="0" normalizeH="0" baseline="0" noProof="0" dirty="0">
                <a:ln>
                  <a:noFill/>
                </a:ln>
                <a:solidFill>
                  <a:srgbClr val="3333FF"/>
                </a:solidFill>
                <a:effectLst/>
                <a:uLnTx/>
                <a:uFillTx/>
                <a:latin typeface="Times New Roman" pitchFamily="18" charset="0"/>
                <a:ea typeface="宋体" charset="-122"/>
              </a:rPr>
              <a:t> &amp;&amp;</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dirty="0">
                <a:ln>
                  <a:noFill/>
                </a:ln>
                <a:solidFill>
                  <a:srgbClr val="3333FF"/>
                </a:solidFill>
                <a:effectLst/>
                <a:uLnTx/>
                <a:uFillTx/>
                <a:latin typeface="Times New Roman" pitchFamily="18" charset="0"/>
                <a:ea typeface="宋体" charset="-122"/>
              </a:rPr>
              <a:t>               </a:t>
            </a:r>
            <a:r>
              <a:rPr kumimoji="1" lang="en-US" altLang="zh-CN" sz="2800" b="1" i="0" u="none" strike="noStrike" kern="0" cap="none" spc="0" normalizeH="0" baseline="0" noProof="0" dirty="0">
                <a:ln>
                  <a:noFill/>
                </a:ln>
                <a:solidFill>
                  <a:srgbClr val="CC3300"/>
                </a:solidFill>
                <a:effectLst/>
                <a:uLnTx/>
                <a:uFillTx/>
                <a:latin typeface="Times New Roman" pitchFamily="18" charset="0"/>
                <a:ea typeface="宋体" charset="-122"/>
              </a:rPr>
              <a:t>!(*compare)(*p++,e)))</a:t>
            </a:r>
            <a:r>
              <a:rPr kumimoji="1" lang="en-US" altLang="zh-CN" sz="2800" b="1" i="0" u="none" strike="noStrike" kern="0" cap="none" spc="0" normalizeH="0" baseline="0" noProof="0" dirty="0">
                <a:ln>
                  <a:noFill/>
                </a:ln>
                <a:solidFill>
                  <a:srgbClr val="3333FF"/>
                </a:solidFill>
                <a:effectLst/>
                <a:uLnTx/>
                <a:uFillTx/>
                <a:latin typeface="Times New Roman" pitchFamily="18" charset="0"/>
                <a:ea typeface="宋体" charset="-122"/>
              </a:rPr>
              <a:t> k++; </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dirty="0">
                <a:ln>
                  <a:noFill/>
                </a:ln>
                <a:solidFill>
                  <a:srgbClr val="3333FF"/>
                </a:solidFill>
                <a:effectLst/>
                <a:uLnTx/>
                <a:uFillTx/>
                <a:latin typeface="Times New Roman" pitchFamily="18" charset="0"/>
                <a:ea typeface="宋体" charset="-122"/>
              </a:rPr>
              <a:t>  if ( k&lt;= </a:t>
            </a:r>
            <a:r>
              <a:rPr kumimoji="1" lang="en-US" altLang="zh-CN" sz="2800" b="1" i="0" u="none" strike="noStrike" kern="0" cap="none" spc="0" normalizeH="0" baseline="0" noProof="0" dirty="0" err="1">
                <a:ln>
                  <a:noFill/>
                </a:ln>
                <a:solidFill>
                  <a:srgbClr val="3333FF"/>
                </a:solidFill>
                <a:effectLst/>
                <a:uLnTx/>
                <a:uFillTx/>
                <a:latin typeface="Times New Roman" pitchFamily="18" charset="0"/>
                <a:ea typeface="宋体" charset="-122"/>
              </a:rPr>
              <a:t>L.length</a:t>
            </a:r>
            <a:r>
              <a:rPr kumimoji="1" lang="en-US" altLang="zh-CN" sz="2800" b="1" i="0" u="none" strike="noStrike" kern="0" cap="none" spc="0" normalizeH="0" baseline="0" noProof="0" dirty="0">
                <a:ln>
                  <a:noFill/>
                </a:ln>
                <a:solidFill>
                  <a:srgbClr val="3333FF"/>
                </a:solidFill>
                <a:effectLst/>
                <a:uLnTx/>
                <a:uFillTx/>
                <a:latin typeface="Times New Roman" pitchFamily="18" charset="0"/>
                <a:ea typeface="宋体" charset="-122"/>
              </a:rPr>
              <a:t>)  return k; </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dirty="0">
                <a:ln>
                  <a:noFill/>
                </a:ln>
                <a:solidFill>
                  <a:srgbClr val="3333FF"/>
                </a:solidFill>
                <a:effectLst/>
                <a:uLnTx/>
                <a:uFillTx/>
                <a:latin typeface="Times New Roman" pitchFamily="18" charset="0"/>
                <a:ea typeface="宋体" charset="-122"/>
              </a:rPr>
              <a:t>  else  return 0;</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dirty="0">
                <a:ln>
                  <a:noFill/>
                </a:ln>
                <a:solidFill>
                  <a:srgbClr val="3333FF"/>
                </a:solidFill>
                <a:effectLst/>
                <a:uLnTx/>
                <a:uFillTx/>
                <a:latin typeface="Times New Roman" pitchFamily="18" charset="0"/>
                <a:ea typeface="宋体" charset="-122"/>
              </a:rPr>
              <a:t>} //location</a:t>
            </a:r>
          </a:p>
        </p:txBody>
      </p:sp>
      <p:sp>
        <p:nvSpPr>
          <p:cNvPr id="17" name="Rectangle 12"/>
          <p:cNvSpPr>
            <a:spLocks noChangeArrowheads="1"/>
          </p:cNvSpPr>
          <p:nvPr/>
        </p:nvSpPr>
        <p:spPr bwMode="auto">
          <a:xfrm>
            <a:off x="53975" y="4704467"/>
            <a:ext cx="9036050" cy="2060575"/>
          </a:xfrm>
          <a:prstGeom prst="rect">
            <a:avLst/>
          </a:prstGeom>
          <a:solidFill>
            <a:srgbClr val="DBF5F9"/>
          </a:solidFill>
          <a:ln w="19050" algn="ctr">
            <a:solidFill>
              <a:srgbClr val="006600"/>
            </a:solidFill>
            <a:miter lim="800000"/>
            <a:headEnd/>
            <a:tailEnd/>
          </a:ln>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Tx/>
              <a:buChar char="•"/>
              <a:tabLst/>
              <a:defRPr/>
            </a:pPr>
            <a:r>
              <a:rPr kumimoji="1" lang="zh-CN" altLang="en-US" sz="3200" b="1" i="0" u="none" strike="noStrike" kern="0" cap="none" spc="0" normalizeH="0" baseline="0" noProof="0" dirty="0">
                <a:ln>
                  <a:noFill/>
                </a:ln>
                <a:solidFill>
                  <a:srgbClr val="006600"/>
                </a:solidFill>
                <a:effectLst/>
                <a:uLnTx/>
                <a:uFillTx/>
                <a:latin typeface="Times New Roman" pitchFamily="18" charset="0"/>
                <a:ea typeface="楷体_GB2312" pitchFamily="49" charset="-122"/>
              </a:rPr>
              <a:t>当查找成功时，条件</a:t>
            </a:r>
            <a:r>
              <a:rPr kumimoji="1" lang="en-US" altLang="zh-CN" sz="3200" b="1" i="0" u="none" strike="noStrike" kern="0" cap="none" spc="0" normalizeH="0" baseline="0" noProof="0" dirty="0">
                <a:ln>
                  <a:noFill/>
                </a:ln>
                <a:solidFill>
                  <a:srgbClr val="006600"/>
                </a:solidFill>
                <a:effectLst/>
                <a:uLnTx/>
                <a:uFillTx/>
                <a:latin typeface="Times New Roman" pitchFamily="18" charset="0"/>
                <a:ea typeface="楷体_GB2312" pitchFamily="49" charset="-122"/>
              </a:rPr>
              <a:t>k&lt;=</a:t>
            </a:r>
            <a:r>
              <a:rPr kumimoji="1" lang="en-US" altLang="zh-CN" sz="3200" b="1" i="0" u="none" strike="noStrike" kern="0" cap="none" spc="0" normalizeH="0" baseline="0" noProof="0" dirty="0" err="1">
                <a:ln>
                  <a:noFill/>
                </a:ln>
                <a:solidFill>
                  <a:srgbClr val="006600"/>
                </a:solidFill>
                <a:effectLst/>
                <a:uLnTx/>
                <a:uFillTx/>
                <a:latin typeface="Times New Roman" pitchFamily="18" charset="0"/>
                <a:ea typeface="楷体_GB2312" pitchFamily="49" charset="-122"/>
              </a:rPr>
              <a:t>L.length</a:t>
            </a:r>
            <a:r>
              <a:rPr kumimoji="1" lang="zh-CN" altLang="en-US" sz="3200" b="1" i="0" u="none" strike="noStrike" kern="0" cap="none" spc="0" normalizeH="0" baseline="0" noProof="0" dirty="0">
                <a:ln>
                  <a:noFill/>
                </a:ln>
                <a:solidFill>
                  <a:srgbClr val="006600"/>
                </a:solidFill>
                <a:effectLst/>
                <a:uLnTx/>
                <a:uFillTx/>
                <a:latin typeface="Times New Roman" pitchFamily="18" charset="0"/>
                <a:ea typeface="楷体_GB2312" pitchFamily="49" charset="-122"/>
              </a:rPr>
              <a:t>比较是多余的。</a:t>
            </a:r>
          </a:p>
          <a:p>
            <a:pPr marL="0" marR="0" lvl="0" indent="0" defTabSz="914400" eaLnBrk="1" fontAlgn="base" latinLnBrk="0" hangingPunct="1">
              <a:lnSpc>
                <a:spcPct val="100000"/>
              </a:lnSpc>
              <a:spcBef>
                <a:spcPct val="0"/>
              </a:spcBef>
              <a:spcAft>
                <a:spcPct val="0"/>
              </a:spcAft>
              <a:buClrTx/>
              <a:buSzTx/>
              <a:buFontTx/>
              <a:buChar char="•"/>
              <a:tabLst/>
              <a:defRPr/>
            </a:pPr>
            <a:r>
              <a:rPr kumimoji="1" lang="zh-CN" altLang="en-US" sz="3200" b="1" i="0" u="none" strike="noStrike" kern="0" cap="none" spc="0" normalizeH="0" baseline="0" noProof="0" dirty="0">
                <a:ln>
                  <a:noFill/>
                </a:ln>
                <a:solidFill>
                  <a:srgbClr val="006600"/>
                </a:solidFill>
                <a:effectLst/>
                <a:uLnTx/>
                <a:uFillTx/>
                <a:latin typeface="Times New Roman" pitchFamily="18" charset="0"/>
                <a:ea typeface="楷体_GB2312" pitchFamily="49" charset="-122"/>
              </a:rPr>
              <a:t>对于静态查找一般都是查找成功的；</a:t>
            </a:r>
          </a:p>
          <a:p>
            <a:pPr marL="0" marR="0" lvl="0" indent="0" defTabSz="914400" eaLnBrk="1" fontAlgn="base" latinLnBrk="0" hangingPunct="1">
              <a:lnSpc>
                <a:spcPct val="100000"/>
              </a:lnSpc>
              <a:spcBef>
                <a:spcPct val="0"/>
              </a:spcBef>
              <a:spcAft>
                <a:spcPct val="0"/>
              </a:spcAft>
              <a:buClrTx/>
              <a:buSzTx/>
              <a:buFontTx/>
              <a:buChar char="•"/>
              <a:tabLst/>
              <a:defRPr/>
            </a:pPr>
            <a:r>
              <a:rPr kumimoji="1" lang="zh-CN" altLang="en-US" sz="3200" b="1" i="0" u="none" strike="noStrike" kern="0" cap="none" spc="0" normalizeH="0" baseline="0" noProof="0" dirty="0">
                <a:ln>
                  <a:noFill/>
                </a:ln>
                <a:solidFill>
                  <a:srgbClr val="006600"/>
                </a:solidFill>
                <a:effectLst/>
                <a:uLnTx/>
                <a:uFillTx/>
                <a:latin typeface="Times New Roman" pitchFamily="18" charset="0"/>
                <a:ea typeface="楷体_GB2312" pitchFamily="49" charset="-122"/>
              </a:rPr>
              <a:t>当表长</a:t>
            </a:r>
            <a:r>
              <a:rPr kumimoji="1" lang="en-US" altLang="zh-CN" sz="3200" b="1" i="0" u="none" strike="noStrike" kern="0" cap="none" spc="0" normalizeH="0" baseline="0" noProof="0" dirty="0">
                <a:ln>
                  <a:noFill/>
                </a:ln>
                <a:solidFill>
                  <a:srgbClr val="006600"/>
                </a:solidFill>
                <a:effectLst/>
                <a:uLnTx/>
                <a:uFillTx/>
                <a:latin typeface="Times New Roman" pitchFamily="18" charset="0"/>
                <a:ea typeface="楷体_GB2312" pitchFamily="49" charset="-122"/>
              </a:rPr>
              <a:t>&gt;1000</a:t>
            </a:r>
            <a:r>
              <a:rPr kumimoji="1" lang="zh-CN" altLang="en-US" sz="3200" b="1" i="0" u="none" strike="noStrike" kern="0" cap="none" spc="0" normalizeH="0" baseline="0" noProof="0" dirty="0">
                <a:ln>
                  <a:noFill/>
                </a:ln>
                <a:solidFill>
                  <a:srgbClr val="006600"/>
                </a:solidFill>
                <a:effectLst/>
                <a:uLnTx/>
                <a:uFillTx/>
                <a:latin typeface="Times New Roman" pitchFamily="18" charset="0"/>
                <a:ea typeface="楷体_GB2312" pitchFamily="49" charset="-122"/>
              </a:rPr>
              <a:t>时，经验表明条件</a:t>
            </a:r>
            <a:r>
              <a:rPr kumimoji="1" lang="en-US" altLang="zh-CN" sz="3200" b="1" i="0" u="none" strike="noStrike" kern="0" cap="none" spc="0" normalizeH="0" baseline="0" noProof="0" dirty="0">
                <a:ln>
                  <a:noFill/>
                </a:ln>
                <a:solidFill>
                  <a:srgbClr val="006600"/>
                </a:solidFill>
                <a:effectLst/>
                <a:uLnTx/>
                <a:uFillTx/>
                <a:latin typeface="Times New Roman" pitchFamily="18" charset="0"/>
                <a:ea typeface="楷体_GB2312" pitchFamily="49" charset="-122"/>
              </a:rPr>
              <a:t>k&lt;=</a:t>
            </a:r>
            <a:r>
              <a:rPr kumimoji="1" lang="en-US" altLang="zh-CN" sz="3200" b="1" i="0" u="none" strike="noStrike" kern="0" cap="none" spc="0" normalizeH="0" baseline="0" noProof="0" dirty="0" err="1">
                <a:ln>
                  <a:noFill/>
                </a:ln>
                <a:solidFill>
                  <a:srgbClr val="006600"/>
                </a:solidFill>
                <a:effectLst/>
                <a:uLnTx/>
                <a:uFillTx/>
                <a:latin typeface="Times New Roman" pitchFamily="18" charset="0"/>
                <a:ea typeface="楷体_GB2312" pitchFamily="49" charset="-122"/>
              </a:rPr>
              <a:t>L.length</a:t>
            </a:r>
            <a:r>
              <a:rPr kumimoji="1" lang="zh-CN" altLang="en-US" sz="3200" b="1" i="0" u="none" strike="noStrike" kern="0" cap="none" spc="0" normalizeH="0" baseline="0" noProof="0" dirty="0">
                <a:ln>
                  <a:noFill/>
                </a:ln>
                <a:solidFill>
                  <a:srgbClr val="006600"/>
                </a:solidFill>
                <a:effectLst/>
                <a:uLnTx/>
                <a:uFillTx/>
                <a:latin typeface="Times New Roman" pitchFamily="18" charset="0"/>
                <a:ea typeface="楷体_GB2312" pitchFamily="49" charset="-122"/>
              </a:rPr>
              <a:t>几乎</a:t>
            </a:r>
          </a:p>
          <a:p>
            <a:pPr marL="0" marR="0" lvl="0" indent="0" defTabSz="914400" eaLnBrk="1" fontAlgn="base" latinLnBrk="0" hangingPunct="1">
              <a:lnSpc>
                <a:spcPct val="100000"/>
              </a:lnSpc>
              <a:spcBef>
                <a:spcPct val="0"/>
              </a:spcBef>
              <a:spcAft>
                <a:spcPct val="0"/>
              </a:spcAft>
              <a:buClrTx/>
              <a:buSzTx/>
              <a:buFontTx/>
              <a:buChar char="•"/>
              <a:tabLst/>
              <a:defRPr/>
            </a:pPr>
            <a:r>
              <a:rPr kumimoji="1" lang="zh-CN" altLang="en-US" sz="3200" b="1" i="0" u="none" strike="noStrike" kern="0" cap="none" spc="0" normalizeH="0" baseline="0" noProof="0" dirty="0">
                <a:ln>
                  <a:noFill/>
                </a:ln>
                <a:solidFill>
                  <a:srgbClr val="006600"/>
                </a:solidFill>
                <a:effectLst/>
                <a:uLnTx/>
                <a:uFillTx/>
                <a:latin typeface="Times New Roman" pitchFamily="18" charset="0"/>
                <a:ea typeface="楷体_GB2312" pitchFamily="49" charset="-122"/>
              </a:rPr>
              <a:t>消耗查找时间的一半</a:t>
            </a:r>
          </a:p>
        </p:txBody>
      </p:sp>
    </p:spTree>
    <p:extLst>
      <p:ext uri="{BB962C8B-B14F-4D97-AF65-F5344CB8AC3E}">
        <p14:creationId xmlns:p14="http://schemas.microsoft.com/office/powerpoint/2010/main" val="2999133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10.1.1 </a:t>
            </a:r>
            <a:r>
              <a:rPr kumimoji="1" lang="zh-CN" altLang="en-US" sz="3200" b="1" dirty="0">
                <a:latin typeface="Arial" charset="0"/>
                <a:ea typeface="宋体" charset="-122"/>
                <a:cs typeface="+mn-cs"/>
              </a:rPr>
              <a:t>顺序查找表</a:t>
            </a:r>
          </a:p>
        </p:txBody>
      </p:sp>
      <p:sp>
        <p:nvSpPr>
          <p:cNvPr id="4" name="日期占位符 3"/>
          <p:cNvSpPr>
            <a:spLocks noGrp="1"/>
          </p:cNvSpPr>
          <p:nvPr>
            <p:ph type="dt" sz="half" idx="10"/>
          </p:nvPr>
        </p:nvSpPr>
        <p:spPr/>
        <p:txBody>
          <a:bodyPr/>
          <a:lstStyle/>
          <a:p>
            <a:fld id="{D6DBDD4F-1EB2-442A-9C90-A6278E00BD04}"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21</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4"/>
          <p:cNvSpPr txBox="1">
            <a:spLocks noChangeArrowheads="1"/>
          </p:cNvSpPr>
          <p:nvPr/>
        </p:nvSpPr>
        <p:spPr bwMode="auto">
          <a:xfrm>
            <a:off x="544513" y="849312"/>
            <a:ext cx="45370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solidFill>
                  <a:srgbClr val="006600"/>
                </a:solidFill>
                <a:ea typeface="宋体" charset="-122"/>
              </a:rPr>
              <a:t> </a:t>
            </a:r>
            <a:r>
              <a:rPr lang="zh-CN" altLang="en-US" sz="2800">
                <a:solidFill>
                  <a:srgbClr val="006600"/>
                </a:solidFill>
                <a:ea typeface="宋体" charset="-122"/>
              </a:rPr>
              <a:t>顺序查找</a:t>
            </a:r>
            <a:r>
              <a:rPr lang="en-US" altLang="zh-CN" sz="2800">
                <a:solidFill>
                  <a:srgbClr val="006600"/>
                </a:solidFill>
                <a:ea typeface="宋体" charset="-122"/>
              </a:rPr>
              <a:t>—</a:t>
            </a:r>
            <a:r>
              <a:rPr lang="zh-CN" altLang="en-US" sz="2800">
                <a:solidFill>
                  <a:srgbClr val="006600"/>
                </a:solidFill>
                <a:ea typeface="宋体" charset="-122"/>
              </a:rPr>
              <a:t>从后向前</a:t>
            </a:r>
          </a:p>
        </p:txBody>
      </p:sp>
      <p:graphicFrame>
        <p:nvGraphicFramePr>
          <p:cNvPr id="14" name="Group 28"/>
          <p:cNvGraphicFramePr>
            <a:graphicFrameLocks noGrp="1"/>
          </p:cNvGraphicFramePr>
          <p:nvPr>
            <p:extLst>
              <p:ext uri="{D42A27DB-BD31-4B8C-83A1-F6EECF244321}">
                <p14:modId xmlns:p14="http://schemas.microsoft.com/office/powerpoint/2010/main" val="4229788232"/>
              </p:ext>
            </p:extLst>
          </p:nvPr>
        </p:nvGraphicFramePr>
        <p:xfrm>
          <a:off x="1841500" y="2865437"/>
          <a:ext cx="6096000" cy="576263"/>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762000">
                  <a:extLst>
                    <a:ext uri="{9D8B030D-6E8A-4147-A177-3AD203B41FA5}">
                      <a16:colId xmlns:a16="http://schemas.microsoft.com/office/drawing/2014/main" val="20005"/>
                    </a:ext>
                  </a:extLst>
                </a:gridCol>
                <a:gridCol w="762000">
                  <a:extLst>
                    <a:ext uri="{9D8B030D-6E8A-4147-A177-3AD203B41FA5}">
                      <a16:colId xmlns:a16="http://schemas.microsoft.com/office/drawing/2014/main" val="20006"/>
                    </a:ext>
                  </a:extLst>
                </a:gridCol>
                <a:gridCol w="762000">
                  <a:extLst>
                    <a:ext uri="{9D8B030D-6E8A-4147-A177-3AD203B41FA5}">
                      <a16:colId xmlns:a16="http://schemas.microsoft.com/office/drawing/2014/main" val="20007"/>
                    </a:ext>
                  </a:extLst>
                </a:gridCol>
              </a:tblGrid>
              <a:tr h="576263">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endParaRPr kumimoji="0" lang="zh-CN" altLang="zh-CN" sz="28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67</a:t>
                      </a:r>
                    </a:p>
                  </a:txBody>
                  <a:tcPr marL="90000" marR="90000" marT="46800" marB="4680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78</a:t>
                      </a:r>
                    </a:p>
                  </a:txBody>
                  <a:tcPr marL="90000" marR="90000" marT="46800" marB="4680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76</a:t>
                      </a:r>
                    </a:p>
                  </a:txBody>
                  <a:tcPr marL="90000" marR="90000" marT="46800" marB="4680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45</a:t>
                      </a:r>
                    </a:p>
                  </a:txBody>
                  <a:tcPr marL="90000" marR="90000" marT="46800" marB="4680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33</a:t>
                      </a:r>
                    </a:p>
                  </a:txBody>
                  <a:tcPr marL="90000" marR="90000" marT="46800" marB="4680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99</a:t>
                      </a:r>
                    </a:p>
                  </a:txBody>
                  <a:tcPr marL="90000" marR="90000" marT="46800" marB="4680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88</a:t>
                      </a:r>
                    </a:p>
                  </a:txBody>
                  <a:tcPr marL="90000" marR="90000" marT="46800" marB="4680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6" name="AutoShape 27"/>
          <p:cNvSpPr>
            <a:spLocks noChangeArrowheads="1"/>
          </p:cNvSpPr>
          <p:nvPr/>
        </p:nvSpPr>
        <p:spPr bwMode="auto">
          <a:xfrm>
            <a:off x="6376988" y="1425575"/>
            <a:ext cx="2233612" cy="1009650"/>
          </a:xfrm>
          <a:prstGeom prst="wedgeRoundRectCallout">
            <a:avLst>
              <a:gd name="adj1" fmla="val -64356"/>
              <a:gd name="adj2" fmla="val 87579"/>
              <a:gd name="adj3" fmla="val 16667"/>
            </a:avLst>
          </a:prstGeom>
          <a:solidFill>
            <a:srgbClr val="DBF5F9"/>
          </a:solidFill>
          <a:ln w="9525">
            <a:solidFill>
              <a:srgbClr val="000000"/>
            </a:solidFill>
            <a:miter lim="800000"/>
            <a:headEnd/>
            <a:tailEnd/>
          </a:ln>
        </p:spPr>
        <p:txBody>
          <a:bodyPr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3000" b="1" i="0" u="none" strike="noStrike" kern="0" cap="none" spc="0" normalizeH="0" baseline="0" noProof="0">
                <a:ln>
                  <a:noFill/>
                </a:ln>
                <a:solidFill>
                  <a:srgbClr val="6600CC"/>
                </a:solidFill>
                <a:effectLst/>
                <a:uLnTx/>
                <a:uFillTx/>
                <a:latin typeface="Times New Roman" pitchFamily="18" charset="0"/>
                <a:ea typeface="宋体" charset="-122"/>
              </a:rPr>
              <a:t>查找</a:t>
            </a:r>
            <a:r>
              <a:rPr kumimoji="1" lang="en-US" altLang="zh-CN" sz="3000" b="1" i="0" u="none" strike="noStrike" kern="0" cap="none" spc="0" normalizeH="0" baseline="0" noProof="0">
                <a:ln>
                  <a:noFill/>
                </a:ln>
                <a:solidFill>
                  <a:srgbClr val="6600CC"/>
                </a:solidFill>
                <a:effectLst/>
                <a:uLnTx/>
                <a:uFillTx/>
                <a:latin typeface="Times New Roman" pitchFamily="18" charset="0"/>
                <a:ea typeface="宋体" charset="-122"/>
              </a:rPr>
              <a:t>55</a:t>
            </a:r>
            <a:r>
              <a:rPr kumimoji="1" lang="zh-CN" altLang="en-US" sz="3000" b="1" i="0" u="none" strike="noStrike" kern="0" cap="none" spc="0" normalizeH="0" baseline="0" noProof="0">
                <a:ln>
                  <a:noFill/>
                </a:ln>
                <a:solidFill>
                  <a:srgbClr val="6600CC"/>
                </a:solidFill>
                <a:effectLst/>
                <a:uLnTx/>
                <a:uFillTx/>
                <a:latin typeface="Times New Roman" pitchFamily="18" charset="0"/>
                <a:ea typeface="宋体" charset="-122"/>
              </a:rPr>
              <a:t>，从后向前</a:t>
            </a:r>
          </a:p>
        </p:txBody>
      </p:sp>
      <p:graphicFrame>
        <p:nvGraphicFramePr>
          <p:cNvPr id="17" name="Group 29"/>
          <p:cNvGraphicFramePr>
            <a:graphicFrameLocks noGrp="1"/>
          </p:cNvGraphicFramePr>
          <p:nvPr>
            <p:extLst>
              <p:ext uri="{D42A27DB-BD31-4B8C-83A1-F6EECF244321}">
                <p14:modId xmlns:p14="http://schemas.microsoft.com/office/powerpoint/2010/main" val="3390236690"/>
              </p:ext>
            </p:extLst>
          </p:nvPr>
        </p:nvGraphicFramePr>
        <p:xfrm>
          <a:off x="1841500" y="3802062"/>
          <a:ext cx="6096000" cy="576263"/>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762000">
                  <a:extLst>
                    <a:ext uri="{9D8B030D-6E8A-4147-A177-3AD203B41FA5}">
                      <a16:colId xmlns:a16="http://schemas.microsoft.com/office/drawing/2014/main" val="20005"/>
                    </a:ext>
                  </a:extLst>
                </a:gridCol>
                <a:gridCol w="762000">
                  <a:extLst>
                    <a:ext uri="{9D8B030D-6E8A-4147-A177-3AD203B41FA5}">
                      <a16:colId xmlns:a16="http://schemas.microsoft.com/office/drawing/2014/main" val="20006"/>
                    </a:ext>
                  </a:extLst>
                </a:gridCol>
                <a:gridCol w="762000">
                  <a:extLst>
                    <a:ext uri="{9D8B030D-6E8A-4147-A177-3AD203B41FA5}">
                      <a16:colId xmlns:a16="http://schemas.microsoft.com/office/drawing/2014/main" val="20007"/>
                    </a:ext>
                  </a:extLst>
                </a:gridCol>
              </a:tblGrid>
              <a:tr h="576263">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endParaRPr kumimoji="0" lang="zh-CN" altLang="zh-CN" sz="28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endParaRPr kumimoji="0" lang="zh-CN" altLang="zh-CN" sz="28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endParaRPr kumimoji="0" lang="zh-CN" altLang="zh-CN" sz="28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endParaRPr kumimoji="0" lang="zh-CN" altLang="zh-CN" sz="28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endParaRPr kumimoji="0" lang="zh-CN" altLang="zh-CN" sz="28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endParaRPr kumimoji="0" lang="zh-CN" altLang="zh-CN" sz="28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endParaRPr kumimoji="0" lang="zh-CN" altLang="zh-CN" sz="28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endParaRPr kumimoji="0" lang="zh-CN" altLang="zh-CN" sz="28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8" name="Text Box 49"/>
          <p:cNvSpPr txBox="1">
            <a:spLocks noChangeArrowheads="1"/>
          </p:cNvSpPr>
          <p:nvPr/>
        </p:nvSpPr>
        <p:spPr bwMode="auto">
          <a:xfrm>
            <a:off x="1924050" y="3829050"/>
            <a:ext cx="565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 typeface="Wingdings" pitchFamily="2" charset="2"/>
              <a:buNone/>
              <a:tabLst/>
              <a:defRPr/>
            </a:pPr>
            <a:r>
              <a:rPr kumimoji="1" lang="en-US" altLang="zh-CN" sz="2800" b="1" i="0" u="none" strike="noStrike" kern="0" cap="none" spc="0" normalizeH="0" baseline="0" noProof="0">
                <a:ln>
                  <a:noFill/>
                </a:ln>
                <a:solidFill>
                  <a:srgbClr val="0707F9"/>
                </a:solidFill>
                <a:effectLst/>
                <a:uLnTx/>
                <a:uFillTx/>
                <a:latin typeface="Times New Roman" pitchFamily="18" charset="0"/>
                <a:ea typeface="楷体_GB2312" pitchFamily="49" charset="-122"/>
              </a:rPr>
              <a:t>55</a:t>
            </a:r>
          </a:p>
        </p:txBody>
      </p:sp>
      <p:sp>
        <p:nvSpPr>
          <p:cNvPr id="19" name="Text Box 50"/>
          <p:cNvSpPr txBox="1">
            <a:spLocks noChangeArrowheads="1"/>
          </p:cNvSpPr>
          <p:nvPr/>
        </p:nvSpPr>
        <p:spPr bwMode="auto">
          <a:xfrm>
            <a:off x="2716213" y="3859212"/>
            <a:ext cx="565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 typeface="Wingdings" pitchFamily="2" charset="2"/>
              <a:buNone/>
              <a:tabLst/>
              <a:defRPr/>
            </a:pPr>
            <a:r>
              <a:rPr kumimoji="1" lang="en-US" altLang="zh-CN" sz="2800" b="1" i="0" u="none" strike="noStrike" kern="0" cap="none" spc="0" normalizeH="0" baseline="0" noProof="0">
                <a:ln>
                  <a:noFill/>
                </a:ln>
                <a:solidFill>
                  <a:srgbClr val="0707F9"/>
                </a:solidFill>
                <a:effectLst/>
                <a:uLnTx/>
                <a:uFillTx/>
                <a:latin typeface="Times New Roman" pitchFamily="18" charset="0"/>
                <a:ea typeface="楷体_GB2312" pitchFamily="49" charset="-122"/>
              </a:rPr>
              <a:t>67</a:t>
            </a:r>
          </a:p>
        </p:txBody>
      </p:sp>
      <p:sp>
        <p:nvSpPr>
          <p:cNvPr id="20" name="Text Box 51"/>
          <p:cNvSpPr txBox="1">
            <a:spLocks noChangeArrowheads="1"/>
          </p:cNvSpPr>
          <p:nvPr/>
        </p:nvSpPr>
        <p:spPr bwMode="auto">
          <a:xfrm>
            <a:off x="3435350" y="3873500"/>
            <a:ext cx="565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 typeface="Wingdings" pitchFamily="2" charset="2"/>
              <a:buNone/>
              <a:tabLst/>
              <a:defRPr/>
            </a:pPr>
            <a:r>
              <a:rPr kumimoji="1" lang="en-US" altLang="zh-CN" sz="2800" b="1" i="0" u="none" strike="noStrike" kern="0" cap="none" spc="0" normalizeH="0" baseline="0" noProof="0">
                <a:ln>
                  <a:noFill/>
                </a:ln>
                <a:solidFill>
                  <a:srgbClr val="0707F9"/>
                </a:solidFill>
                <a:effectLst/>
                <a:uLnTx/>
                <a:uFillTx/>
                <a:latin typeface="Times New Roman" pitchFamily="18" charset="0"/>
                <a:ea typeface="楷体_GB2312" pitchFamily="49" charset="-122"/>
              </a:rPr>
              <a:t>78</a:t>
            </a:r>
          </a:p>
        </p:txBody>
      </p:sp>
      <p:sp>
        <p:nvSpPr>
          <p:cNvPr id="21" name="Text Box 52"/>
          <p:cNvSpPr txBox="1">
            <a:spLocks noChangeArrowheads="1"/>
          </p:cNvSpPr>
          <p:nvPr/>
        </p:nvSpPr>
        <p:spPr bwMode="auto">
          <a:xfrm>
            <a:off x="4227513" y="3859212"/>
            <a:ext cx="565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 typeface="Wingdings" pitchFamily="2" charset="2"/>
              <a:buNone/>
              <a:tabLst/>
              <a:defRPr/>
            </a:pPr>
            <a:r>
              <a:rPr kumimoji="1" lang="en-US" altLang="zh-CN" sz="2800" b="1" i="0" u="none" strike="noStrike" kern="0" cap="none" spc="0" normalizeH="0" baseline="0" noProof="0">
                <a:ln>
                  <a:noFill/>
                </a:ln>
                <a:solidFill>
                  <a:srgbClr val="0707F9"/>
                </a:solidFill>
                <a:effectLst/>
                <a:uLnTx/>
                <a:uFillTx/>
                <a:latin typeface="Times New Roman" pitchFamily="18" charset="0"/>
                <a:ea typeface="楷体_GB2312" pitchFamily="49" charset="-122"/>
              </a:rPr>
              <a:t>76</a:t>
            </a:r>
          </a:p>
        </p:txBody>
      </p:sp>
      <p:sp>
        <p:nvSpPr>
          <p:cNvPr id="22" name="Text Box 53"/>
          <p:cNvSpPr txBox="1">
            <a:spLocks noChangeArrowheads="1"/>
          </p:cNvSpPr>
          <p:nvPr/>
        </p:nvSpPr>
        <p:spPr bwMode="auto">
          <a:xfrm>
            <a:off x="4937125" y="3859212"/>
            <a:ext cx="565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 typeface="Wingdings" pitchFamily="2" charset="2"/>
              <a:buNone/>
              <a:tabLst/>
              <a:defRPr/>
            </a:pPr>
            <a:r>
              <a:rPr kumimoji="1" lang="en-US" altLang="zh-CN" sz="2800" b="1" i="0" u="none" strike="noStrike" kern="0" cap="none" spc="0" normalizeH="0" baseline="0" noProof="0">
                <a:ln>
                  <a:noFill/>
                </a:ln>
                <a:solidFill>
                  <a:srgbClr val="0707F9"/>
                </a:solidFill>
                <a:effectLst/>
                <a:uLnTx/>
                <a:uFillTx/>
                <a:latin typeface="Times New Roman" pitchFamily="18" charset="0"/>
                <a:ea typeface="楷体_GB2312" pitchFamily="49" charset="-122"/>
              </a:rPr>
              <a:t>45</a:t>
            </a:r>
          </a:p>
        </p:txBody>
      </p:sp>
      <p:sp>
        <p:nvSpPr>
          <p:cNvPr id="23" name="Text Box 54"/>
          <p:cNvSpPr txBox="1">
            <a:spLocks noChangeArrowheads="1"/>
          </p:cNvSpPr>
          <p:nvPr/>
        </p:nvSpPr>
        <p:spPr bwMode="auto">
          <a:xfrm>
            <a:off x="5729288" y="3859212"/>
            <a:ext cx="565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 typeface="Wingdings" pitchFamily="2" charset="2"/>
              <a:buNone/>
              <a:tabLst/>
              <a:defRPr/>
            </a:pPr>
            <a:r>
              <a:rPr kumimoji="1" lang="en-US" altLang="zh-CN" sz="2800" b="1" i="0" u="none" strike="noStrike" kern="0" cap="none" spc="0" normalizeH="0" baseline="0" noProof="0">
                <a:ln>
                  <a:noFill/>
                </a:ln>
                <a:solidFill>
                  <a:srgbClr val="0707F9"/>
                </a:solidFill>
                <a:effectLst/>
                <a:uLnTx/>
                <a:uFillTx/>
                <a:latin typeface="Times New Roman" pitchFamily="18" charset="0"/>
                <a:ea typeface="楷体_GB2312" pitchFamily="49" charset="-122"/>
              </a:rPr>
              <a:t>33</a:t>
            </a:r>
          </a:p>
        </p:txBody>
      </p:sp>
      <p:sp>
        <p:nvSpPr>
          <p:cNvPr id="24" name="Text Box 55"/>
          <p:cNvSpPr txBox="1">
            <a:spLocks noChangeArrowheads="1"/>
          </p:cNvSpPr>
          <p:nvPr/>
        </p:nvSpPr>
        <p:spPr bwMode="auto">
          <a:xfrm>
            <a:off x="6532563" y="3859212"/>
            <a:ext cx="565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 typeface="Wingdings" pitchFamily="2" charset="2"/>
              <a:buNone/>
              <a:tabLst/>
              <a:defRPr/>
            </a:pPr>
            <a:r>
              <a:rPr kumimoji="1" lang="en-US" altLang="zh-CN" sz="2800" b="1" i="0" u="none" strike="noStrike" kern="0" cap="none" spc="0" normalizeH="0" baseline="0" noProof="0">
                <a:ln>
                  <a:noFill/>
                </a:ln>
                <a:solidFill>
                  <a:srgbClr val="0707F9"/>
                </a:solidFill>
                <a:effectLst/>
                <a:uLnTx/>
                <a:uFillTx/>
                <a:latin typeface="Times New Roman" pitchFamily="18" charset="0"/>
                <a:ea typeface="楷体_GB2312" pitchFamily="49" charset="-122"/>
              </a:rPr>
              <a:t>99</a:t>
            </a:r>
          </a:p>
        </p:txBody>
      </p:sp>
      <p:sp>
        <p:nvSpPr>
          <p:cNvPr id="25" name="Text Box 56"/>
          <p:cNvSpPr txBox="1">
            <a:spLocks noChangeArrowheads="1"/>
          </p:cNvSpPr>
          <p:nvPr/>
        </p:nvSpPr>
        <p:spPr bwMode="auto">
          <a:xfrm>
            <a:off x="7251700" y="3859212"/>
            <a:ext cx="565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 typeface="Wingdings" pitchFamily="2" charset="2"/>
              <a:buNone/>
              <a:tabLst/>
              <a:defRPr/>
            </a:pPr>
            <a:r>
              <a:rPr kumimoji="1" lang="en-US" altLang="zh-CN" sz="2800" b="1" i="0" u="none" strike="noStrike" kern="0" cap="none" spc="0" normalizeH="0" baseline="0" noProof="0">
                <a:ln>
                  <a:noFill/>
                </a:ln>
                <a:solidFill>
                  <a:srgbClr val="0707F9"/>
                </a:solidFill>
                <a:effectLst/>
                <a:uLnTx/>
                <a:uFillTx/>
                <a:latin typeface="Times New Roman" pitchFamily="18" charset="0"/>
                <a:ea typeface="楷体_GB2312" pitchFamily="49" charset="-122"/>
              </a:rPr>
              <a:t>88</a:t>
            </a:r>
          </a:p>
        </p:txBody>
      </p:sp>
      <p:sp>
        <p:nvSpPr>
          <p:cNvPr id="26" name="AutoShape 57"/>
          <p:cNvSpPr>
            <a:spLocks noChangeArrowheads="1"/>
          </p:cNvSpPr>
          <p:nvPr/>
        </p:nvSpPr>
        <p:spPr bwMode="auto">
          <a:xfrm>
            <a:off x="617538" y="5314950"/>
            <a:ext cx="3167062" cy="1009650"/>
          </a:xfrm>
          <a:prstGeom prst="wedgeRoundRectCallout">
            <a:avLst>
              <a:gd name="adj1" fmla="val -676"/>
              <a:gd name="adj2" fmla="val -141981"/>
              <a:gd name="adj3" fmla="val 16667"/>
            </a:avLst>
          </a:prstGeom>
          <a:solidFill>
            <a:srgbClr val="DBF5F9"/>
          </a:solidFill>
          <a:ln w="9525">
            <a:solidFill>
              <a:srgbClr val="000000"/>
            </a:solidFill>
            <a:miter lim="800000"/>
            <a:headEnd/>
            <a:tailEnd/>
          </a:ln>
        </p:spPr>
        <p:txBody>
          <a:bodyPr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3000" b="1" i="0" u="none" strike="noStrike" kern="0" cap="none" spc="0" normalizeH="0" baseline="0" noProof="0">
                <a:ln>
                  <a:noFill/>
                </a:ln>
                <a:solidFill>
                  <a:srgbClr val="6600CC"/>
                </a:solidFill>
                <a:effectLst/>
                <a:uLnTx/>
                <a:uFillTx/>
                <a:latin typeface="Times New Roman" pitchFamily="18" charset="0"/>
                <a:ea typeface="宋体" charset="-122"/>
              </a:rPr>
              <a:t>表示没找到，返回值为</a:t>
            </a:r>
            <a:r>
              <a:rPr kumimoji="1" lang="en-US" altLang="zh-CN" sz="3000" b="1" i="0" u="none" strike="noStrike" kern="0" cap="none" spc="0" normalizeH="0" baseline="0" noProof="0">
                <a:ln>
                  <a:noFill/>
                </a:ln>
                <a:solidFill>
                  <a:srgbClr val="6600CC"/>
                </a:solidFill>
                <a:effectLst/>
                <a:uLnTx/>
                <a:uFillTx/>
                <a:latin typeface="Times New Roman" pitchFamily="18" charset="0"/>
                <a:ea typeface="宋体" charset="-122"/>
              </a:rPr>
              <a:t>0</a:t>
            </a:r>
          </a:p>
        </p:txBody>
      </p:sp>
      <p:sp>
        <p:nvSpPr>
          <p:cNvPr id="27" name="AutoShape 58"/>
          <p:cNvSpPr>
            <a:spLocks noChangeArrowheads="1"/>
          </p:cNvSpPr>
          <p:nvPr/>
        </p:nvSpPr>
        <p:spPr bwMode="auto">
          <a:xfrm>
            <a:off x="149225" y="3009900"/>
            <a:ext cx="1547813" cy="504825"/>
          </a:xfrm>
          <a:prstGeom prst="wedgeRoundRectCallout">
            <a:avLst>
              <a:gd name="adj1" fmla="val 65898"/>
              <a:gd name="adj2" fmla="val 116667"/>
              <a:gd name="adj3" fmla="val 16667"/>
            </a:avLst>
          </a:prstGeom>
          <a:solidFill>
            <a:srgbClr val="DBF5F9"/>
          </a:solidFill>
          <a:ln w="9525">
            <a:solidFill>
              <a:srgbClr val="000000"/>
            </a:solidFill>
            <a:miter lim="800000"/>
            <a:headEnd/>
            <a:tailEnd/>
          </a:ln>
        </p:spPr>
        <p:txBody>
          <a:bodyPr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3000" b="1" i="0" u="none" strike="noStrike" kern="0" cap="none" spc="0" normalizeH="0" baseline="0" noProof="0">
                <a:ln>
                  <a:noFill/>
                </a:ln>
                <a:solidFill>
                  <a:srgbClr val="6600CC"/>
                </a:solidFill>
                <a:effectLst/>
                <a:uLnTx/>
                <a:uFillTx/>
                <a:latin typeface="Times New Roman" pitchFamily="18" charset="0"/>
                <a:ea typeface="宋体" charset="-122"/>
              </a:rPr>
              <a:t>监视哨</a:t>
            </a:r>
          </a:p>
        </p:txBody>
      </p:sp>
      <p:sp>
        <p:nvSpPr>
          <p:cNvPr id="29" name="Rectangle 28">
            <a:extLst>
              <a:ext uri="{FF2B5EF4-FFF2-40B4-BE49-F238E27FC236}">
                <a16:creationId xmlns:a16="http://schemas.microsoft.com/office/drawing/2014/main" id="{A63D1BCF-6C72-F04F-AAC7-8E63D8A349B0}"/>
              </a:ext>
            </a:extLst>
          </p:cNvPr>
          <p:cNvSpPr/>
          <p:nvPr/>
        </p:nvSpPr>
        <p:spPr>
          <a:xfrm>
            <a:off x="3962400" y="5369521"/>
            <a:ext cx="4635446" cy="646331"/>
          </a:xfrm>
          <a:prstGeom prst="rect">
            <a:avLst/>
          </a:prstGeom>
          <a:solidFill>
            <a:schemeClr val="bg1"/>
          </a:solidFill>
          <a:ln w="19050">
            <a:solidFill>
              <a:srgbClr val="00B050"/>
            </a:solidFill>
          </a:ln>
        </p:spPr>
        <p:txBody>
          <a:bodyPr wrap="square">
            <a:spAutoFit/>
          </a:bodyPr>
          <a:lstStyle/>
          <a:p>
            <a:pPr algn="just"/>
            <a:r>
              <a:rPr lang="zh-CN" altLang="en-US" b="1" dirty="0">
                <a:solidFill>
                  <a:srgbClr val="FF0000"/>
                </a:solidFill>
              </a:rPr>
              <a:t>将</a:t>
            </a:r>
            <a:r>
              <a:rPr lang="zh-CN" altLang="en-CN" b="1" dirty="0">
                <a:solidFill>
                  <a:srgbClr val="FF0000"/>
                </a:solidFill>
              </a:rPr>
              <a:t>检索值</a:t>
            </a:r>
            <a:r>
              <a:rPr lang="zh-CN" altLang="en-US" b="1" dirty="0">
                <a:solidFill>
                  <a:srgbClr val="FF0000"/>
                </a:solidFill>
              </a:rPr>
              <a:t>放在第</a:t>
            </a:r>
            <a:r>
              <a:rPr lang="en-US" altLang="zh-CN" b="1" dirty="0">
                <a:solidFill>
                  <a:srgbClr val="FF0000"/>
                </a:solidFill>
              </a:rPr>
              <a:t>0</a:t>
            </a:r>
            <a:r>
              <a:rPr lang="zh-CN" altLang="en-US" b="1" dirty="0">
                <a:solidFill>
                  <a:srgbClr val="FF0000"/>
                </a:solidFill>
              </a:rPr>
              <a:t>位作为监视哨，这样从后往前查找时，如果返回位为</a:t>
            </a:r>
            <a:r>
              <a:rPr lang="en-US" altLang="zh-CN" b="1" dirty="0">
                <a:solidFill>
                  <a:srgbClr val="FF0000"/>
                </a:solidFill>
              </a:rPr>
              <a:t>0</a:t>
            </a:r>
            <a:r>
              <a:rPr lang="zh-CN" altLang="en-US" b="1" dirty="0">
                <a:solidFill>
                  <a:srgbClr val="FF0000"/>
                </a:solidFill>
              </a:rPr>
              <a:t>，代表没找到。</a:t>
            </a:r>
            <a:endParaRPr lang="en-US" altLang="zh-CN" b="1" dirty="0">
              <a:solidFill>
                <a:srgbClr val="FF0000"/>
              </a:solidFill>
            </a:endParaRPr>
          </a:p>
        </p:txBody>
      </p:sp>
    </p:spTree>
    <p:extLst>
      <p:ext uri="{BB962C8B-B14F-4D97-AF65-F5344CB8AC3E}">
        <p14:creationId xmlns:p14="http://schemas.microsoft.com/office/powerpoint/2010/main" val="1375007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8"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slide(fromLeft)">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grpId="0" nodeType="click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checkerboard(across)">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6" presetClass="emph" presetSubtype="0" fill="hold" grpId="0" nodeType="clickEffect">
                                  <p:stCondLst>
                                    <p:cond delay="0"/>
                                  </p:stCondLst>
                                  <p:iterate type="lt">
                                    <p:tmPct val="4000"/>
                                  </p:iterate>
                                  <p:childTnLst>
                                    <p:set>
                                      <p:cBhvr override="childStyle">
                                        <p:cTn id="24" dur="500" fill="hold"/>
                                        <p:tgtEl>
                                          <p:spTgt spid="25"/>
                                        </p:tgtEl>
                                        <p:attrNameLst>
                                          <p:attrName>style.color</p:attrName>
                                        </p:attrNameLst>
                                      </p:cBhvr>
                                      <p:to>
                                        <p:clrVal>
                                          <a:schemeClr val="accent2"/>
                                        </p:clrVal>
                                      </p:to>
                                    </p:set>
                                    <p:set>
                                      <p:cBhvr>
                                        <p:cTn id="25" dur="500" fill="hold"/>
                                        <p:tgtEl>
                                          <p:spTgt spid="25"/>
                                        </p:tgtEl>
                                        <p:attrNameLst>
                                          <p:attrName>fillcolor</p:attrName>
                                        </p:attrNameLst>
                                      </p:cBhvr>
                                      <p:to>
                                        <p:clrVal>
                                          <a:schemeClr val="accent2"/>
                                        </p:clrVal>
                                      </p:to>
                                    </p:set>
                                    <p:set>
                                      <p:cBhvr>
                                        <p:cTn id="26" dur="500" fill="hold"/>
                                        <p:tgtEl>
                                          <p:spTgt spid="25"/>
                                        </p:tgtEl>
                                        <p:attrNameLst>
                                          <p:attrName>fill.type</p:attrName>
                                        </p:attrNameLst>
                                      </p:cBhvr>
                                      <p:to>
                                        <p:strVal val="solid"/>
                                      </p:to>
                                    </p:set>
                                  </p:childTnLst>
                                </p:cTn>
                              </p:par>
                            </p:childTnLst>
                          </p:cTn>
                        </p:par>
                      </p:childTnLst>
                    </p:cTn>
                  </p:par>
                  <p:par>
                    <p:cTn id="27" fill="hold">
                      <p:stCondLst>
                        <p:cond delay="indefinite"/>
                      </p:stCondLst>
                      <p:childTnLst>
                        <p:par>
                          <p:cTn id="28" fill="hold">
                            <p:stCondLst>
                              <p:cond delay="0"/>
                            </p:stCondLst>
                            <p:childTnLst>
                              <p:par>
                                <p:cTn id="29" presetID="16" presetClass="emph" presetSubtype="0" fill="hold" grpId="0" nodeType="clickEffect">
                                  <p:stCondLst>
                                    <p:cond delay="0"/>
                                  </p:stCondLst>
                                  <p:iterate type="lt">
                                    <p:tmPct val="4000"/>
                                  </p:iterate>
                                  <p:childTnLst>
                                    <p:set>
                                      <p:cBhvr override="childStyle">
                                        <p:cTn id="30" dur="500" fill="hold"/>
                                        <p:tgtEl>
                                          <p:spTgt spid="24"/>
                                        </p:tgtEl>
                                        <p:attrNameLst>
                                          <p:attrName>style.color</p:attrName>
                                        </p:attrNameLst>
                                      </p:cBhvr>
                                      <p:to>
                                        <p:clrVal>
                                          <a:schemeClr val="accent2"/>
                                        </p:clrVal>
                                      </p:to>
                                    </p:set>
                                    <p:set>
                                      <p:cBhvr>
                                        <p:cTn id="31" dur="500" fill="hold"/>
                                        <p:tgtEl>
                                          <p:spTgt spid="24"/>
                                        </p:tgtEl>
                                        <p:attrNameLst>
                                          <p:attrName>fillcolor</p:attrName>
                                        </p:attrNameLst>
                                      </p:cBhvr>
                                      <p:to>
                                        <p:clrVal>
                                          <a:schemeClr val="accent2"/>
                                        </p:clrVal>
                                      </p:to>
                                    </p:set>
                                    <p:set>
                                      <p:cBhvr>
                                        <p:cTn id="32" dur="500" fill="hold"/>
                                        <p:tgtEl>
                                          <p:spTgt spid="24"/>
                                        </p:tgtEl>
                                        <p:attrNameLst>
                                          <p:attrName>fill.type</p:attrName>
                                        </p:attrNameLst>
                                      </p:cBhvr>
                                      <p:to>
                                        <p:strVal val="solid"/>
                                      </p:to>
                                    </p:set>
                                  </p:childTnLst>
                                </p:cTn>
                              </p:par>
                            </p:childTnLst>
                          </p:cTn>
                        </p:par>
                      </p:childTnLst>
                    </p:cTn>
                  </p:par>
                  <p:par>
                    <p:cTn id="33" fill="hold">
                      <p:stCondLst>
                        <p:cond delay="indefinite"/>
                      </p:stCondLst>
                      <p:childTnLst>
                        <p:par>
                          <p:cTn id="34" fill="hold">
                            <p:stCondLst>
                              <p:cond delay="0"/>
                            </p:stCondLst>
                            <p:childTnLst>
                              <p:par>
                                <p:cTn id="35" presetID="16" presetClass="emph" presetSubtype="0" fill="hold" grpId="0" nodeType="clickEffect">
                                  <p:stCondLst>
                                    <p:cond delay="0"/>
                                  </p:stCondLst>
                                  <p:iterate type="lt">
                                    <p:tmPct val="4000"/>
                                  </p:iterate>
                                  <p:childTnLst>
                                    <p:set>
                                      <p:cBhvr override="childStyle">
                                        <p:cTn id="36" dur="500" fill="hold"/>
                                        <p:tgtEl>
                                          <p:spTgt spid="23"/>
                                        </p:tgtEl>
                                        <p:attrNameLst>
                                          <p:attrName>style.color</p:attrName>
                                        </p:attrNameLst>
                                      </p:cBhvr>
                                      <p:to>
                                        <p:clrVal>
                                          <a:schemeClr val="accent2"/>
                                        </p:clrVal>
                                      </p:to>
                                    </p:set>
                                    <p:set>
                                      <p:cBhvr>
                                        <p:cTn id="37" dur="500" fill="hold"/>
                                        <p:tgtEl>
                                          <p:spTgt spid="23"/>
                                        </p:tgtEl>
                                        <p:attrNameLst>
                                          <p:attrName>fillcolor</p:attrName>
                                        </p:attrNameLst>
                                      </p:cBhvr>
                                      <p:to>
                                        <p:clrVal>
                                          <a:schemeClr val="accent2"/>
                                        </p:clrVal>
                                      </p:to>
                                    </p:set>
                                    <p:set>
                                      <p:cBhvr>
                                        <p:cTn id="38" dur="500" fill="hold"/>
                                        <p:tgtEl>
                                          <p:spTgt spid="23"/>
                                        </p:tgtEl>
                                        <p:attrNameLst>
                                          <p:attrName>fill.type</p:attrName>
                                        </p:attrNameLst>
                                      </p:cBhvr>
                                      <p:to>
                                        <p:strVal val="solid"/>
                                      </p:to>
                                    </p:set>
                                  </p:childTnLst>
                                </p:cTn>
                              </p:par>
                            </p:childTnLst>
                          </p:cTn>
                        </p:par>
                      </p:childTnLst>
                    </p:cTn>
                  </p:par>
                  <p:par>
                    <p:cTn id="39" fill="hold">
                      <p:stCondLst>
                        <p:cond delay="indefinite"/>
                      </p:stCondLst>
                      <p:childTnLst>
                        <p:par>
                          <p:cTn id="40" fill="hold">
                            <p:stCondLst>
                              <p:cond delay="0"/>
                            </p:stCondLst>
                            <p:childTnLst>
                              <p:par>
                                <p:cTn id="41" presetID="16" presetClass="emph" presetSubtype="0" fill="hold" grpId="0" nodeType="clickEffect">
                                  <p:stCondLst>
                                    <p:cond delay="0"/>
                                  </p:stCondLst>
                                  <p:iterate type="lt">
                                    <p:tmPct val="4000"/>
                                  </p:iterate>
                                  <p:childTnLst>
                                    <p:set>
                                      <p:cBhvr override="childStyle">
                                        <p:cTn id="42" dur="500" fill="hold"/>
                                        <p:tgtEl>
                                          <p:spTgt spid="22"/>
                                        </p:tgtEl>
                                        <p:attrNameLst>
                                          <p:attrName>style.color</p:attrName>
                                        </p:attrNameLst>
                                      </p:cBhvr>
                                      <p:to>
                                        <p:clrVal>
                                          <a:schemeClr val="accent2"/>
                                        </p:clrVal>
                                      </p:to>
                                    </p:set>
                                    <p:set>
                                      <p:cBhvr>
                                        <p:cTn id="43" dur="500" fill="hold"/>
                                        <p:tgtEl>
                                          <p:spTgt spid="22"/>
                                        </p:tgtEl>
                                        <p:attrNameLst>
                                          <p:attrName>fillcolor</p:attrName>
                                        </p:attrNameLst>
                                      </p:cBhvr>
                                      <p:to>
                                        <p:clrVal>
                                          <a:schemeClr val="accent2"/>
                                        </p:clrVal>
                                      </p:to>
                                    </p:set>
                                    <p:set>
                                      <p:cBhvr>
                                        <p:cTn id="44" dur="500" fill="hold"/>
                                        <p:tgtEl>
                                          <p:spTgt spid="22"/>
                                        </p:tgtEl>
                                        <p:attrNameLst>
                                          <p:attrName>fill.type</p:attrName>
                                        </p:attrNameLst>
                                      </p:cBhvr>
                                      <p:to>
                                        <p:strVal val="solid"/>
                                      </p:to>
                                    </p:set>
                                  </p:childTnLst>
                                </p:cTn>
                              </p:par>
                            </p:childTnLst>
                          </p:cTn>
                        </p:par>
                      </p:childTnLst>
                    </p:cTn>
                  </p:par>
                  <p:par>
                    <p:cTn id="45" fill="hold">
                      <p:stCondLst>
                        <p:cond delay="indefinite"/>
                      </p:stCondLst>
                      <p:childTnLst>
                        <p:par>
                          <p:cTn id="46" fill="hold">
                            <p:stCondLst>
                              <p:cond delay="0"/>
                            </p:stCondLst>
                            <p:childTnLst>
                              <p:par>
                                <p:cTn id="47" presetID="16" presetClass="emph" presetSubtype="0" fill="hold" grpId="0" nodeType="clickEffect">
                                  <p:stCondLst>
                                    <p:cond delay="0"/>
                                  </p:stCondLst>
                                  <p:iterate type="lt">
                                    <p:tmPct val="4000"/>
                                  </p:iterate>
                                  <p:childTnLst>
                                    <p:set>
                                      <p:cBhvr override="childStyle">
                                        <p:cTn id="48" dur="500" fill="hold"/>
                                        <p:tgtEl>
                                          <p:spTgt spid="21"/>
                                        </p:tgtEl>
                                        <p:attrNameLst>
                                          <p:attrName>style.color</p:attrName>
                                        </p:attrNameLst>
                                      </p:cBhvr>
                                      <p:to>
                                        <p:clrVal>
                                          <a:schemeClr val="accent2"/>
                                        </p:clrVal>
                                      </p:to>
                                    </p:set>
                                    <p:set>
                                      <p:cBhvr>
                                        <p:cTn id="49" dur="500" fill="hold"/>
                                        <p:tgtEl>
                                          <p:spTgt spid="21"/>
                                        </p:tgtEl>
                                        <p:attrNameLst>
                                          <p:attrName>fillcolor</p:attrName>
                                        </p:attrNameLst>
                                      </p:cBhvr>
                                      <p:to>
                                        <p:clrVal>
                                          <a:schemeClr val="accent2"/>
                                        </p:clrVal>
                                      </p:to>
                                    </p:set>
                                    <p:set>
                                      <p:cBhvr>
                                        <p:cTn id="50" dur="500" fill="hold"/>
                                        <p:tgtEl>
                                          <p:spTgt spid="21"/>
                                        </p:tgtEl>
                                        <p:attrNameLst>
                                          <p:attrName>fill.type</p:attrName>
                                        </p:attrNameLst>
                                      </p:cBhvr>
                                      <p:to>
                                        <p:strVal val="solid"/>
                                      </p:to>
                                    </p:set>
                                  </p:childTnLst>
                                </p:cTn>
                              </p:par>
                            </p:childTnLst>
                          </p:cTn>
                        </p:par>
                      </p:childTnLst>
                    </p:cTn>
                  </p:par>
                  <p:par>
                    <p:cTn id="51" fill="hold">
                      <p:stCondLst>
                        <p:cond delay="indefinite"/>
                      </p:stCondLst>
                      <p:childTnLst>
                        <p:par>
                          <p:cTn id="52" fill="hold">
                            <p:stCondLst>
                              <p:cond delay="0"/>
                            </p:stCondLst>
                            <p:childTnLst>
                              <p:par>
                                <p:cTn id="53" presetID="16" presetClass="emph" presetSubtype="0" fill="hold" grpId="0" nodeType="clickEffect">
                                  <p:stCondLst>
                                    <p:cond delay="0"/>
                                  </p:stCondLst>
                                  <p:iterate type="lt">
                                    <p:tmPct val="4000"/>
                                  </p:iterate>
                                  <p:childTnLst>
                                    <p:set>
                                      <p:cBhvr override="childStyle">
                                        <p:cTn id="54" dur="500" fill="hold"/>
                                        <p:tgtEl>
                                          <p:spTgt spid="20"/>
                                        </p:tgtEl>
                                        <p:attrNameLst>
                                          <p:attrName>style.color</p:attrName>
                                        </p:attrNameLst>
                                      </p:cBhvr>
                                      <p:to>
                                        <p:clrVal>
                                          <a:schemeClr val="accent2"/>
                                        </p:clrVal>
                                      </p:to>
                                    </p:set>
                                    <p:set>
                                      <p:cBhvr>
                                        <p:cTn id="55" dur="500" fill="hold"/>
                                        <p:tgtEl>
                                          <p:spTgt spid="20"/>
                                        </p:tgtEl>
                                        <p:attrNameLst>
                                          <p:attrName>fillcolor</p:attrName>
                                        </p:attrNameLst>
                                      </p:cBhvr>
                                      <p:to>
                                        <p:clrVal>
                                          <a:schemeClr val="accent2"/>
                                        </p:clrVal>
                                      </p:to>
                                    </p:set>
                                    <p:set>
                                      <p:cBhvr>
                                        <p:cTn id="56" dur="500" fill="hold"/>
                                        <p:tgtEl>
                                          <p:spTgt spid="20"/>
                                        </p:tgtEl>
                                        <p:attrNameLst>
                                          <p:attrName>fill.type</p:attrName>
                                        </p:attrNameLst>
                                      </p:cBhvr>
                                      <p:to>
                                        <p:strVal val="solid"/>
                                      </p:to>
                                    </p:set>
                                  </p:childTnLst>
                                </p:cTn>
                              </p:par>
                            </p:childTnLst>
                          </p:cTn>
                        </p:par>
                      </p:childTnLst>
                    </p:cTn>
                  </p:par>
                  <p:par>
                    <p:cTn id="57" fill="hold">
                      <p:stCondLst>
                        <p:cond delay="indefinite"/>
                      </p:stCondLst>
                      <p:childTnLst>
                        <p:par>
                          <p:cTn id="58" fill="hold">
                            <p:stCondLst>
                              <p:cond delay="0"/>
                            </p:stCondLst>
                            <p:childTnLst>
                              <p:par>
                                <p:cTn id="59" presetID="16" presetClass="emph" presetSubtype="0" fill="hold" grpId="0" nodeType="clickEffect">
                                  <p:stCondLst>
                                    <p:cond delay="0"/>
                                  </p:stCondLst>
                                  <p:iterate type="lt">
                                    <p:tmPct val="4000"/>
                                  </p:iterate>
                                  <p:childTnLst>
                                    <p:set>
                                      <p:cBhvr override="childStyle">
                                        <p:cTn id="60" dur="500" fill="hold"/>
                                        <p:tgtEl>
                                          <p:spTgt spid="19"/>
                                        </p:tgtEl>
                                        <p:attrNameLst>
                                          <p:attrName>style.color</p:attrName>
                                        </p:attrNameLst>
                                      </p:cBhvr>
                                      <p:to>
                                        <p:clrVal>
                                          <a:schemeClr val="accent2"/>
                                        </p:clrVal>
                                      </p:to>
                                    </p:set>
                                    <p:set>
                                      <p:cBhvr>
                                        <p:cTn id="61" dur="500" fill="hold"/>
                                        <p:tgtEl>
                                          <p:spTgt spid="19"/>
                                        </p:tgtEl>
                                        <p:attrNameLst>
                                          <p:attrName>fillcolor</p:attrName>
                                        </p:attrNameLst>
                                      </p:cBhvr>
                                      <p:to>
                                        <p:clrVal>
                                          <a:schemeClr val="accent2"/>
                                        </p:clrVal>
                                      </p:to>
                                    </p:set>
                                    <p:set>
                                      <p:cBhvr>
                                        <p:cTn id="62" dur="500" fill="hold"/>
                                        <p:tgtEl>
                                          <p:spTgt spid="19"/>
                                        </p:tgtEl>
                                        <p:attrNameLst>
                                          <p:attrName>fill.type</p:attrName>
                                        </p:attrNameLst>
                                      </p:cBhvr>
                                      <p:to>
                                        <p:strVal val="solid"/>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p:bldP spid="19" grpId="0"/>
      <p:bldP spid="20" grpId="0"/>
      <p:bldP spid="21" grpId="0"/>
      <p:bldP spid="22" grpId="0"/>
      <p:bldP spid="23" grpId="0"/>
      <p:bldP spid="24" grpId="0"/>
      <p:bldP spid="25" grpId="0"/>
      <p:bldP spid="26" grpId="0" animBg="1"/>
      <p:bldP spid="27" grpId="0" animBg="1"/>
      <p:bldP spid="2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10.1.1 </a:t>
            </a:r>
            <a:r>
              <a:rPr kumimoji="1" lang="zh-CN" altLang="en-US" sz="3200" b="1" dirty="0">
                <a:latin typeface="Arial" charset="0"/>
                <a:ea typeface="宋体" charset="-122"/>
                <a:cs typeface="+mn-cs"/>
              </a:rPr>
              <a:t>顺序查找表</a:t>
            </a:r>
          </a:p>
        </p:txBody>
      </p:sp>
      <p:sp>
        <p:nvSpPr>
          <p:cNvPr id="4" name="日期占位符 3"/>
          <p:cNvSpPr>
            <a:spLocks noGrp="1"/>
          </p:cNvSpPr>
          <p:nvPr>
            <p:ph type="dt" sz="half" idx="10"/>
          </p:nvPr>
        </p:nvSpPr>
        <p:spPr/>
        <p:txBody>
          <a:bodyPr/>
          <a:lstStyle/>
          <a:p>
            <a:fld id="{899924DE-AC87-4B8D-B954-9A97CAC3A187}"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22</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graphicFrame>
        <p:nvGraphicFramePr>
          <p:cNvPr id="13" name="Group 4"/>
          <p:cNvGraphicFramePr>
            <a:graphicFrameLocks noGrp="1"/>
          </p:cNvGraphicFramePr>
          <p:nvPr>
            <p:extLst>
              <p:ext uri="{D42A27DB-BD31-4B8C-83A1-F6EECF244321}">
                <p14:modId xmlns:p14="http://schemas.microsoft.com/office/powerpoint/2010/main" val="1164650388"/>
              </p:ext>
            </p:extLst>
          </p:nvPr>
        </p:nvGraphicFramePr>
        <p:xfrm>
          <a:off x="1692275" y="2865437"/>
          <a:ext cx="6096000" cy="576263"/>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762000">
                  <a:extLst>
                    <a:ext uri="{9D8B030D-6E8A-4147-A177-3AD203B41FA5}">
                      <a16:colId xmlns:a16="http://schemas.microsoft.com/office/drawing/2014/main" val="20005"/>
                    </a:ext>
                  </a:extLst>
                </a:gridCol>
                <a:gridCol w="762000">
                  <a:extLst>
                    <a:ext uri="{9D8B030D-6E8A-4147-A177-3AD203B41FA5}">
                      <a16:colId xmlns:a16="http://schemas.microsoft.com/office/drawing/2014/main" val="20006"/>
                    </a:ext>
                  </a:extLst>
                </a:gridCol>
                <a:gridCol w="762000">
                  <a:extLst>
                    <a:ext uri="{9D8B030D-6E8A-4147-A177-3AD203B41FA5}">
                      <a16:colId xmlns:a16="http://schemas.microsoft.com/office/drawing/2014/main" val="20007"/>
                    </a:ext>
                  </a:extLst>
                </a:gridCol>
              </a:tblGrid>
              <a:tr h="576263">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endParaRPr kumimoji="0" lang="zh-CN" altLang="zh-CN" sz="28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67</a:t>
                      </a:r>
                    </a:p>
                  </a:txBody>
                  <a:tcPr marL="90000" marR="90000" marT="46800" marB="4680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78</a:t>
                      </a:r>
                    </a:p>
                  </a:txBody>
                  <a:tcPr marL="90000" marR="90000" marT="46800" marB="4680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76</a:t>
                      </a:r>
                    </a:p>
                  </a:txBody>
                  <a:tcPr marL="90000" marR="90000" marT="46800" marB="4680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45</a:t>
                      </a:r>
                    </a:p>
                  </a:txBody>
                  <a:tcPr marL="90000" marR="90000" marT="46800" marB="4680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33</a:t>
                      </a:r>
                    </a:p>
                  </a:txBody>
                  <a:tcPr marL="90000" marR="90000" marT="46800" marB="4680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99</a:t>
                      </a:r>
                    </a:p>
                  </a:txBody>
                  <a:tcPr marL="90000" marR="90000" marT="46800" marB="4680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88</a:t>
                      </a:r>
                    </a:p>
                  </a:txBody>
                  <a:tcPr marL="90000" marR="90000" marT="46800" marB="4680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4" name="AutoShape 24"/>
          <p:cNvSpPr>
            <a:spLocks noChangeArrowheads="1"/>
          </p:cNvSpPr>
          <p:nvPr/>
        </p:nvSpPr>
        <p:spPr bwMode="auto">
          <a:xfrm>
            <a:off x="6227763" y="1425575"/>
            <a:ext cx="2233612" cy="1009650"/>
          </a:xfrm>
          <a:prstGeom prst="wedgeRoundRectCallout">
            <a:avLst>
              <a:gd name="adj1" fmla="val -64356"/>
              <a:gd name="adj2" fmla="val 87579"/>
              <a:gd name="adj3" fmla="val 16667"/>
            </a:avLst>
          </a:prstGeom>
          <a:solidFill>
            <a:srgbClr val="DBF5F9"/>
          </a:solidFill>
          <a:ln w="9525">
            <a:solidFill>
              <a:srgbClr val="000000"/>
            </a:solidFill>
            <a:miter lim="800000"/>
            <a:headEnd/>
            <a:tailEnd/>
          </a:ln>
        </p:spPr>
        <p:txBody>
          <a:bodyPr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3000" b="1" i="0" u="none" strike="noStrike" kern="0" cap="none" spc="0" normalizeH="0" baseline="0" noProof="0">
                <a:ln>
                  <a:noFill/>
                </a:ln>
                <a:solidFill>
                  <a:srgbClr val="6600CC"/>
                </a:solidFill>
                <a:effectLst/>
                <a:uLnTx/>
                <a:uFillTx/>
                <a:latin typeface="Times New Roman" pitchFamily="18" charset="0"/>
                <a:ea typeface="宋体" charset="-122"/>
              </a:rPr>
              <a:t>查找</a:t>
            </a:r>
            <a:r>
              <a:rPr kumimoji="1" lang="en-US" altLang="zh-CN" sz="3000" b="1" i="0" u="none" strike="noStrike" kern="0" cap="none" spc="0" normalizeH="0" baseline="0" noProof="0">
                <a:ln>
                  <a:noFill/>
                </a:ln>
                <a:solidFill>
                  <a:srgbClr val="6600CC"/>
                </a:solidFill>
                <a:effectLst/>
                <a:uLnTx/>
                <a:uFillTx/>
                <a:latin typeface="Times New Roman" pitchFamily="18" charset="0"/>
                <a:ea typeface="宋体" charset="-122"/>
              </a:rPr>
              <a:t>33</a:t>
            </a:r>
            <a:r>
              <a:rPr kumimoji="1" lang="zh-CN" altLang="en-US" sz="3000" b="1" i="0" u="none" strike="noStrike" kern="0" cap="none" spc="0" normalizeH="0" baseline="0" noProof="0">
                <a:ln>
                  <a:noFill/>
                </a:ln>
                <a:solidFill>
                  <a:srgbClr val="6600CC"/>
                </a:solidFill>
                <a:effectLst/>
                <a:uLnTx/>
                <a:uFillTx/>
                <a:latin typeface="Times New Roman" pitchFamily="18" charset="0"/>
                <a:ea typeface="宋体" charset="-122"/>
              </a:rPr>
              <a:t>，从后向前</a:t>
            </a:r>
          </a:p>
        </p:txBody>
      </p:sp>
      <p:graphicFrame>
        <p:nvGraphicFramePr>
          <p:cNvPr id="16" name="Group 25"/>
          <p:cNvGraphicFramePr>
            <a:graphicFrameLocks noGrp="1"/>
          </p:cNvGraphicFramePr>
          <p:nvPr>
            <p:extLst>
              <p:ext uri="{D42A27DB-BD31-4B8C-83A1-F6EECF244321}">
                <p14:modId xmlns:p14="http://schemas.microsoft.com/office/powerpoint/2010/main" val="4158569084"/>
              </p:ext>
            </p:extLst>
          </p:nvPr>
        </p:nvGraphicFramePr>
        <p:xfrm>
          <a:off x="1692275" y="3802062"/>
          <a:ext cx="6096000" cy="576263"/>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762000">
                  <a:extLst>
                    <a:ext uri="{9D8B030D-6E8A-4147-A177-3AD203B41FA5}">
                      <a16:colId xmlns:a16="http://schemas.microsoft.com/office/drawing/2014/main" val="20005"/>
                    </a:ext>
                  </a:extLst>
                </a:gridCol>
                <a:gridCol w="762000">
                  <a:extLst>
                    <a:ext uri="{9D8B030D-6E8A-4147-A177-3AD203B41FA5}">
                      <a16:colId xmlns:a16="http://schemas.microsoft.com/office/drawing/2014/main" val="20006"/>
                    </a:ext>
                  </a:extLst>
                </a:gridCol>
                <a:gridCol w="762000">
                  <a:extLst>
                    <a:ext uri="{9D8B030D-6E8A-4147-A177-3AD203B41FA5}">
                      <a16:colId xmlns:a16="http://schemas.microsoft.com/office/drawing/2014/main" val="20007"/>
                    </a:ext>
                  </a:extLst>
                </a:gridCol>
              </a:tblGrid>
              <a:tr h="576263">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endParaRPr kumimoji="0" lang="zh-CN" altLang="zh-CN" sz="28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anchorCtr="1" horzOverflow="overflow">
                    <a:lnL w="2857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endParaRPr kumimoji="0" lang="zh-CN" altLang="zh-CN" sz="28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endParaRPr kumimoji="0" lang="zh-CN" altLang="zh-CN" sz="28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endParaRPr kumimoji="0" lang="zh-CN" altLang="zh-CN" sz="28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endParaRPr kumimoji="0" lang="zh-CN" altLang="zh-CN" sz="28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endParaRPr kumimoji="0" lang="zh-CN" altLang="zh-CN" sz="28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endParaRPr kumimoji="0" lang="zh-CN" altLang="zh-CN" sz="28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endParaRPr kumimoji="0" lang="zh-CN" altLang="zh-CN" sz="2800" b="1" i="0" u="none" strike="noStrike" cap="none" normalizeH="0" baseline="0">
                        <a:ln>
                          <a:noFill/>
                        </a:ln>
                        <a:solidFill>
                          <a:schemeClr val="tx1"/>
                        </a:solidFill>
                        <a:effectLst/>
                        <a:latin typeface="Times New Roman" pitchFamily="18" charset="0"/>
                        <a:ea typeface="宋体" pitchFamily="2" charset="-122"/>
                      </a:endParaRPr>
                    </a:p>
                  </a:txBody>
                  <a:tcPr marL="90000" marR="90000" marT="46800" marB="46800" anchor="ctr" anchorCtr="1" horzOverflow="overflow">
                    <a:lnL w="12700" cap="flat" cmpd="sng" algn="ctr">
                      <a:solidFill>
                        <a:srgbClr val="000000"/>
                      </a:solidFill>
                      <a:prstDash val="solid"/>
                      <a:miter lim="800000"/>
                      <a:headEnd type="none" w="med" len="med"/>
                      <a:tailEnd type="none" w="med" len="med"/>
                    </a:lnL>
                    <a:lnR w="28575" cap="flat" cmpd="sng" algn="ctr">
                      <a:solidFill>
                        <a:srgbClr val="000000"/>
                      </a:solidFill>
                      <a:prstDash val="solid"/>
                      <a:miter lim="800000"/>
                      <a:headEnd type="none" w="med" len="med"/>
                      <a:tailEnd type="none" w="med" len="med"/>
                    </a:lnR>
                    <a:lnT w="28575" cap="flat" cmpd="sng" algn="ctr">
                      <a:solidFill>
                        <a:srgbClr val="000000"/>
                      </a:solidFill>
                      <a:prstDash val="solid"/>
                      <a:miter lim="800000"/>
                      <a:headEnd type="none" w="med" len="med"/>
                      <a:tailEnd type="none" w="med" len="med"/>
                    </a:lnT>
                    <a:lnB w="28575"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7" name="Text Box 45"/>
          <p:cNvSpPr txBox="1">
            <a:spLocks noChangeArrowheads="1"/>
          </p:cNvSpPr>
          <p:nvPr/>
        </p:nvSpPr>
        <p:spPr bwMode="auto">
          <a:xfrm>
            <a:off x="1774825" y="3829050"/>
            <a:ext cx="565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 typeface="Wingdings" pitchFamily="2" charset="2"/>
              <a:buNone/>
              <a:tabLst/>
              <a:defRPr/>
            </a:pPr>
            <a:r>
              <a:rPr kumimoji="1" lang="en-US" altLang="zh-CN" sz="2800" b="1" i="0" u="none" strike="noStrike" kern="0" cap="none" spc="0" normalizeH="0" baseline="0" noProof="0">
                <a:ln>
                  <a:noFill/>
                </a:ln>
                <a:solidFill>
                  <a:srgbClr val="0707F9"/>
                </a:solidFill>
                <a:effectLst/>
                <a:uLnTx/>
                <a:uFillTx/>
                <a:latin typeface="Times New Roman" pitchFamily="18" charset="0"/>
                <a:ea typeface="楷体_GB2312" pitchFamily="49" charset="-122"/>
              </a:rPr>
              <a:t>33</a:t>
            </a:r>
          </a:p>
        </p:txBody>
      </p:sp>
      <p:sp>
        <p:nvSpPr>
          <p:cNvPr id="18" name="Text Box 46"/>
          <p:cNvSpPr txBox="1">
            <a:spLocks noChangeArrowheads="1"/>
          </p:cNvSpPr>
          <p:nvPr/>
        </p:nvSpPr>
        <p:spPr bwMode="auto">
          <a:xfrm>
            <a:off x="2566988" y="3859212"/>
            <a:ext cx="565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 typeface="Wingdings" pitchFamily="2" charset="2"/>
              <a:buNone/>
              <a:tabLst/>
              <a:defRPr/>
            </a:pPr>
            <a:r>
              <a:rPr kumimoji="1" lang="en-US" altLang="zh-CN" sz="2800" b="1" i="0" u="none" strike="noStrike" kern="0" cap="none" spc="0" normalizeH="0" baseline="0" noProof="0">
                <a:ln>
                  <a:noFill/>
                </a:ln>
                <a:solidFill>
                  <a:srgbClr val="0707F9"/>
                </a:solidFill>
                <a:effectLst/>
                <a:uLnTx/>
                <a:uFillTx/>
                <a:latin typeface="Times New Roman" pitchFamily="18" charset="0"/>
                <a:ea typeface="楷体_GB2312" pitchFamily="49" charset="-122"/>
              </a:rPr>
              <a:t>67</a:t>
            </a:r>
          </a:p>
        </p:txBody>
      </p:sp>
      <p:sp>
        <p:nvSpPr>
          <p:cNvPr id="19" name="Text Box 47"/>
          <p:cNvSpPr txBox="1">
            <a:spLocks noChangeArrowheads="1"/>
          </p:cNvSpPr>
          <p:nvPr/>
        </p:nvSpPr>
        <p:spPr bwMode="auto">
          <a:xfrm>
            <a:off x="3286125" y="3873500"/>
            <a:ext cx="565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 typeface="Wingdings" pitchFamily="2" charset="2"/>
              <a:buNone/>
              <a:tabLst/>
              <a:defRPr/>
            </a:pPr>
            <a:r>
              <a:rPr kumimoji="1" lang="en-US" altLang="zh-CN" sz="2800" b="1" i="0" u="none" strike="noStrike" kern="0" cap="none" spc="0" normalizeH="0" baseline="0" noProof="0">
                <a:ln>
                  <a:noFill/>
                </a:ln>
                <a:solidFill>
                  <a:srgbClr val="0707F9"/>
                </a:solidFill>
                <a:effectLst/>
                <a:uLnTx/>
                <a:uFillTx/>
                <a:latin typeface="Times New Roman" pitchFamily="18" charset="0"/>
                <a:ea typeface="楷体_GB2312" pitchFamily="49" charset="-122"/>
              </a:rPr>
              <a:t>78</a:t>
            </a:r>
          </a:p>
        </p:txBody>
      </p:sp>
      <p:sp>
        <p:nvSpPr>
          <p:cNvPr id="20" name="Text Box 48"/>
          <p:cNvSpPr txBox="1">
            <a:spLocks noChangeArrowheads="1"/>
          </p:cNvSpPr>
          <p:nvPr/>
        </p:nvSpPr>
        <p:spPr bwMode="auto">
          <a:xfrm>
            <a:off x="4078288" y="3859212"/>
            <a:ext cx="565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 typeface="Wingdings" pitchFamily="2" charset="2"/>
              <a:buNone/>
              <a:tabLst/>
              <a:defRPr/>
            </a:pPr>
            <a:r>
              <a:rPr kumimoji="1" lang="en-US" altLang="zh-CN" sz="2800" b="1" i="0" u="none" strike="noStrike" kern="0" cap="none" spc="0" normalizeH="0" baseline="0" noProof="0">
                <a:ln>
                  <a:noFill/>
                </a:ln>
                <a:solidFill>
                  <a:srgbClr val="0707F9"/>
                </a:solidFill>
                <a:effectLst/>
                <a:uLnTx/>
                <a:uFillTx/>
                <a:latin typeface="Times New Roman" pitchFamily="18" charset="0"/>
                <a:ea typeface="楷体_GB2312" pitchFamily="49" charset="-122"/>
              </a:rPr>
              <a:t>76</a:t>
            </a:r>
          </a:p>
        </p:txBody>
      </p:sp>
      <p:sp>
        <p:nvSpPr>
          <p:cNvPr id="21" name="Text Box 49"/>
          <p:cNvSpPr txBox="1">
            <a:spLocks noChangeArrowheads="1"/>
          </p:cNvSpPr>
          <p:nvPr/>
        </p:nvSpPr>
        <p:spPr bwMode="auto">
          <a:xfrm>
            <a:off x="4787900" y="3859212"/>
            <a:ext cx="565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 typeface="Wingdings" pitchFamily="2" charset="2"/>
              <a:buNone/>
              <a:tabLst/>
              <a:defRPr/>
            </a:pPr>
            <a:r>
              <a:rPr kumimoji="1" lang="en-US" altLang="zh-CN" sz="2800" b="1" i="0" u="none" strike="noStrike" kern="0" cap="none" spc="0" normalizeH="0" baseline="0" noProof="0">
                <a:ln>
                  <a:noFill/>
                </a:ln>
                <a:solidFill>
                  <a:srgbClr val="0707F9"/>
                </a:solidFill>
                <a:effectLst/>
                <a:uLnTx/>
                <a:uFillTx/>
                <a:latin typeface="Times New Roman" pitchFamily="18" charset="0"/>
                <a:ea typeface="楷体_GB2312" pitchFamily="49" charset="-122"/>
              </a:rPr>
              <a:t>45</a:t>
            </a:r>
          </a:p>
        </p:txBody>
      </p:sp>
      <p:sp>
        <p:nvSpPr>
          <p:cNvPr id="22" name="Text Box 50"/>
          <p:cNvSpPr txBox="1">
            <a:spLocks noChangeArrowheads="1"/>
          </p:cNvSpPr>
          <p:nvPr/>
        </p:nvSpPr>
        <p:spPr bwMode="auto">
          <a:xfrm>
            <a:off x="5580063" y="3859212"/>
            <a:ext cx="565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 typeface="Wingdings" pitchFamily="2" charset="2"/>
              <a:buNone/>
              <a:tabLst/>
              <a:defRPr/>
            </a:pPr>
            <a:r>
              <a:rPr kumimoji="1" lang="en-US" altLang="zh-CN" sz="2800" b="1" i="0" u="none" strike="noStrike" kern="0" cap="none" spc="0" normalizeH="0" baseline="0" noProof="0">
                <a:ln>
                  <a:noFill/>
                </a:ln>
                <a:solidFill>
                  <a:srgbClr val="0707F9"/>
                </a:solidFill>
                <a:effectLst/>
                <a:uLnTx/>
                <a:uFillTx/>
                <a:latin typeface="Times New Roman" pitchFamily="18" charset="0"/>
                <a:ea typeface="楷体_GB2312" pitchFamily="49" charset="-122"/>
              </a:rPr>
              <a:t>33</a:t>
            </a:r>
          </a:p>
        </p:txBody>
      </p:sp>
      <p:sp>
        <p:nvSpPr>
          <p:cNvPr id="23" name="Text Box 51"/>
          <p:cNvSpPr txBox="1">
            <a:spLocks noChangeArrowheads="1"/>
          </p:cNvSpPr>
          <p:nvPr/>
        </p:nvSpPr>
        <p:spPr bwMode="auto">
          <a:xfrm>
            <a:off x="6383338" y="3859212"/>
            <a:ext cx="565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 typeface="Wingdings" pitchFamily="2" charset="2"/>
              <a:buNone/>
              <a:tabLst/>
              <a:defRPr/>
            </a:pPr>
            <a:r>
              <a:rPr kumimoji="1" lang="en-US" altLang="zh-CN" sz="2800" b="1" i="0" u="none" strike="noStrike" kern="0" cap="none" spc="0" normalizeH="0" baseline="0" noProof="0">
                <a:ln>
                  <a:noFill/>
                </a:ln>
                <a:solidFill>
                  <a:srgbClr val="0707F9"/>
                </a:solidFill>
                <a:effectLst/>
                <a:uLnTx/>
                <a:uFillTx/>
                <a:latin typeface="Times New Roman" pitchFamily="18" charset="0"/>
                <a:ea typeface="楷体_GB2312" pitchFamily="49" charset="-122"/>
              </a:rPr>
              <a:t>99</a:t>
            </a:r>
          </a:p>
        </p:txBody>
      </p:sp>
      <p:sp>
        <p:nvSpPr>
          <p:cNvPr id="24" name="Text Box 52"/>
          <p:cNvSpPr txBox="1">
            <a:spLocks noChangeArrowheads="1"/>
          </p:cNvSpPr>
          <p:nvPr/>
        </p:nvSpPr>
        <p:spPr bwMode="auto">
          <a:xfrm>
            <a:off x="7102475" y="3859212"/>
            <a:ext cx="565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 typeface="Wingdings" pitchFamily="2" charset="2"/>
              <a:buNone/>
              <a:tabLst/>
              <a:defRPr/>
            </a:pPr>
            <a:r>
              <a:rPr kumimoji="1" lang="en-US" altLang="zh-CN" sz="2800" b="1" i="0" u="none" strike="noStrike" kern="0" cap="none" spc="0" normalizeH="0" baseline="0" noProof="0">
                <a:ln>
                  <a:noFill/>
                </a:ln>
                <a:solidFill>
                  <a:srgbClr val="0707F9"/>
                </a:solidFill>
                <a:effectLst/>
                <a:uLnTx/>
                <a:uFillTx/>
                <a:latin typeface="Times New Roman" pitchFamily="18" charset="0"/>
                <a:ea typeface="楷体_GB2312" pitchFamily="49" charset="-122"/>
              </a:rPr>
              <a:t>88</a:t>
            </a:r>
          </a:p>
        </p:txBody>
      </p:sp>
      <p:sp>
        <p:nvSpPr>
          <p:cNvPr id="25" name="AutoShape 53"/>
          <p:cNvSpPr>
            <a:spLocks noChangeArrowheads="1"/>
          </p:cNvSpPr>
          <p:nvPr/>
        </p:nvSpPr>
        <p:spPr bwMode="auto">
          <a:xfrm>
            <a:off x="4356100" y="5314950"/>
            <a:ext cx="3167063" cy="1009650"/>
          </a:xfrm>
          <a:prstGeom prst="wedgeRoundRectCallout">
            <a:avLst>
              <a:gd name="adj1" fmla="val -676"/>
              <a:gd name="adj2" fmla="val -141981"/>
              <a:gd name="adj3" fmla="val 16667"/>
            </a:avLst>
          </a:prstGeom>
          <a:solidFill>
            <a:srgbClr val="DBF5F9"/>
          </a:solidFill>
          <a:ln w="9525">
            <a:solidFill>
              <a:srgbClr val="000000"/>
            </a:solidFill>
            <a:miter lim="800000"/>
            <a:headEnd/>
            <a:tailEnd/>
          </a:ln>
        </p:spPr>
        <p:txBody>
          <a:bodyPr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3000" b="1" i="0" u="none" strike="noStrike" kern="0" cap="none" spc="0" normalizeH="0" baseline="0" noProof="0">
                <a:ln>
                  <a:noFill/>
                </a:ln>
                <a:solidFill>
                  <a:srgbClr val="6600CC"/>
                </a:solidFill>
                <a:effectLst/>
                <a:uLnTx/>
                <a:uFillTx/>
                <a:latin typeface="Times New Roman" pitchFamily="18" charset="0"/>
                <a:ea typeface="宋体" charset="-122"/>
              </a:rPr>
              <a:t>查找成功，返回当前位置</a:t>
            </a:r>
            <a:r>
              <a:rPr kumimoji="1" lang="en-US" altLang="zh-CN" sz="3000" b="1" i="0" u="none" strike="noStrike" kern="0" cap="none" spc="0" normalizeH="0" baseline="0" noProof="0">
                <a:ln>
                  <a:noFill/>
                </a:ln>
                <a:solidFill>
                  <a:srgbClr val="6600CC"/>
                </a:solidFill>
                <a:effectLst/>
                <a:uLnTx/>
                <a:uFillTx/>
                <a:latin typeface="Times New Roman" pitchFamily="18" charset="0"/>
                <a:ea typeface="宋体" charset="-122"/>
              </a:rPr>
              <a:t>5</a:t>
            </a:r>
          </a:p>
        </p:txBody>
      </p:sp>
      <p:sp>
        <p:nvSpPr>
          <p:cNvPr id="26" name="AutoShape 54"/>
          <p:cNvSpPr>
            <a:spLocks noChangeArrowheads="1"/>
          </p:cNvSpPr>
          <p:nvPr/>
        </p:nvSpPr>
        <p:spPr bwMode="auto">
          <a:xfrm>
            <a:off x="0" y="3009900"/>
            <a:ext cx="1547813" cy="504825"/>
          </a:xfrm>
          <a:prstGeom prst="wedgeRoundRectCallout">
            <a:avLst>
              <a:gd name="adj1" fmla="val 65898"/>
              <a:gd name="adj2" fmla="val 116667"/>
              <a:gd name="adj3" fmla="val 16667"/>
            </a:avLst>
          </a:prstGeom>
          <a:solidFill>
            <a:srgbClr val="DBF5F9"/>
          </a:solidFill>
          <a:ln w="9525">
            <a:solidFill>
              <a:srgbClr val="000000"/>
            </a:solidFill>
            <a:miter lim="800000"/>
            <a:headEnd/>
            <a:tailEnd/>
          </a:ln>
        </p:spPr>
        <p:txBody>
          <a:bodyPr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3000" b="1" i="0" u="none" strike="noStrike" kern="0" cap="none" spc="0" normalizeH="0" baseline="0" noProof="0">
                <a:ln>
                  <a:noFill/>
                </a:ln>
                <a:solidFill>
                  <a:srgbClr val="6600CC"/>
                </a:solidFill>
                <a:effectLst/>
                <a:uLnTx/>
                <a:uFillTx/>
                <a:latin typeface="Times New Roman" pitchFamily="18" charset="0"/>
                <a:ea typeface="宋体" charset="-122"/>
              </a:rPr>
              <a:t>监视哨</a:t>
            </a:r>
          </a:p>
        </p:txBody>
      </p:sp>
      <p:sp>
        <p:nvSpPr>
          <p:cNvPr id="27" name="Text Box 55"/>
          <p:cNvSpPr txBox="1">
            <a:spLocks noChangeArrowheads="1"/>
          </p:cNvSpPr>
          <p:nvPr/>
        </p:nvSpPr>
        <p:spPr bwMode="auto">
          <a:xfrm>
            <a:off x="395288" y="849312"/>
            <a:ext cx="45370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solidFill>
                  <a:srgbClr val="006600"/>
                </a:solidFill>
                <a:ea typeface="宋体" charset="-122"/>
              </a:rPr>
              <a:t> </a:t>
            </a:r>
            <a:r>
              <a:rPr lang="zh-CN" altLang="en-US" sz="2800">
                <a:solidFill>
                  <a:srgbClr val="006600"/>
                </a:solidFill>
                <a:ea typeface="宋体" charset="-122"/>
              </a:rPr>
              <a:t>顺序查找</a:t>
            </a:r>
            <a:r>
              <a:rPr lang="en-US" altLang="zh-CN" sz="2800">
                <a:solidFill>
                  <a:srgbClr val="006600"/>
                </a:solidFill>
                <a:ea typeface="宋体" charset="-122"/>
              </a:rPr>
              <a:t>—</a:t>
            </a:r>
            <a:r>
              <a:rPr lang="zh-CN" altLang="en-US" sz="2800">
                <a:solidFill>
                  <a:srgbClr val="006600"/>
                </a:solidFill>
                <a:ea typeface="宋体" charset="-122"/>
              </a:rPr>
              <a:t>从后向前</a:t>
            </a:r>
          </a:p>
        </p:txBody>
      </p:sp>
    </p:spTree>
    <p:extLst>
      <p:ext uri="{BB962C8B-B14F-4D97-AF65-F5344CB8AC3E}">
        <p14:creationId xmlns:p14="http://schemas.microsoft.com/office/powerpoint/2010/main" val="4037175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8"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slide(fromLef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6" presetClass="emph" presetSubtype="0" fill="hold" grpId="0" nodeType="clickEffect">
                                  <p:stCondLst>
                                    <p:cond delay="0"/>
                                  </p:stCondLst>
                                  <p:iterate type="lt">
                                    <p:tmPct val="4000"/>
                                  </p:iterate>
                                  <p:childTnLst>
                                    <p:set>
                                      <p:cBhvr override="childStyle">
                                        <p:cTn id="19" dur="500" fill="hold"/>
                                        <p:tgtEl>
                                          <p:spTgt spid="24"/>
                                        </p:tgtEl>
                                        <p:attrNameLst>
                                          <p:attrName>style.color</p:attrName>
                                        </p:attrNameLst>
                                      </p:cBhvr>
                                      <p:to>
                                        <p:clrVal>
                                          <a:schemeClr val="accent2"/>
                                        </p:clrVal>
                                      </p:to>
                                    </p:set>
                                    <p:set>
                                      <p:cBhvr>
                                        <p:cTn id="20" dur="500" fill="hold"/>
                                        <p:tgtEl>
                                          <p:spTgt spid="24"/>
                                        </p:tgtEl>
                                        <p:attrNameLst>
                                          <p:attrName>fillcolor</p:attrName>
                                        </p:attrNameLst>
                                      </p:cBhvr>
                                      <p:to>
                                        <p:clrVal>
                                          <a:schemeClr val="accent2"/>
                                        </p:clrVal>
                                      </p:to>
                                    </p:set>
                                    <p:set>
                                      <p:cBhvr>
                                        <p:cTn id="21" dur="500" fill="hold"/>
                                        <p:tgtEl>
                                          <p:spTgt spid="24"/>
                                        </p:tgtEl>
                                        <p:attrNameLst>
                                          <p:attrName>fill.type</p:attrName>
                                        </p:attrNameLst>
                                      </p:cBhvr>
                                      <p:to>
                                        <p:strVal val="solid"/>
                                      </p:to>
                                    </p:set>
                                  </p:childTnLst>
                                </p:cTn>
                              </p:par>
                            </p:childTnLst>
                          </p:cTn>
                        </p:par>
                      </p:childTnLst>
                    </p:cTn>
                  </p:par>
                  <p:par>
                    <p:cTn id="22" fill="hold">
                      <p:stCondLst>
                        <p:cond delay="indefinite"/>
                      </p:stCondLst>
                      <p:childTnLst>
                        <p:par>
                          <p:cTn id="23" fill="hold">
                            <p:stCondLst>
                              <p:cond delay="0"/>
                            </p:stCondLst>
                            <p:childTnLst>
                              <p:par>
                                <p:cTn id="24" presetID="16" presetClass="emph" presetSubtype="0" fill="hold" grpId="0" nodeType="clickEffect">
                                  <p:stCondLst>
                                    <p:cond delay="0"/>
                                  </p:stCondLst>
                                  <p:iterate type="lt">
                                    <p:tmPct val="4000"/>
                                  </p:iterate>
                                  <p:childTnLst>
                                    <p:set>
                                      <p:cBhvr override="childStyle">
                                        <p:cTn id="25" dur="500" fill="hold"/>
                                        <p:tgtEl>
                                          <p:spTgt spid="23"/>
                                        </p:tgtEl>
                                        <p:attrNameLst>
                                          <p:attrName>style.color</p:attrName>
                                        </p:attrNameLst>
                                      </p:cBhvr>
                                      <p:to>
                                        <p:clrVal>
                                          <a:schemeClr val="accent2"/>
                                        </p:clrVal>
                                      </p:to>
                                    </p:set>
                                    <p:set>
                                      <p:cBhvr>
                                        <p:cTn id="26" dur="500" fill="hold"/>
                                        <p:tgtEl>
                                          <p:spTgt spid="23"/>
                                        </p:tgtEl>
                                        <p:attrNameLst>
                                          <p:attrName>fillcolor</p:attrName>
                                        </p:attrNameLst>
                                      </p:cBhvr>
                                      <p:to>
                                        <p:clrVal>
                                          <a:schemeClr val="accent2"/>
                                        </p:clrVal>
                                      </p:to>
                                    </p:set>
                                    <p:set>
                                      <p:cBhvr>
                                        <p:cTn id="27" dur="500" fill="hold"/>
                                        <p:tgtEl>
                                          <p:spTgt spid="23"/>
                                        </p:tgtEl>
                                        <p:attrNameLst>
                                          <p:attrName>fill.type</p:attrName>
                                        </p:attrNameLst>
                                      </p:cBhvr>
                                      <p:to>
                                        <p:strVal val="solid"/>
                                      </p:to>
                                    </p:set>
                                  </p:childTnLst>
                                </p:cTn>
                              </p:par>
                            </p:childTnLst>
                          </p:cTn>
                        </p:par>
                      </p:childTnLst>
                    </p:cTn>
                  </p:par>
                  <p:par>
                    <p:cTn id="28" fill="hold">
                      <p:stCondLst>
                        <p:cond delay="indefinite"/>
                      </p:stCondLst>
                      <p:childTnLst>
                        <p:par>
                          <p:cTn id="29" fill="hold">
                            <p:stCondLst>
                              <p:cond delay="0"/>
                            </p:stCondLst>
                            <p:childTnLst>
                              <p:par>
                                <p:cTn id="30" presetID="16" presetClass="emph" presetSubtype="0" fill="hold" grpId="0" nodeType="clickEffect">
                                  <p:stCondLst>
                                    <p:cond delay="0"/>
                                  </p:stCondLst>
                                  <p:iterate type="lt">
                                    <p:tmPct val="4000"/>
                                  </p:iterate>
                                  <p:childTnLst>
                                    <p:set>
                                      <p:cBhvr override="childStyle">
                                        <p:cTn id="31" dur="500" fill="hold"/>
                                        <p:tgtEl>
                                          <p:spTgt spid="22"/>
                                        </p:tgtEl>
                                        <p:attrNameLst>
                                          <p:attrName>style.color</p:attrName>
                                        </p:attrNameLst>
                                      </p:cBhvr>
                                      <p:to>
                                        <p:clrVal>
                                          <a:schemeClr val="accent2"/>
                                        </p:clrVal>
                                      </p:to>
                                    </p:set>
                                    <p:set>
                                      <p:cBhvr>
                                        <p:cTn id="32" dur="500" fill="hold"/>
                                        <p:tgtEl>
                                          <p:spTgt spid="22"/>
                                        </p:tgtEl>
                                        <p:attrNameLst>
                                          <p:attrName>fillcolor</p:attrName>
                                        </p:attrNameLst>
                                      </p:cBhvr>
                                      <p:to>
                                        <p:clrVal>
                                          <a:schemeClr val="accent2"/>
                                        </p:clrVal>
                                      </p:to>
                                    </p:set>
                                    <p:set>
                                      <p:cBhvr>
                                        <p:cTn id="33" dur="500" fill="hold"/>
                                        <p:tgtEl>
                                          <p:spTgt spid="22"/>
                                        </p:tgtEl>
                                        <p:attrNameLst>
                                          <p:attrName>fill.type</p:attrName>
                                        </p:attrNameLst>
                                      </p:cBhvr>
                                      <p:to>
                                        <p:strVal val="solid"/>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22" grpId="0"/>
      <p:bldP spid="23" grpId="0"/>
      <p:bldP spid="24" grpId="0"/>
      <p:bldP spid="25" grpId="0" animBg="1"/>
      <p:bldP spid="2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10.1.1 </a:t>
            </a:r>
            <a:r>
              <a:rPr kumimoji="1" lang="zh-CN" altLang="en-US" sz="3200" b="1" dirty="0">
                <a:latin typeface="Arial" charset="0"/>
                <a:ea typeface="宋体" charset="-122"/>
                <a:cs typeface="+mn-cs"/>
              </a:rPr>
              <a:t>顺序查找表</a:t>
            </a:r>
          </a:p>
        </p:txBody>
      </p:sp>
      <p:sp>
        <p:nvSpPr>
          <p:cNvPr id="4" name="日期占位符 3"/>
          <p:cNvSpPr>
            <a:spLocks noGrp="1"/>
          </p:cNvSpPr>
          <p:nvPr>
            <p:ph type="dt" sz="half" idx="10"/>
          </p:nvPr>
        </p:nvSpPr>
        <p:spPr/>
        <p:txBody>
          <a:bodyPr/>
          <a:lstStyle/>
          <a:p>
            <a:fld id="{19083775-F5E0-46F9-AD5A-F3FAF9763580}"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23</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6"/>
          <p:cNvSpPr txBox="1">
            <a:spLocks noChangeArrowheads="1"/>
          </p:cNvSpPr>
          <p:nvPr/>
        </p:nvSpPr>
        <p:spPr bwMode="auto">
          <a:xfrm>
            <a:off x="250825" y="1328738"/>
            <a:ext cx="8369300" cy="4204036"/>
          </a:xfrm>
          <a:prstGeom prst="rect">
            <a:avLst/>
          </a:prstGeom>
          <a:noFill/>
          <a:ln w="9525">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lnSpc>
                <a:spcPct val="125000"/>
              </a:lnSpc>
              <a:spcBef>
                <a:spcPct val="0"/>
              </a:spcBef>
              <a:spcAft>
                <a:spcPct val="0"/>
              </a:spcAft>
            </a:pPr>
            <a:r>
              <a:rPr lang="en-US" altLang="zh-CN" sz="2400" dirty="0">
                <a:solidFill>
                  <a:srgbClr val="0000FF"/>
                </a:solidFill>
                <a:ea typeface="宋体" charset="-122"/>
              </a:rPr>
              <a:t>int </a:t>
            </a:r>
            <a:r>
              <a:rPr lang="en-US" altLang="zh-CN" sz="2400" dirty="0" err="1">
                <a:solidFill>
                  <a:srgbClr val="0000FF"/>
                </a:solidFill>
                <a:ea typeface="宋体" charset="-122"/>
              </a:rPr>
              <a:t>Search_Seq</a:t>
            </a:r>
            <a:r>
              <a:rPr lang="en-US" altLang="zh-CN" sz="2400" dirty="0">
                <a:solidFill>
                  <a:srgbClr val="0000FF"/>
                </a:solidFill>
                <a:ea typeface="宋体" charset="-122"/>
              </a:rPr>
              <a:t>(</a:t>
            </a:r>
            <a:r>
              <a:rPr lang="en-US" altLang="zh-CN" sz="2400" dirty="0" err="1">
                <a:solidFill>
                  <a:srgbClr val="0000FF"/>
                </a:solidFill>
                <a:ea typeface="宋体" charset="-122"/>
              </a:rPr>
              <a:t>SSTable</a:t>
            </a:r>
            <a:r>
              <a:rPr lang="en-US" altLang="zh-CN" sz="2400" dirty="0">
                <a:solidFill>
                  <a:srgbClr val="0000FF"/>
                </a:solidFill>
                <a:ea typeface="宋体" charset="-122"/>
              </a:rPr>
              <a:t> ST, </a:t>
            </a:r>
            <a:r>
              <a:rPr lang="en-US" altLang="zh-CN" sz="2400" dirty="0" err="1">
                <a:solidFill>
                  <a:srgbClr val="0000FF"/>
                </a:solidFill>
                <a:ea typeface="宋体" charset="-122"/>
              </a:rPr>
              <a:t>KeyType</a:t>
            </a:r>
            <a:r>
              <a:rPr lang="en-US" altLang="zh-CN" sz="2400" dirty="0">
                <a:solidFill>
                  <a:srgbClr val="0000FF"/>
                </a:solidFill>
                <a:ea typeface="宋体" charset="-122"/>
              </a:rPr>
              <a:t> key) {</a:t>
            </a:r>
          </a:p>
          <a:p>
            <a:pPr algn="just" eaLnBrk="1" fontAlgn="base" hangingPunct="1">
              <a:lnSpc>
                <a:spcPct val="125000"/>
              </a:lnSpc>
              <a:spcBef>
                <a:spcPct val="0"/>
              </a:spcBef>
              <a:spcAft>
                <a:spcPct val="0"/>
              </a:spcAft>
            </a:pPr>
            <a:r>
              <a:rPr lang="en-US" altLang="zh-CN" sz="2400" dirty="0">
                <a:solidFill>
                  <a:srgbClr val="000000"/>
                </a:solidFill>
                <a:ea typeface="宋体" charset="-122"/>
              </a:rPr>
              <a:t>                // </a:t>
            </a:r>
            <a:r>
              <a:rPr lang="zh-CN" altLang="en-US" sz="2400" dirty="0">
                <a:solidFill>
                  <a:srgbClr val="000000"/>
                </a:solidFill>
                <a:ea typeface="宋体" charset="-122"/>
              </a:rPr>
              <a:t>在顺序表</a:t>
            </a:r>
            <a:r>
              <a:rPr lang="en-US" altLang="zh-CN" sz="2400" dirty="0">
                <a:solidFill>
                  <a:srgbClr val="000000"/>
                </a:solidFill>
                <a:ea typeface="宋体" charset="-122"/>
              </a:rPr>
              <a:t>ST</a:t>
            </a:r>
            <a:r>
              <a:rPr lang="zh-CN" altLang="en-US" sz="2400" dirty="0">
                <a:solidFill>
                  <a:srgbClr val="000000"/>
                </a:solidFill>
                <a:ea typeface="宋体" charset="-122"/>
              </a:rPr>
              <a:t>中从后面开始顺序查找其关</a:t>
            </a:r>
          </a:p>
          <a:p>
            <a:pPr algn="just" eaLnBrk="1" fontAlgn="base" hangingPunct="1">
              <a:lnSpc>
                <a:spcPct val="125000"/>
              </a:lnSpc>
              <a:spcBef>
                <a:spcPct val="0"/>
              </a:spcBef>
              <a:spcAft>
                <a:spcPct val="0"/>
              </a:spcAft>
            </a:pPr>
            <a:r>
              <a:rPr lang="zh-CN" altLang="en-US" sz="2400" dirty="0">
                <a:solidFill>
                  <a:srgbClr val="000000"/>
                </a:solidFill>
                <a:ea typeface="宋体" charset="-122"/>
              </a:rPr>
              <a:t>                 </a:t>
            </a:r>
            <a:r>
              <a:rPr lang="en-US" altLang="zh-CN" sz="2400" dirty="0">
                <a:solidFill>
                  <a:srgbClr val="000000"/>
                </a:solidFill>
                <a:ea typeface="宋体" charset="-122"/>
              </a:rPr>
              <a:t>//</a:t>
            </a:r>
            <a:r>
              <a:rPr lang="zh-CN" altLang="en-US" sz="2400" dirty="0">
                <a:solidFill>
                  <a:srgbClr val="000000"/>
                </a:solidFill>
                <a:ea typeface="宋体" charset="-122"/>
              </a:rPr>
              <a:t>键字等于</a:t>
            </a:r>
            <a:r>
              <a:rPr lang="en-US" altLang="zh-CN" sz="2400" dirty="0">
                <a:solidFill>
                  <a:srgbClr val="000000"/>
                </a:solidFill>
                <a:ea typeface="宋体" charset="-122"/>
              </a:rPr>
              <a:t>key</a:t>
            </a:r>
            <a:r>
              <a:rPr lang="zh-CN" altLang="en-US" sz="2400" dirty="0">
                <a:solidFill>
                  <a:srgbClr val="000000"/>
                </a:solidFill>
                <a:ea typeface="宋体" charset="-122"/>
              </a:rPr>
              <a:t>的数据元素。若找到，则函</a:t>
            </a:r>
          </a:p>
          <a:p>
            <a:pPr algn="just" eaLnBrk="1" fontAlgn="base" hangingPunct="1">
              <a:lnSpc>
                <a:spcPct val="125000"/>
              </a:lnSpc>
              <a:spcBef>
                <a:spcPct val="0"/>
              </a:spcBef>
              <a:spcAft>
                <a:spcPct val="0"/>
              </a:spcAft>
            </a:pPr>
            <a:r>
              <a:rPr lang="zh-CN" altLang="en-US" sz="2400" dirty="0">
                <a:solidFill>
                  <a:srgbClr val="000000"/>
                </a:solidFill>
                <a:ea typeface="宋体" charset="-122"/>
              </a:rPr>
              <a:t>                 </a:t>
            </a:r>
            <a:r>
              <a:rPr lang="en-US" altLang="zh-CN" sz="2400" dirty="0">
                <a:solidFill>
                  <a:srgbClr val="000000"/>
                </a:solidFill>
                <a:ea typeface="宋体" charset="-122"/>
              </a:rPr>
              <a:t>//</a:t>
            </a:r>
            <a:r>
              <a:rPr lang="zh-CN" altLang="en-US" sz="2400" dirty="0">
                <a:solidFill>
                  <a:srgbClr val="000000"/>
                </a:solidFill>
                <a:ea typeface="宋体" charset="-122"/>
              </a:rPr>
              <a:t>数值 为该元素在表中的位置，否则为</a:t>
            </a:r>
            <a:r>
              <a:rPr lang="en-US" altLang="zh-CN" sz="2400" dirty="0">
                <a:solidFill>
                  <a:srgbClr val="000000"/>
                </a:solidFill>
                <a:ea typeface="宋体" charset="-122"/>
              </a:rPr>
              <a:t>0</a:t>
            </a:r>
            <a:r>
              <a:rPr lang="zh-CN" altLang="en-US" sz="2400" dirty="0">
                <a:solidFill>
                  <a:srgbClr val="000000"/>
                </a:solidFill>
                <a:ea typeface="宋体" charset="-122"/>
              </a:rPr>
              <a:t>。</a:t>
            </a:r>
          </a:p>
          <a:p>
            <a:pPr eaLnBrk="1" fontAlgn="base" hangingPunct="1">
              <a:lnSpc>
                <a:spcPct val="125000"/>
              </a:lnSpc>
              <a:spcBef>
                <a:spcPct val="0"/>
              </a:spcBef>
              <a:spcAft>
                <a:spcPct val="0"/>
              </a:spcAft>
            </a:pPr>
            <a:r>
              <a:rPr lang="zh-CN" altLang="en-US" sz="2400" dirty="0">
                <a:solidFill>
                  <a:srgbClr val="000000"/>
                </a:solidFill>
                <a:ea typeface="宋体" charset="-122"/>
              </a:rPr>
              <a:t>   </a:t>
            </a:r>
            <a:r>
              <a:rPr lang="en-US" altLang="zh-CN" sz="2400" dirty="0" err="1">
                <a:solidFill>
                  <a:srgbClr val="0000FF"/>
                </a:solidFill>
                <a:ea typeface="宋体" charset="-122"/>
              </a:rPr>
              <a:t>ST.elem</a:t>
            </a:r>
            <a:r>
              <a:rPr lang="en-US" altLang="zh-CN" sz="2400" dirty="0">
                <a:solidFill>
                  <a:srgbClr val="0000FF"/>
                </a:solidFill>
                <a:ea typeface="宋体" charset="-122"/>
              </a:rPr>
              <a:t>[0].key = key;                         </a:t>
            </a:r>
            <a:r>
              <a:rPr lang="en-US" altLang="zh-CN" sz="2400" dirty="0">
                <a:solidFill>
                  <a:srgbClr val="000000"/>
                </a:solidFill>
                <a:ea typeface="宋体" charset="-122"/>
              </a:rPr>
              <a:t>// “</a:t>
            </a:r>
            <a:r>
              <a:rPr lang="zh-CN" altLang="en-US" sz="2400" dirty="0">
                <a:solidFill>
                  <a:srgbClr val="000000"/>
                </a:solidFill>
                <a:ea typeface="宋体" charset="-122"/>
              </a:rPr>
              <a:t>哨兵”</a:t>
            </a:r>
          </a:p>
          <a:p>
            <a:pPr eaLnBrk="1" fontAlgn="base" hangingPunct="1">
              <a:lnSpc>
                <a:spcPct val="125000"/>
              </a:lnSpc>
              <a:spcBef>
                <a:spcPct val="0"/>
              </a:spcBef>
              <a:spcAft>
                <a:spcPct val="0"/>
              </a:spcAft>
            </a:pPr>
            <a:r>
              <a:rPr lang="zh-CN" altLang="en-US" sz="2400" dirty="0">
                <a:solidFill>
                  <a:srgbClr val="000000"/>
                </a:solidFill>
                <a:ea typeface="宋体" charset="-122"/>
              </a:rPr>
              <a:t>   </a:t>
            </a:r>
            <a:r>
              <a:rPr lang="en-US" altLang="zh-CN" sz="2400" dirty="0">
                <a:solidFill>
                  <a:srgbClr val="FF3300"/>
                </a:solidFill>
                <a:ea typeface="宋体" charset="-122"/>
              </a:rPr>
              <a:t>for (</a:t>
            </a:r>
            <a:r>
              <a:rPr lang="en-US" altLang="zh-CN" sz="2400" dirty="0" err="1">
                <a:solidFill>
                  <a:srgbClr val="FF3300"/>
                </a:solidFill>
                <a:ea typeface="宋体" charset="-122"/>
              </a:rPr>
              <a:t>i</a:t>
            </a:r>
            <a:r>
              <a:rPr lang="en-US" altLang="zh-CN" sz="2400" dirty="0">
                <a:solidFill>
                  <a:srgbClr val="FF3300"/>
                </a:solidFill>
                <a:ea typeface="宋体" charset="-122"/>
              </a:rPr>
              <a:t>=</a:t>
            </a:r>
            <a:r>
              <a:rPr lang="en-US" altLang="zh-CN" sz="2400" dirty="0" err="1">
                <a:solidFill>
                  <a:srgbClr val="FF3300"/>
                </a:solidFill>
                <a:ea typeface="宋体" charset="-122"/>
              </a:rPr>
              <a:t>ST.length</a:t>
            </a:r>
            <a:r>
              <a:rPr lang="en-US" altLang="zh-CN" sz="2400" dirty="0">
                <a:solidFill>
                  <a:srgbClr val="FF3300"/>
                </a:solidFill>
                <a:ea typeface="宋体" charset="-122"/>
              </a:rPr>
              <a:t>; </a:t>
            </a:r>
            <a:r>
              <a:rPr lang="en-US" altLang="zh-CN" sz="2400" dirty="0" err="1">
                <a:solidFill>
                  <a:srgbClr val="FF3300"/>
                </a:solidFill>
                <a:ea typeface="宋体" charset="-122"/>
              </a:rPr>
              <a:t>ST.elem</a:t>
            </a:r>
            <a:r>
              <a:rPr lang="en-US" altLang="zh-CN" sz="2400" dirty="0">
                <a:solidFill>
                  <a:srgbClr val="FF3300"/>
                </a:solidFill>
                <a:ea typeface="宋体" charset="-122"/>
              </a:rPr>
              <a:t>[</a:t>
            </a:r>
            <a:r>
              <a:rPr lang="en-US" altLang="zh-CN" sz="2400" dirty="0" err="1">
                <a:solidFill>
                  <a:srgbClr val="FF3300"/>
                </a:solidFill>
                <a:ea typeface="宋体" charset="-122"/>
              </a:rPr>
              <a:t>i</a:t>
            </a:r>
            <a:r>
              <a:rPr lang="en-US" altLang="zh-CN" sz="2400" dirty="0">
                <a:solidFill>
                  <a:srgbClr val="FF3300"/>
                </a:solidFill>
                <a:ea typeface="宋体" charset="-122"/>
              </a:rPr>
              <a:t>].key!=key;  --</a:t>
            </a:r>
            <a:r>
              <a:rPr lang="en-US" altLang="zh-CN" sz="2400" dirty="0" err="1">
                <a:solidFill>
                  <a:srgbClr val="FF3300"/>
                </a:solidFill>
                <a:ea typeface="宋体" charset="-122"/>
              </a:rPr>
              <a:t>i</a:t>
            </a:r>
            <a:r>
              <a:rPr lang="en-US" altLang="zh-CN" sz="2400" dirty="0">
                <a:solidFill>
                  <a:srgbClr val="FF3300"/>
                </a:solidFill>
                <a:ea typeface="宋体" charset="-122"/>
              </a:rPr>
              <a:t>);</a:t>
            </a:r>
            <a:r>
              <a:rPr lang="en-US" altLang="zh-CN" sz="2400" dirty="0">
                <a:solidFill>
                  <a:srgbClr val="000000"/>
                </a:solidFill>
                <a:ea typeface="宋体" charset="-122"/>
              </a:rPr>
              <a:t>  </a:t>
            </a:r>
          </a:p>
          <a:p>
            <a:pPr eaLnBrk="1" fontAlgn="base" hangingPunct="1">
              <a:lnSpc>
                <a:spcPct val="125000"/>
              </a:lnSpc>
              <a:spcBef>
                <a:spcPct val="0"/>
              </a:spcBef>
              <a:spcAft>
                <a:spcPct val="0"/>
              </a:spcAft>
            </a:pPr>
            <a:r>
              <a:rPr lang="en-US" altLang="zh-CN" sz="2400" dirty="0">
                <a:solidFill>
                  <a:srgbClr val="000000"/>
                </a:solidFill>
                <a:ea typeface="宋体" charset="-122"/>
              </a:rPr>
              <a:t>                                                             // </a:t>
            </a:r>
            <a:r>
              <a:rPr lang="zh-CN" altLang="en-US" sz="2400" dirty="0">
                <a:solidFill>
                  <a:srgbClr val="000000"/>
                </a:solidFill>
                <a:ea typeface="宋体" charset="-122"/>
              </a:rPr>
              <a:t>从后往前找</a:t>
            </a:r>
          </a:p>
          <a:p>
            <a:pPr eaLnBrk="1" fontAlgn="base" hangingPunct="1">
              <a:lnSpc>
                <a:spcPct val="125000"/>
              </a:lnSpc>
              <a:spcBef>
                <a:spcPct val="0"/>
              </a:spcBef>
              <a:spcAft>
                <a:spcPct val="0"/>
              </a:spcAft>
            </a:pPr>
            <a:r>
              <a:rPr lang="zh-CN" altLang="en-US" sz="2400" dirty="0">
                <a:solidFill>
                  <a:srgbClr val="000000"/>
                </a:solidFill>
                <a:ea typeface="宋体" charset="-122"/>
              </a:rPr>
              <a:t>   </a:t>
            </a:r>
            <a:r>
              <a:rPr lang="en-US" altLang="zh-CN" sz="2400" dirty="0">
                <a:solidFill>
                  <a:srgbClr val="0000FF"/>
                </a:solidFill>
                <a:ea typeface="宋体" charset="-122"/>
              </a:rPr>
              <a:t>return </a:t>
            </a:r>
            <a:r>
              <a:rPr lang="en-US" altLang="zh-CN" sz="2400" dirty="0" err="1">
                <a:solidFill>
                  <a:srgbClr val="0000FF"/>
                </a:solidFill>
                <a:ea typeface="宋体" charset="-122"/>
              </a:rPr>
              <a:t>i</a:t>
            </a:r>
            <a:r>
              <a:rPr lang="en-US" altLang="zh-CN" sz="2400" dirty="0">
                <a:solidFill>
                  <a:srgbClr val="0000FF"/>
                </a:solidFill>
                <a:ea typeface="宋体" charset="-122"/>
              </a:rPr>
              <a:t>;</a:t>
            </a:r>
            <a:r>
              <a:rPr lang="en-US" altLang="zh-CN" sz="2400" dirty="0">
                <a:solidFill>
                  <a:srgbClr val="000000"/>
                </a:solidFill>
                <a:ea typeface="宋体" charset="-122"/>
              </a:rPr>
              <a:t>                                         // </a:t>
            </a:r>
            <a:r>
              <a:rPr lang="zh-CN" altLang="en-US" sz="2400" dirty="0">
                <a:solidFill>
                  <a:srgbClr val="000000"/>
                </a:solidFill>
                <a:ea typeface="宋体" charset="-122"/>
              </a:rPr>
              <a:t>找不到时，</a:t>
            </a:r>
            <a:r>
              <a:rPr lang="en-US" altLang="zh-CN" sz="2400" dirty="0" err="1">
                <a:solidFill>
                  <a:srgbClr val="000000"/>
                </a:solidFill>
                <a:ea typeface="宋体" charset="-122"/>
              </a:rPr>
              <a:t>i</a:t>
            </a:r>
            <a:r>
              <a:rPr lang="zh-CN" altLang="en-US" sz="2400" dirty="0">
                <a:solidFill>
                  <a:srgbClr val="000000"/>
                </a:solidFill>
                <a:ea typeface="宋体" charset="-122"/>
              </a:rPr>
              <a:t>为</a:t>
            </a:r>
            <a:r>
              <a:rPr lang="en-US" altLang="zh-CN" sz="2400" dirty="0">
                <a:solidFill>
                  <a:srgbClr val="000000"/>
                </a:solidFill>
                <a:ea typeface="宋体" charset="-122"/>
              </a:rPr>
              <a:t>0</a:t>
            </a:r>
          </a:p>
          <a:p>
            <a:pPr eaLnBrk="1" fontAlgn="base" hangingPunct="1">
              <a:lnSpc>
                <a:spcPct val="125000"/>
              </a:lnSpc>
              <a:spcBef>
                <a:spcPct val="0"/>
              </a:spcBef>
              <a:spcAft>
                <a:spcPct val="0"/>
              </a:spcAft>
            </a:pPr>
            <a:r>
              <a:rPr lang="en-US" altLang="zh-CN" sz="2400" dirty="0">
                <a:solidFill>
                  <a:srgbClr val="0000FF"/>
                </a:solidFill>
                <a:ea typeface="宋体" charset="-122"/>
              </a:rPr>
              <a:t>} // </a:t>
            </a:r>
            <a:r>
              <a:rPr lang="en-US" altLang="zh-CN" sz="2400" dirty="0" err="1">
                <a:solidFill>
                  <a:srgbClr val="0000FF"/>
                </a:solidFill>
                <a:ea typeface="宋体" charset="-122"/>
              </a:rPr>
              <a:t>Search_Seq</a:t>
            </a:r>
            <a:endParaRPr lang="en-US" altLang="zh-CN" sz="2400" dirty="0">
              <a:solidFill>
                <a:srgbClr val="0000FF"/>
              </a:solidFill>
              <a:ea typeface="宋体" charset="-122"/>
            </a:endParaRPr>
          </a:p>
        </p:txBody>
      </p:sp>
      <p:sp>
        <p:nvSpPr>
          <p:cNvPr id="14" name="Text Box 8"/>
          <p:cNvSpPr txBox="1">
            <a:spLocks noChangeArrowheads="1"/>
          </p:cNvSpPr>
          <p:nvPr/>
        </p:nvSpPr>
        <p:spPr bwMode="auto">
          <a:xfrm>
            <a:off x="597698" y="5547897"/>
            <a:ext cx="7263527" cy="830997"/>
          </a:xfrm>
          <a:prstGeom prst="rect">
            <a:avLst/>
          </a:prstGeom>
          <a:noFill/>
          <a:ln w="19050" algn="ctr">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2400" b="1" i="0" u="none" strike="noStrike" kern="0" cap="none" spc="0" normalizeH="0" baseline="0" noProof="0" dirty="0">
                <a:ln>
                  <a:noFill/>
                </a:ln>
                <a:solidFill>
                  <a:srgbClr val="006600"/>
                </a:solidFill>
                <a:effectLst/>
                <a:uLnTx/>
                <a:uFillTx/>
                <a:latin typeface="Times New Roman" pitchFamily="18" charset="0"/>
                <a:ea typeface="楷体_GB2312" pitchFamily="49" charset="-122"/>
              </a:rPr>
              <a:t>对于查找不用时间复杂度分析，</a:t>
            </a:r>
          </a:p>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2400" b="1" i="0" u="none" strike="noStrike" kern="0" cap="none" spc="0" normalizeH="0" baseline="0" noProof="0" dirty="0">
                <a:ln>
                  <a:noFill/>
                </a:ln>
                <a:solidFill>
                  <a:srgbClr val="006600"/>
                </a:solidFill>
                <a:effectLst/>
                <a:uLnTx/>
                <a:uFillTx/>
                <a:latin typeface="Times New Roman" pitchFamily="18" charset="0"/>
                <a:ea typeface="楷体_GB2312" pitchFamily="49" charset="-122"/>
              </a:rPr>
              <a:t>而是比较记录个数的平均值成为衡量算法的主要指标</a:t>
            </a:r>
          </a:p>
        </p:txBody>
      </p:sp>
      <p:sp>
        <p:nvSpPr>
          <p:cNvPr id="16" name="Text Box 9"/>
          <p:cNvSpPr txBox="1">
            <a:spLocks noChangeArrowheads="1"/>
          </p:cNvSpPr>
          <p:nvPr/>
        </p:nvSpPr>
        <p:spPr bwMode="auto">
          <a:xfrm>
            <a:off x="395288" y="776287"/>
            <a:ext cx="45370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dirty="0">
                <a:solidFill>
                  <a:srgbClr val="006600"/>
                </a:solidFill>
                <a:ea typeface="宋体" charset="-122"/>
              </a:rPr>
              <a:t> </a:t>
            </a:r>
            <a:r>
              <a:rPr lang="zh-CN" altLang="en-US" sz="2800" dirty="0">
                <a:solidFill>
                  <a:srgbClr val="006600"/>
                </a:solidFill>
                <a:ea typeface="宋体" charset="-122"/>
              </a:rPr>
              <a:t>顺序查找</a:t>
            </a:r>
            <a:r>
              <a:rPr lang="en-US" altLang="zh-CN" sz="2800" dirty="0">
                <a:solidFill>
                  <a:srgbClr val="006600"/>
                </a:solidFill>
                <a:ea typeface="宋体" charset="-122"/>
              </a:rPr>
              <a:t>—</a:t>
            </a:r>
            <a:r>
              <a:rPr lang="zh-CN" altLang="en-US" sz="2800" dirty="0">
                <a:solidFill>
                  <a:srgbClr val="006600"/>
                </a:solidFill>
                <a:ea typeface="宋体" charset="-122"/>
              </a:rPr>
              <a:t>从后向前</a:t>
            </a:r>
          </a:p>
        </p:txBody>
      </p:sp>
    </p:spTree>
    <p:extLst>
      <p:ext uri="{BB962C8B-B14F-4D97-AF65-F5344CB8AC3E}">
        <p14:creationId xmlns:p14="http://schemas.microsoft.com/office/powerpoint/2010/main" val="143648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10.1.1 </a:t>
            </a:r>
            <a:r>
              <a:rPr kumimoji="1" lang="zh-CN" altLang="en-US" sz="3200" b="1" dirty="0">
                <a:latin typeface="Arial" charset="0"/>
                <a:ea typeface="宋体" charset="-122"/>
                <a:cs typeface="+mn-cs"/>
              </a:rPr>
              <a:t>顺序查找表</a:t>
            </a:r>
          </a:p>
        </p:txBody>
      </p:sp>
      <p:sp>
        <p:nvSpPr>
          <p:cNvPr id="4" name="日期占位符 3"/>
          <p:cNvSpPr>
            <a:spLocks noGrp="1"/>
          </p:cNvSpPr>
          <p:nvPr>
            <p:ph type="dt" sz="half" idx="10"/>
          </p:nvPr>
        </p:nvSpPr>
        <p:spPr/>
        <p:txBody>
          <a:bodyPr/>
          <a:lstStyle/>
          <a:p>
            <a:fld id="{34A4F68B-A6C3-4EEC-AA93-AA1814970B4C}"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24</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graphicFrame>
        <p:nvGraphicFramePr>
          <p:cNvPr id="13" name="Object 2"/>
          <p:cNvGraphicFramePr>
            <a:graphicFrameLocks noChangeAspect="1"/>
          </p:cNvGraphicFramePr>
          <p:nvPr>
            <p:extLst>
              <p:ext uri="{D42A27DB-BD31-4B8C-83A1-F6EECF244321}">
                <p14:modId xmlns:p14="http://schemas.microsoft.com/office/powerpoint/2010/main" val="2171836909"/>
              </p:ext>
            </p:extLst>
          </p:nvPr>
        </p:nvGraphicFramePr>
        <p:xfrm>
          <a:off x="1736725" y="3228975"/>
          <a:ext cx="2592387" cy="936625"/>
        </p:xfrm>
        <a:graphic>
          <a:graphicData uri="http://schemas.openxmlformats.org/presentationml/2006/ole">
            <mc:AlternateContent xmlns:mc="http://schemas.openxmlformats.org/markup-compatibility/2006">
              <mc:Choice xmlns:v="urn:schemas-microsoft-com:vml" Requires="v">
                <p:oleObj spid="_x0000_s5039" name="公式" r:id="rId5" imgW="888840" imgH="431640" progId="Equation.3">
                  <p:embed/>
                </p:oleObj>
              </mc:Choice>
              <mc:Fallback>
                <p:oleObj name="公式" r:id="rId5" imgW="888840" imgH="431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36725" y="3228975"/>
                        <a:ext cx="2592387"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AutoShape 10"/>
          <p:cNvSpPr>
            <a:spLocks noChangeArrowheads="1"/>
          </p:cNvSpPr>
          <p:nvPr/>
        </p:nvSpPr>
        <p:spPr bwMode="auto">
          <a:xfrm>
            <a:off x="152400" y="4237037"/>
            <a:ext cx="1800225" cy="503238"/>
          </a:xfrm>
          <a:prstGeom prst="wedgeRoundRectCallout">
            <a:avLst>
              <a:gd name="adj1" fmla="val 110935"/>
              <a:gd name="adj2" fmla="val -113722"/>
              <a:gd name="adj3" fmla="val 16667"/>
            </a:avLst>
          </a:prstGeom>
          <a:solidFill>
            <a:srgbClr val="DBF5F9"/>
          </a:solidFill>
          <a:ln w="9525">
            <a:solidFill>
              <a:srgbClr val="000000"/>
            </a:solidFill>
            <a:miter lim="800000"/>
            <a:headEnd/>
            <a:tailEnd/>
          </a:ln>
        </p:spPr>
        <p:txBody>
          <a:bodyPr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1" i="1" u="none" strike="noStrike" kern="0" cap="none" spc="0" normalizeH="0" baseline="0" noProof="0">
                <a:ln>
                  <a:noFill/>
                </a:ln>
                <a:solidFill>
                  <a:srgbClr val="0000FF"/>
                </a:solidFill>
                <a:effectLst/>
                <a:uLnTx/>
                <a:uFillTx/>
                <a:latin typeface="Times New Roman" pitchFamily="18" charset="0"/>
                <a:ea typeface="宋体" charset="-122"/>
              </a:rPr>
              <a:t>n </a:t>
            </a:r>
            <a:r>
              <a:rPr kumimoji="1" lang="zh-CN" altLang="en-US" sz="2800" b="1" i="0" u="none" strike="noStrike" kern="0" cap="none" spc="0" normalizeH="0" baseline="0" noProof="0">
                <a:ln>
                  <a:noFill/>
                </a:ln>
                <a:solidFill>
                  <a:srgbClr val="0000FF"/>
                </a:solidFill>
                <a:effectLst/>
                <a:uLnTx/>
                <a:uFillTx/>
                <a:latin typeface="Times New Roman" pitchFamily="18" charset="0"/>
                <a:ea typeface="宋体" charset="-122"/>
              </a:rPr>
              <a:t>为表长</a:t>
            </a:r>
          </a:p>
        </p:txBody>
      </p:sp>
      <p:sp>
        <p:nvSpPr>
          <p:cNvPr id="16" name="AutoShape 11"/>
          <p:cNvSpPr>
            <a:spLocks noChangeArrowheads="1"/>
          </p:cNvSpPr>
          <p:nvPr/>
        </p:nvSpPr>
        <p:spPr bwMode="auto">
          <a:xfrm>
            <a:off x="441325" y="5245100"/>
            <a:ext cx="3241675" cy="1079500"/>
          </a:xfrm>
          <a:prstGeom prst="wedgeRoundRectCallout">
            <a:avLst>
              <a:gd name="adj1" fmla="val 49560"/>
              <a:gd name="adj2" fmla="val -182648"/>
              <a:gd name="adj3" fmla="val 16667"/>
            </a:avLst>
          </a:prstGeom>
          <a:solidFill>
            <a:srgbClr val="DBF5F9"/>
          </a:solidFill>
          <a:ln w="9525">
            <a:solidFill>
              <a:srgbClr val="000000"/>
            </a:solidFill>
            <a:miter lim="800000"/>
            <a:headEnd/>
            <a:tailEnd/>
          </a:ln>
        </p:spPr>
        <p:txBody>
          <a:bodyPr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1" i="1" u="none" strike="noStrike" kern="0" cap="none" spc="0" normalizeH="0" baseline="0" noProof="0">
                <a:ln>
                  <a:noFill/>
                </a:ln>
                <a:solidFill>
                  <a:srgbClr val="0000FF"/>
                </a:solidFill>
                <a:effectLst/>
                <a:uLnTx/>
                <a:uFillTx/>
                <a:latin typeface="Times New Roman" pitchFamily="18" charset="0"/>
                <a:ea typeface="宋体" charset="-122"/>
              </a:rPr>
              <a:t>P</a:t>
            </a:r>
            <a:r>
              <a:rPr kumimoji="1" lang="en-US" altLang="zh-CN" sz="2800" b="1" i="1" u="none" strike="noStrike" kern="0" cap="none" spc="0" normalizeH="0" baseline="-25000" noProof="0">
                <a:ln>
                  <a:noFill/>
                </a:ln>
                <a:solidFill>
                  <a:srgbClr val="0000FF"/>
                </a:solidFill>
                <a:effectLst/>
                <a:uLnTx/>
                <a:uFillTx/>
                <a:latin typeface="Times New Roman" pitchFamily="18" charset="0"/>
                <a:ea typeface="宋体" charset="-122"/>
              </a:rPr>
              <a:t>i</a:t>
            </a:r>
            <a:r>
              <a:rPr kumimoji="1" lang="en-US" altLang="zh-CN" sz="2800" b="1" i="0" u="none" strike="noStrike" kern="0" cap="none" spc="0" normalizeH="0" baseline="0" noProof="0">
                <a:ln>
                  <a:noFill/>
                </a:ln>
                <a:solidFill>
                  <a:srgbClr val="0000FF"/>
                </a:solidFill>
                <a:effectLst/>
                <a:uLnTx/>
                <a:uFillTx/>
                <a:latin typeface="Times New Roman" pitchFamily="18" charset="0"/>
                <a:ea typeface="宋体" charset="-122"/>
              </a:rPr>
              <a:t> </a:t>
            </a:r>
            <a:r>
              <a:rPr kumimoji="1" lang="zh-CN" altLang="en-US" sz="2800" b="1" i="0" u="none" strike="noStrike" kern="0" cap="none" spc="0" normalizeH="0" baseline="0" noProof="0">
                <a:ln>
                  <a:noFill/>
                </a:ln>
                <a:solidFill>
                  <a:srgbClr val="0000FF"/>
                </a:solidFill>
                <a:effectLst/>
                <a:uLnTx/>
                <a:uFillTx/>
                <a:latin typeface="Times New Roman" pitchFamily="18" charset="0"/>
                <a:ea typeface="宋体" charset="-122"/>
              </a:rPr>
              <a:t>为查找表中第</a:t>
            </a:r>
            <a:r>
              <a:rPr kumimoji="1" lang="en-US" altLang="zh-CN" sz="2800" b="1" i="0" u="none" strike="noStrike" kern="0" cap="none" spc="0" normalizeH="0" baseline="0" noProof="0">
                <a:ln>
                  <a:noFill/>
                </a:ln>
                <a:solidFill>
                  <a:srgbClr val="0000FF"/>
                </a:solidFill>
                <a:effectLst/>
                <a:uLnTx/>
                <a:uFillTx/>
                <a:latin typeface="Times New Roman" pitchFamily="18" charset="0"/>
                <a:ea typeface="宋体" charset="-122"/>
              </a:rPr>
              <a:t>i</a:t>
            </a:r>
            <a:r>
              <a:rPr kumimoji="1" lang="zh-CN" altLang="en-US" sz="2800" b="1" i="0" u="none" strike="noStrike" kern="0" cap="none" spc="0" normalizeH="0" baseline="0" noProof="0">
                <a:ln>
                  <a:noFill/>
                </a:ln>
                <a:solidFill>
                  <a:srgbClr val="0000FF"/>
                </a:solidFill>
                <a:effectLst/>
                <a:uLnTx/>
                <a:uFillTx/>
                <a:latin typeface="Times New Roman" pitchFamily="18" charset="0"/>
                <a:ea typeface="宋体" charset="-122"/>
              </a:rPr>
              <a:t>个记录的概率</a:t>
            </a:r>
          </a:p>
        </p:txBody>
      </p:sp>
      <p:sp>
        <p:nvSpPr>
          <p:cNvPr id="17" name="AutoShape 12"/>
          <p:cNvSpPr>
            <a:spLocks noChangeArrowheads="1"/>
          </p:cNvSpPr>
          <p:nvPr/>
        </p:nvSpPr>
        <p:spPr bwMode="auto">
          <a:xfrm>
            <a:off x="4616450" y="5245100"/>
            <a:ext cx="3960812" cy="1079500"/>
          </a:xfrm>
          <a:prstGeom prst="wedgeRoundRectCallout">
            <a:avLst>
              <a:gd name="adj1" fmla="val -64870"/>
              <a:gd name="adj2" fmla="val -180736"/>
              <a:gd name="adj3" fmla="val 16667"/>
            </a:avLst>
          </a:prstGeom>
          <a:solidFill>
            <a:srgbClr val="DBF5F9"/>
          </a:solidFill>
          <a:ln w="9525">
            <a:solidFill>
              <a:srgbClr val="000000"/>
            </a:solidFill>
            <a:miter lim="800000"/>
            <a:headEnd/>
            <a:tailEnd/>
          </a:ln>
        </p:spPr>
        <p:txBody>
          <a:bodyPr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1" i="1" u="none" strike="noStrike" kern="0" cap="none" spc="0" normalizeH="0" baseline="0" noProof="0">
                <a:ln>
                  <a:noFill/>
                </a:ln>
                <a:solidFill>
                  <a:srgbClr val="0000FF"/>
                </a:solidFill>
                <a:effectLst/>
                <a:uLnTx/>
                <a:uFillTx/>
                <a:latin typeface="Times New Roman" pitchFamily="18" charset="0"/>
                <a:ea typeface="宋体" charset="-122"/>
              </a:rPr>
              <a:t>C</a:t>
            </a:r>
            <a:r>
              <a:rPr kumimoji="1" lang="en-US" altLang="zh-CN" sz="2800" b="1" i="1" u="none" strike="noStrike" kern="0" cap="none" spc="0" normalizeH="0" baseline="-25000" noProof="0">
                <a:ln>
                  <a:noFill/>
                </a:ln>
                <a:solidFill>
                  <a:srgbClr val="0000FF"/>
                </a:solidFill>
                <a:effectLst/>
                <a:uLnTx/>
                <a:uFillTx/>
                <a:latin typeface="Times New Roman" pitchFamily="18" charset="0"/>
                <a:ea typeface="宋体" charset="-122"/>
              </a:rPr>
              <a:t>i</a:t>
            </a:r>
            <a:r>
              <a:rPr kumimoji="1" lang="zh-CN" altLang="en-US" sz="2800" b="1" i="0" u="none" strike="noStrike" kern="0" cap="none" spc="0" normalizeH="0" baseline="0" noProof="0">
                <a:ln>
                  <a:noFill/>
                </a:ln>
                <a:solidFill>
                  <a:srgbClr val="0000FF"/>
                </a:solidFill>
                <a:effectLst/>
                <a:uLnTx/>
                <a:uFillTx/>
                <a:latin typeface="Times New Roman" pitchFamily="18" charset="0"/>
                <a:ea typeface="宋体" charset="-122"/>
              </a:rPr>
              <a:t>为找到记录时，关键字的比较次数</a:t>
            </a:r>
          </a:p>
        </p:txBody>
      </p:sp>
      <p:sp>
        <p:nvSpPr>
          <p:cNvPr id="18" name="Text Box 13"/>
          <p:cNvSpPr txBox="1">
            <a:spLocks noChangeArrowheads="1"/>
          </p:cNvSpPr>
          <p:nvPr/>
        </p:nvSpPr>
        <p:spPr bwMode="auto">
          <a:xfrm>
            <a:off x="296862" y="852487"/>
            <a:ext cx="4430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 typeface="Wingdings" pitchFamily="2" charset="2"/>
              <a:buChar char="p"/>
              <a:tabLst/>
              <a:defRPr/>
            </a:pPr>
            <a:r>
              <a:rPr kumimoji="1" lang="zh-CN" altLang="en-US" sz="2800" b="1" i="0" u="none" strike="noStrike" kern="0" cap="none" spc="0" normalizeH="0" baseline="0" noProof="0" dirty="0">
                <a:ln>
                  <a:noFill/>
                </a:ln>
                <a:solidFill>
                  <a:srgbClr val="006600"/>
                </a:solidFill>
                <a:effectLst/>
                <a:uLnTx/>
                <a:uFillTx/>
                <a:latin typeface="Times New Roman" pitchFamily="18" charset="0"/>
                <a:ea typeface="楷体_GB2312" pitchFamily="49" charset="-122"/>
              </a:rPr>
              <a:t>分析顺序查找的时间性能</a:t>
            </a:r>
            <a:endParaRPr kumimoji="1" lang="zh-CN" altLang="en-US" sz="2800" b="1" i="0" u="none" strike="noStrike" kern="0" cap="none" spc="0" normalizeH="0" baseline="0" noProof="0" dirty="0">
              <a:ln>
                <a:noFill/>
              </a:ln>
              <a:solidFill>
                <a:srgbClr val="006600"/>
              </a:solidFill>
              <a:effectLst/>
              <a:uLnTx/>
              <a:uFillTx/>
              <a:latin typeface="Times New Roman" pitchFamily="18" charset="0"/>
              <a:ea typeface="宋体" charset="-122"/>
            </a:endParaRPr>
          </a:p>
        </p:txBody>
      </p:sp>
      <p:sp>
        <p:nvSpPr>
          <p:cNvPr id="19" name="Rectangle 14"/>
          <p:cNvSpPr>
            <a:spLocks noChangeArrowheads="1"/>
          </p:cNvSpPr>
          <p:nvPr/>
        </p:nvSpPr>
        <p:spPr bwMode="auto">
          <a:xfrm>
            <a:off x="260350" y="1641475"/>
            <a:ext cx="8748712" cy="1482725"/>
          </a:xfrm>
          <a:prstGeom prst="rect">
            <a:avLst/>
          </a:prstGeom>
          <a:noFill/>
          <a:ln w="19050" algn="ctr">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just" defTabSz="914400" eaLnBrk="1" fontAlgn="base" latinLnBrk="0" hangingPunct="1">
              <a:lnSpc>
                <a:spcPct val="100000"/>
              </a:lnSpc>
              <a:spcBef>
                <a:spcPct val="0"/>
              </a:spcBef>
              <a:spcAft>
                <a:spcPct val="0"/>
              </a:spcAft>
              <a:buClrTx/>
              <a:buSzTx/>
              <a:buFontTx/>
              <a:buNone/>
              <a:tabLst/>
              <a:defRPr/>
            </a:pPr>
            <a:r>
              <a:rPr kumimoji="1" lang="zh-CN" altLang="en-US" sz="3000" b="1" i="0" u="none" strike="noStrike" kern="0" cap="none" spc="0" normalizeH="0" baseline="0" noProof="0" dirty="0">
                <a:ln>
                  <a:noFill/>
                </a:ln>
                <a:solidFill>
                  <a:srgbClr val="CC6600"/>
                </a:solidFill>
                <a:effectLst/>
                <a:uLnTx/>
                <a:uFillTx/>
                <a:latin typeface="Times New Roman" pitchFamily="18" charset="0"/>
                <a:ea typeface="楷体_GB2312" pitchFamily="49" charset="-122"/>
              </a:rPr>
              <a:t>定义：</a:t>
            </a:r>
            <a:r>
              <a:rPr kumimoji="1" lang="zh-CN" altLang="en-US" sz="3000" b="1" i="0" u="none" strike="noStrike" kern="0" cap="none" spc="0" normalizeH="0" baseline="0" noProof="0" dirty="0">
                <a:ln>
                  <a:noFill/>
                </a:ln>
                <a:solidFill>
                  <a:srgbClr val="000000"/>
                </a:solidFill>
                <a:effectLst/>
                <a:uLnTx/>
                <a:uFillTx/>
                <a:latin typeface="Times New Roman" pitchFamily="18" charset="0"/>
                <a:ea typeface="楷体_GB2312" pitchFamily="49" charset="-122"/>
              </a:rPr>
              <a:t>查找算法的</a:t>
            </a:r>
            <a:r>
              <a:rPr kumimoji="1" lang="zh-CN" altLang="en-US" sz="3000" b="1" i="0" u="none" strike="noStrike" kern="0" cap="none" spc="0" normalizeH="0" baseline="0" noProof="0" dirty="0">
                <a:ln>
                  <a:noFill/>
                </a:ln>
                <a:solidFill>
                  <a:srgbClr val="0000FF"/>
                </a:solidFill>
                <a:effectLst/>
                <a:uLnTx/>
                <a:uFillTx/>
                <a:latin typeface="Times New Roman" pitchFamily="18" charset="0"/>
                <a:ea typeface="楷体_GB2312" pitchFamily="49" charset="-122"/>
              </a:rPr>
              <a:t>平均查找长度 </a:t>
            </a:r>
            <a:r>
              <a:rPr kumimoji="1" lang="en-US" altLang="zh-CN" sz="3000" b="1" i="0" u="none" strike="noStrike" kern="0" cap="none" spc="0" normalizeH="0" baseline="0" noProof="0" dirty="0">
                <a:ln>
                  <a:noFill/>
                </a:ln>
                <a:solidFill>
                  <a:srgbClr val="000000"/>
                </a:solidFill>
                <a:effectLst/>
                <a:uLnTx/>
                <a:uFillTx/>
                <a:latin typeface="Times New Roman" pitchFamily="18" charset="0"/>
                <a:ea typeface="楷体_GB2312" pitchFamily="49" charset="-122"/>
              </a:rPr>
              <a:t>(</a:t>
            </a:r>
            <a:r>
              <a:rPr kumimoji="1" lang="en-US" altLang="zh-CN" sz="3000" b="1" i="0" u="none" strike="noStrike" kern="0" cap="none" spc="0" normalizeH="0" baseline="0" noProof="0" dirty="0">
                <a:ln>
                  <a:noFill/>
                </a:ln>
                <a:solidFill>
                  <a:srgbClr val="0000FF"/>
                </a:solidFill>
                <a:effectLst/>
                <a:uLnTx/>
                <a:uFillTx/>
                <a:latin typeface="Times New Roman" pitchFamily="18" charset="0"/>
                <a:ea typeface="楷体_GB2312" pitchFamily="49" charset="-122"/>
              </a:rPr>
              <a:t>A</a:t>
            </a:r>
            <a:r>
              <a:rPr kumimoji="1" lang="en-US" altLang="zh-CN" sz="3000" b="1" i="0" u="none" strike="noStrike" kern="0" cap="none" spc="0" normalizeH="0" baseline="0" noProof="0" dirty="0">
                <a:ln>
                  <a:noFill/>
                </a:ln>
                <a:solidFill>
                  <a:srgbClr val="000000"/>
                </a:solidFill>
                <a:effectLst/>
                <a:uLnTx/>
                <a:uFillTx/>
                <a:latin typeface="Times New Roman" pitchFamily="18" charset="0"/>
                <a:ea typeface="楷体_GB2312" pitchFamily="49" charset="-122"/>
              </a:rPr>
              <a:t>verage </a:t>
            </a:r>
            <a:r>
              <a:rPr kumimoji="1" lang="en-US" altLang="zh-CN" sz="3000" b="1" i="0" u="none" strike="noStrike" kern="0" cap="none" spc="0" normalizeH="0" baseline="0" noProof="0" dirty="0">
                <a:ln>
                  <a:noFill/>
                </a:ln>
                <a:solidFill>
                  <a:srgbClr val="0000FF"/>
                </a:solidFill>
                <a:effectLst/>
                <a:uLnTx/>
                <a:uFillTx/>
                <a:latin typeface="Times New Roman" pitchFamily="18" charset="0"/>
                <a:ea typeface="楷体_GB2312" pitchFamily="49" charset="-122"/>
              </a:rPr>
              <a:t>S</a:t>
            </a:r>
            <a:r>
              <a:rPr kumimoji="1" lang="en-US" altLang="zh-CN" sz="3000" b="1" i="0" u="none" strike="noStrike" kern="0" cap="none" spc="0" normalizeH="0" baseline="0" noProof="0" dirty="0">
                <a:ln>
                  <a:noFill/>
                </a:ln>
                <a:solidFill>
                  <a:srgbClr val="000000"/>
                </a:solidFill>
                <a:effectLst/>
                <a:uLnTx/>
                <a:uFillTx/>
                <a:latin typeface="Times New Roman" pitchFamily="18" charset="0"/>
                <a:ea typeface="楷体_GB2312" pitchFamily="49" charset="-122"/>
              </a:rPr>
              <a:t>earch </a:t>
            </a:r>
            <a:r>
              <a:rPr kumimoji="1" lang="en-US" altLang="zh-CN" sz="3000" b="1" i="0" u="none" strike="noStrike" kern="0" cap="none" spc="0" normalizeH="0" baseline="0" noProof="0" dirty="0">
                <a:ln>
                  <a:noFill/>
                </a:ln>
                <a:solidFill>
                  <a:srgbClr val="0000FF"/>
                </a:solidFill>
                <a:effectLst/>
                <a:uLnTx/>
                <a:uFillTx/>
                <a:latin typeface="Times New Roman" pitchFamily="18" charset="0"/>
                <a:ea typeface="楷体_GB2312" pitchFamily="49" charset="-122"/>
              </a:rPr>
              <a:t>L</a:t>
            </a:r>
            <a:r>
              <a:rPr kumimoji="1" lang="en-US" altLang="zh-CN" sz="3000" b="1" i="0" u="none" strike="noStrike" kern="0" cap="none" spc="0" normalizeH="0" baseline="0" noProof="0" dirty="0">
                <a:ln>
                  <a:noFill/>
                </a:ln>
                <a:solidFill>
                  <a:srgbClr val="000000"/>
                </a:solidFill>
                <a:effectLst/>
                <a:uLnTx/>
                <a:uFillTx/>
                <a:latin typeface="Times New Roman" pitchFamily="18" charset="0"/>
                <a:ea typeface="楷体_GB2312" pitchFamily="49" charset="-122"/>
              </a:rPr>
              <a:t>ength) : </a:t>
            </a:r>
            <a:r>
              <a:rPr kumimoji="1" lang="zh-CN" altLang="en-US" sz="3000" b="1" i="0" u="none" strike="noStrike" kern="0" cap="none" spc="0" normalizeH="0" baseline="0" noProof="0" dirty="0">
                <a:ln>
                  <a:noFill/>
                </a:ln>
                <a:solidFill>
                  <a:srgbClr val="000000"/>
                </a:solidFill>
                <a:effectLst/>
                <a:uLnTx/>
                <a:uFillTx/>
                <a:latin typeface="Times New Roman" pitchFamily="18" charset="0"/>
                <a:ea typeface="楷体_GB2312" pitchFamily="49" charset="-122"/>
              </a:rPr>
              <a:t>为确定记录在查找表中的位置，需和给定值进行比较的关键字个数的期望值</a:t>
            </a:r>
          </a:p>
        </p:txBody>
      </p:sp>
    </p:spTree>
    <p:extLst>
      <p:ext uri="{BB962C8B-B14F-4D97-AF65-F5344CB8AC3E}">
        <p14:creationId xmlns:p14="http://schemas.microsoft.com/office/powerpoint/2010/main" val="1262045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10.1.1 </a:t>
            </a:r>
            <a:r>
              <a:rPr kumimoji="1" lang="zh-CN" altLang="en-US" sz="3200" b="1" dirty="0">
                <a:latin typeface="Arial" charset="0"/>
                <a:ea typeface="宋体" charset="-122"/>
                <a:cs typeface="+mn-cs"/>
              </a:rPr>
              <a:t>顺序查找表</a:t>
            </a:r>
          </a:p>
        </p:txBody>
      </p:sp>
      <p:sp>
        <p:nvSpPr>
          <p:cNvPr id="4" name="日期占位符 3"/>
          <p:cNvSpPr>
            <a:spLocks noGrp="1"/>
          </p:cNvSpPr>
          <p:nvPr>
            <p:ph type="dt" sz="half" idx="10"/>
          </p:nvPr>
        </p:nvSpPr>
        <p:spPr/>
        <p:txBody>
          <a:bodyPr/>
          <a:lstStyle/>
          <a:p>
            <a:fld id="{A8500A88-76FA-4CEB-BFC0-7E823B3F9C24}"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25</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2"/>
          <p:cNvSpPr txBox="1">
            <a:spLocks noChangeArrowheads="1"/>
          </p:cNvSpPr>
          <p:nvPr/>
        </p:nvSpPr>
        <p:spPr bwMode="auto">
          <a:xfrm>
            <a:off x="539750" y="3276600"/>
            <a:ext cx="5184775" cy="205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lnSpc>
                <a:spcPct val="120000"/>
              </a:lnSpc>
              <a:spcBef>
                <a:spcPct val="0"/>
              </a:spcBef>
              <a:spcAft>
                <a:spcPct val="0"/>
              </a:spcAft>
            </a:pPr>
            <a:r>
              <a:rPr lang="zh-CN" altLang="en-US" sz="2800" dirty="0">
                <a:solidFill>
                  <a:srgbClr val="0000FF"/>
                </a:solidFill>
                <a:ea typeface="宋体" charset="-122"/>
              </a:rPr>
              <a:t>在等概率查找的情况下，</a:t>
            </a:r>
          </a:p>
          <a:p>
            <a:pPr eaLnBrk="1" fontAlgn="base" hangingPunct="1">
              <a:lnSpc>
                <a:spcPct val="120000"/>
              </a:lnSpc>
              <a:spcBef>
                <a:spcPct val="0"/>
              </a:spcBef>
              <a:spcAft>
                <a:spcPct val="0"/>
              </a:spcAft>
            </a:pPr>
            <a:endParaRPr lang="zh-CN" altLang="en-US" sz="2800" dirty="0">
              <a:solidFill>
                <a:srgbClr val="0000FF"/>
              </a:solidFill>
              <a:ea typeface="宋体" charset="-122"/>
            </a:endParaRPr>
          </a:p>
          <a:p>
            <a:pPr eaLnBrk="1" fontAlgn="base" hangingPunct="1">
              <a:lnSpc>
                <a:spcPct val="120000"/>
              </a:lnSpc>
              <a:spcBef>
                <a:spcPct val="0"/>
              </a:spcBef>
              <a:spcAft>
                <a:spcPct val="0"/>
              </a:spcAft>
            </a:pPr>
            <a:endParaRPr lang="zh-CN" altLang="en-US" sz="2800" dirty="0">
              <a:solidFill>
                <a:srgbClr val="0000FF"/>
              </a:solidFill>
              <a:ea typeface="宋体" charset="-122"/>
            </a:endParaRPr>
          </a:p>
          <a:p>
            <a:pPr eaLnBrk="1" fontAlgn="base" hangingPunct="1">
              <a:lnSpc>
                <a:spcPct val="120000"/>
              </a:lnSpc>
              <a:spcBef>
                <a:spcPct val="0"/>
              </a:spcBef>
              <a:spcAft>
                <a:spcPct val="0"/>
              </a:spcAft>
            </a:pPr>
            <a:r>
              <a:rPr lang="zh-CN" altLang="en-US" sz="2800" dirty="0">
                <a:solidFill>
                  <a:srgbClr val="0000FF"/>
                </a:solidFill>
                <a:ea typeface="宋体" charset="-122"/>
              </a:rPr>
              <a:t>顺序表查找的平均查找长度为：</a:t>
            </a:r>
          </a:p>
        </p:txBody>
      </p:sp>
      <p:graphicFrame>
        <p:nvGraphicFramePr>
          <p:cNvPr id="14" name="Object 2"/>
          <p:cNvGraphicFramePr>
            <a:graphicFrameLocks noChangeAspect="1"/>
          </p:cNvGraphicFramePr>
          <p:nvPr>
            <p:extLst>
              <p:ext uri="{D42A27DB-BD31-4B8C-83A1-F6EECF244321}">
                <p14:modId xmlns:p14="http://schemas.microsoft.com/office/powerpoint/2010/main" val="1969559814"/>
              </p:ext>
            </p:extLst>
          </p:nvPr>
        </p:nvGraphicFramePr>
        <p:xfrm>
          <a:off x="1404938" y="3733800"/>
          <a:ext cx="1152525" cy="1085850"/>
        </p:xfrm>
        <a:graphic>
          <a:graphicData uri="http://schemas.openxmlformats.org/presentationml/2006/ole">
            <mc:AlternateContent xmlns:mc="http://schemas.openxmlformats.org/markup-compatibility/2006">
              <mc:Choice xmlns:v="urn:schemas-microsoft-com:vml" Requires="v">
                <p:oleObj spid="_x0000_s19292" name="公式" r:id="rId5" imgW="419040" imgH="393480" progId="Equation.3">
                  <p:embed/>
                </p:oleObj>
              </mc:Choice>
              <mc:Fallback>
                <p:oleObj name="公式" r:id="rId5" imgW="419040" imgH="393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4938" y="3733800"/>
                        <a:ext cx="1152525" cy="108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 name="Object 3"/>
          <p:cNvGraphicFramePr>
            <a:graphicFrameLocks noChangeAspect="1"/>
          </p:cNvGraphicFramePr>
          <p:nvPr>
            <p:extLst>
              <p:ext uri="{D42A27DB-BD31-4B8C-83A1-F6EECF244321}">
                <p14:modId xmlns:p14="http://schemas.microsoft.com/office/powerpoint/2010/main" val="3156013478"/>
              </p:ext>
            </p:extLst>
          </p:nvPr>
        </p:nvGraphicFramePr>
        <p:xfrm>
          <a:off x="682625" y="5334000"/>
          <a:ext cx="4824413" cy="1104900"/>
        </p:xfrm>
        <a:graphic>
          <a:graphicData uri="http://schemas.openxmlformats.org/presentationml/2006/ole">
            <mc:AlternateContent xmlns:mc="http://schemas.openxmlformats.org/markup-compatibility/2006">
              <mc:Choice xmlns:v="urn:schemas-microsoft-com:vml" Requires="v">
                <p:oleObj spid="_x0000_s19293" name="公式" r:id="rId7" imgW="1879560" imgH="431640" progId="Equation.3">
                  <p:embed/>
                </p:oleObj>
              </mc:Choice>
              <mc:Fallback>
                <p:oleObj name="公式" r:id="rId7" imgW="1879560" imgH="431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2625" y="5334000"/>
                        <a:ext cx="4824413"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 name="Text Box 7"/>
          <p:cNvSpPr txBox="1">
            <a:spLocks noChangeArrowheads="1"/>
          </p:cNvSpPr>
          <p:nvPr/>
        </p:nvSpPr>
        <p:spPr bwMode="auto">
          <a:xfrm>
            <a:off x="323850" y="855662"/>
            <a:ext cx="4430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 typeface="Wingdings" pitchFamily="2" charset="2"/>
              <a:buChar char="p"/>
              <a:tabLst/>
              <a:defRPr/>
            </a:pPr>
            <a:r>
              <a:rPr kumimoji="1" lang="zh-CN" altLang="en-US" sz="2800" b="1" i="0" u="none" strike="noStrike" kern="0" cap="none" spc="0" normalizeH="0" baseline="0" noProof="0">
                <a:ln>
                  <a:noFill/>
                </a:ln>
                <a:solidFill>
                  <a:srgbClr val="006600"/>
                </a:solidFill>
                <a:effectLst/>
                <a:uLnTx/>
                <a:uFillTx/>
                <a:latin typeface="Times New Roman" pitchFamily="18" charset="0"/>
                <a:ea typeface="楷体_GB2312" pitchFamily="49" charset="-122"/>
              </a:rPr>
              <a:t>分析顺序查找的时间性能</a:t>
            </a:r>
            <a:endParaRPr kumimoji="1" lang="zh-CN" altLang="en-US" sz="2800" b="1" i="0" u="none" strike="noStrike" kern="0" cap="none" spc="0" normalizeH="0" baseline="0" noProof="0">
              <a:ln>
                <a:noFill/>
              </a:ln>
              <a:solidFill>
                <a:srgbClr val="006600"/>
              </a:solidFill>
              <a:effectLst/>
              <a:uLnTx/>
              <a:uFillTx/>
              <a:latin typeface="Times New Roman" pitchFamily="18" charset="0"/>
              <a:ea typeface="宋体" charset="-122"/>
            </a:endParaRPr>
          </a:p>
        </p:txBody>
      </p:sp>
      <p:sp>
        <p:nvSpPr>
          <p:cNvPr id="18" name="Text Box 8"/>
          <p:cNvSpPr txBox="1">
            <a:spLocks noChangeArrowheads="1"/>
          </p:cNvSpPr>
          <p:nvPr/>
        </p:nvSpPr>
        <p:spPr bwMode="auto">
          <a:xfrm>
            <a:off x="381000" y="1555750"/>
            <a:ext cx="80457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3200" b="1" i="0" u="none" strike="noStrike" kern="0" cap="none" spc="0" normalizeH="0" baseline="0" noProof="0" dirty="0">
                <a:ln>
                  <a:noFill/>
                </a:ln>
                <a:solidFill>
                  <a:srgbClr val="3333FF"/>
                </a:solidFill>
                <a:effectLst/>
                <a:uLnTx/>
                <a:uFillTx/>
                <a:latin typeface="Times New Roman" pitchFamily="18" charset="0"/>
                <a:ea typeface="楷体_GB2312" pitchFamily="49" charset="-122"/>
              </a:rPr>
              <a:t>对顺序表而言，</a:t>
            </a:r>
            <a:r>
              <a:rPr lang="zh-CN" altLang="en-US" sz="3200" kern="0" dirty="0">
                <a:solidFill>
                  <a:srgbClr val="3333FF"/>
                </a:solidFill>
              </a:rPr>
              <a:t>如果从后往前查：</a:t>
            </a:r>
            <a:r>
              <a:rPr kumimoji="1" lang="en-US" altLang="zh-CN" sz="3200" b="1" i="1" u="none" strike="noStrike" kern="0" cap="none" spc="0" normalizeH="0" baseline="0" noProof="0" dirty="0">
                <a:ln>
                  <a:noFill/>
                </a:ln>
                <a:solidFill>
                  <a:srgbClr val="CC3300"/>
                </a:solidFill>
                <a:effectLst/>
                <a:uLnTx/>
                <a:uFillTx/>
                <a:latin typeface="Times New Roman" pitchFamily="18" charset="0"/>
                <a:ea typeface="楷体_GB2312" pitchFamily="49" charset="-122"/>
              </a:rPr>
              <a:t>C</a:t>
            </a:r>
            <a:r>
              <a:rPr kumimoji="1" lang="en-US" altLang="zh-CN" sz="3200" b="1" i="1" u="none" strike="noStrike" kern="0" cap="none" spc="0" normalizeH="0" baseline="-25000" noProof="0" dirty="0">
                <a:ln>
                  <a:noFill/>
                </a:ln>
                <a:solidFill>
                  <a:srgbClr val="CC3300"/>
                </a:solidFill>
                <a:effectLst/>
                <a:uLnTx/>
                <a:uFillTx/>
                <a:latin typeface="Times New Roman" pitchFamily="18" charset="0"/>
                <a:ea typeface="楷体_GB2312" pitchFamily="49" charset="-122"/>
              </a:rPr>
              <a:t>i</a:t>
            </a:r>
            <a:r>
              <a:rPr kumimoji="1" lang="en-US" altLang="zh-CN" sz="3200" b="1" i="1" u="none" strike="noStrike" kern="0" cap="none" spc="0" normalizeH="0" baseline="0" noProof="0" dirty="0">
                <a:ln>
                  <a:noFill/>
                </a:ln>
                <a:solidFill>
                  <a:srgbClr val="CC3300"/>
                </a:solidFill>
                <a:effectLst/>
                <a:uLnTx/>
                <a:uFillTx/>
                <a:latin typeface="Times New Roman" pitchFamily="18" charset="0"/>
                <a:ea typeface="楷体_GB2312" pitchFamily="49" charset="-122"/>
              </a:rPr>
              <a:t> = n-i+1</a:t>
            </a:r>
            <a:endParaRPr kumimoji="1" lang="en-US" altLang="zh-CN" sz="3200" b="1" i="1" u="none" strike="noStrike" kern="0" cap="none" spc="0" normalizeH="0" baseline="-25000" noProof="0" dirty="0">
              <a:ln>
                <a:noFill/>
              </a:ln>
              <a:solidFill>
                <a:srgbClr val="CC3300"/>
              </a:solidFill>
              <a:effectLst/>
              <a:uLnTx/>
              <a:uFillTx/>
              <a:latin typeface="Times New Roman" pitchFamily="18" charset="0"/>
              <a:ea typeface="楷体_GB2312" pitchFamily="49" charset="-122"/>
            </a:endParaRPr>
          </a:p>
        </p:txBody>
      </p:sp>
      <p:sp>
        <p:nvSpPr>
          <p:cNvPr id="19" name="Rectangle 9"/>
          <p:cNvSpPr>
            <a:spLocks noChangeArrowheads="1"/>
          </p:cNvSpPr>
          <p:nvPr/>
        </p:nvSpPr>
        <p:spPr bwMode="auto">
          <a:xfrm>
            <a:off x="395288" y="2546350"/>
            <a:ext cx="5641975" cy="588962"/>
          </a:xfrm>
          <a:prstGeom prst="rect">
            <a:avLst/>
          </a:prstGeom>
          <a:noFill/>
          <a:ln w="9525">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3200" b="1" i="1" u="none" strike="noStrike" kern="0" cap="none" spc="0" normalizeH="0" baseline="0" noProof="0">
                <a:ln>
                  <a:noFill/>
                </a:ln>
                <a:solidFill>
                  <a:srgbClr val="000000"/>
                </a:solidFill>
                <a:effectLst/>
                <a:uLnTx/>
                <a:uFillTx/>
                <a:latin typeface="Times New Roman" pitchFamily="18" charset="0"/>
                <a:ea typeface="楷体_GB2312" pitchFamily="49" charset="-122"/>
              </a:rPr>
              <a:t>ASL = nP</a:t>
            </a:r>
            <a:r>
              <a:rPr kumimoji="1" lang="en-US" altLang="zh-CN" sz="3200" b="1" i="1" u="none" strike="noStrike" kern="0" cap="none" spc="0" normalizeH="0" baseline="-25000" noProof="0">
                <a:ln>
                  <a:noFill/>
                </a:ln>
                <a:solidFill>
                  <a:srgbClr val="000000"/>
                </a:solidFill>
                <a:effectLst/>
                <a:uLnTx/>
                <a:uFillTx/>
                <a:latin typeface="Times New Roman" pitchFamily="18" charset="0"/>
                <a:ea typeface="楷体_GB2312" pitchFamily="49" charset="-122"/>
              </a:rPr>
              <a:t>1</a:t>
            </a:r>
            <a:r>
              <a:rPr kumimoji="1" lang="en-US" altLang="zh-CN" sz="3200" b="1" i="1" u="none" strike="noStrike" kern="0" cap="none" spc="0" normalizeH="0" baseline="0" noProof="0">
                <a:ln>
                  <a:noFill/>
                </a:ln>
                <a:solidFill>
                  <a:srgbClr val="000000"/>
                </a:solidFill>
                <a:effectLst/>
                <a:uLnTx/>
                <a:uFillTx/>
                <a:latin typeface="Times New Roman" pitchFamily="18" charset="0"/>
                <a:ea typeface="楷体_GB2312" pitchFamily="49" charset="-122"/>
              </a:rPr>
              <a:t> +(n-1)P</a:t>
            </a:r>
            <a:r>
              <a:rPr kumimoji="1" lang="en-US" altLang="zh-CN" sz="3200" b="1" i="1" u="none" strike="noStrike" kern="0" cap="none" spc="0" normalizeH="0" baseline="-25000" noProof="0">
                <a:ln>
                  <a:noFill/>
                </a:ln>
                <a:solidFill>
                  <a:srgbClr val="000000"/>
                </a:solidFill>
                <a:effectLst/>
                <a:uLnTx/>
                <a:uFillTx/>
                <a:latin typeface="Times New Roman" pitchFamily="18" charset="0"/>
                <a:ea typeface="楷体_GB2312" pitchFamily="49" charset="-122"/>
              </a:rPr>
              <a:t>2</a:t>
            </a:r>
            <a:r>
              <a:rPr kumimoji="1" lang="en-US" altLang="zh-CN" sz="3200" b="1" i="1" u="none" strike="noStrike" kern="0" cap="none" spc="0" normalizeH="0" baseline="0" noProof="0">
                <a:ln>
                  <a:noFill/>
                </a:ln>
                <a:solidFill>
                  <a:srgbClr val="000000"/>
                </a:solidFill>
                <a:effectLst/>
                <a:uLnTx/>
                <a:uFillTx/>
                <a:latin typeface="Times New Roman" pitchFamily="18" charset="0"/>
                <a:ea typeface="楷体_GB2312" pitchFamily="49" charset="-122"/>
              </a:rPr>
              <a:t> + +2P</a:t>
            </a:r>
            <a:r>
              <a:rPr kumimoji="1" lang="en-US" altLang="zh-CN" sz="3200" b="1" i="1" u="none" strike="noStrike" kern="0" cap="none" spc="0" normalizeH="0" baseline="-25000" noProof="0">
                <a:ln>
                  <a:noFill/>
                </a:ln>
                <a:solidFill>
                  <a:srgbClr val="000000"/>
                </a:solidFill>
                <a:effectLst/>
                <a:uLnTx/>
                <a:uFillTx/>
                <a:latin typeface="Times New Roman" pitchFamily="18" charset="0"/>
                <a:ea typeface="楷体_GB2312" pitchFamily="49" charset="-122"/>
              </a:rPr>
              <a:t>n-1</a:t>
            </a:r>
            <a:r>
              <a:rPr kumimoji="1" lang="en-US" altLang="zh-CN" sz="3200" b="1" i="1" u="none" strike="noStrike" kern="0" cap="none" spc="0" normalizeH="0" baseline="0" noProof="0">
                <a:ln>
                  <a:noFill/>
                </a:ln>
                <a:solidFill>
                  <a:srgbClr val="000000"/>
                </a:solidFill>
                <a:effectLst/>
                <a:uLnTx/>
                <a:uFillTx/>
                <a:latin typeface="Times New Roman" pitchFamily="18" charset="0"/>
                <a:ea typeface="楷体_GB2312" pitchFamily="49" charset="-122"/>
              </a:rPr>
              <a:t>+P</a:t>
            </a:r>
            <a:r>
              <a:rPr kumimoji="1" lang="en-US" altLang="zh-CN" sz="3200" b="1" i="1" u="none" strike="noStrike" kern="0" cap="none" spc="0" normalizeH="0" baseline="-25000" noProof="0">
                <a:ln>
                  <a:noFill/>
                </a:ln>
                <a:solidFill>
                  <a:srgbClr val="000000"/>
                </a:solidFill>
                <a:effectLst/>
                <a:uLnTx/>
                <a:uFillTx/>
                <a:latin typeface="Times New Roman" pitchFamily="18" charset="0"/>
                <a:ea typeface="楷体_GB2312" pitchFamily="49" charset="-122"/>
              </a:rPr>
              <a:t>n</a:t>
            </a:r>
          </a:p>
        </p:txBody>
      </p:sp>
    </p:spTree>
    <p:extLst>
      <p:ext uri="{BB962C8B-B14F-4D97-AF65-F5344CB8AC3E}">
        <p14:creationId xmlns:p14="http://schemas.microsoft.com/office/powerpoint/2010/main" val="4136467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3" end="3"/>
                                            </p:txEl>
                                          </p:spTgt>
                                        </p:tgtEl>
                                        <p:attrNameLst>
                                          <p:attrName>style.visibility</p:attrName>
                                        </p:attrNameLst>
                                      </p:cBhvr>
                                      <p:to>
                                        <p:strVal val="visible"/>
                                      </p:to>
                                    </p:set>
                                  </p:childTnLst>
                                </p:cTn>
                              </p:par>
                            </p:childTnLst>
                          </p:cTn>
                        </p:par>
                        <p:par>
                          <p:cTn id="11" fill="hold">
                            <p:stCondLst>
                              <p:cond delay="0"/>
                            </p:stCondLst>
                            <p:childTnLst>
                              <p:par>
                                <p:cTn id="12" presetID="18" presetClass="entr" presetSubtype="6"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strips(downRight)">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utoUpdateAnimBg="0"/>
      <p:bldP spid="19" grpId="0" animBg="1"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10.1.1 </a:t>
            </a:r>
            <a:r>
              <a:rPr kumimoji="1" lang="zh-CN" altLang="en-US" sz="3200" b="1" dirty="0">
                <a:latin typeface="Arial" charset="0"/>
                <a:ea typeface="宋体" charset="-122"/>
                <a:cs typeface="+mn-cs"/>
              </a:rPr>
              <a:t>顺序查找表</a:t>
            </a:r>
          </a:p>
        </p:txBody>
      </p:sp>
      <p:sp>
        <p:nvSpPr>
          <p:cNvPr id="4" name="日期占位符 3"/>
          <p:cNvSpPr>
            <a:spLocks noGrp="1"/>
          </p:cNvSpPr>
          <p:nvPr>
            <p:ph type="dt" sz="half" idx="10"/>
          </p:nvPr>
        </p:nvSpPr>
        <p:spPr/>
        <p:txBody>
          <a:bodyPr/>
          <a:lstStyle/>
          <a:p>
            <a:fld id="{4978ADE7-05D5-4A3E-8F09-BC294C0FD3F0}"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26</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9"/>
          <p:cNvSpPr txBox="1">
            <a:spLocks noChangeArrowheads="1"/>
          </p:cNvSpPr>
          <p:nvPr/>
        </p:nvSpPr>
        <p:spPr bwMode="auto">
          <a:xfrm>
            <a:off x="274825" y="1414116"/>
            <a:ext cx="8532813" cy="1208601"/>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40000"/>
              </a:lnSpc>
              <a:spcBef>
                <a:spcPct val="0"/>
              </a:spcBef>
              <a:spcAft>
                <a:spcPct val="0"/>
              </a:spcAft>
              <a:buClrTx/>
              <a:buSzTx/>
              <a:buFontTx/>
              <a:buNone/>
              <a:tabLst/>
              <a:defRPr/>
            </a:pPr>
            <a:r>
              <a:rPr kumimoji="1" lang="zh-CN" altLang="en-US" sz="2800" b="1" i="0" u="none" strike="noStrike" kern="0" cap="none" spc="0" normalizeH="0" baseline="0" noProof="0" dirty="0">
                <a:ln>
                  <a:noFill/>
                </a:ln>
                <a:solidFill>
                  <a:srgbClr val="0000FF"/>
                </a:solidFill>
                <a:effectLst/>
                <a:uLnTx/>
                <a:uFillTx/>
                <a:latin typeface="宋体" charset="-122"/>
                <a:ea typeface="宋体" charset="-122"/>
              </a:rPr>
              <a:t>在不等概率查找的情况下，</a:t>
            </a:r>
            <a:r>
              <a:rPr kumimoji="1" lang="en-US" altLang="zh-CN" sz="2800" b="1" i="1" u="none" strike="noStrike" kern="0" cap="none" spc="0" normalizeH="0" baseline="0" noProof="0" dirty="0">
                <a:ln>
                  <a:noFill/>
                </a:ln>
                <a:solidFill>
                  <a:srgbClr val="0000FF"/>
                </a:solidFill>
                <a:effectLst/>
                <a:uLnTx/>
                <a:uFillTx/>
                <a:latin typeface="宋体" charset="-122"/>
                <a:ea typeface="宋体" charset="-122"/>
              </a:rPr>
              <a:t>ASL</a:t>
            </a:r>
            <a:r>
              <a:rPr kumimoji="1" lang="zh-CN" altLang="en-US" sz="2800" b="1" i="0" u="none" strike="noStrike" kern="0" cap="none" spc="0" normalizeH="0" baseline="0" noProof="0" dirty="0">
                <a:ln>
                  <a:noFill/>
                </a:ln>
                <a:solidFill>
                  <a:srgbClr val="0000FF"/>
                </a:solidFill>
                <a:effectLst/>
                <a:uLnTx/>
                <a:uFillTx/>
                <a:latin typeface="宋体" charset="-122"/>
                <a:ea typeface="宋体" charset="-122"/>
              </a:rPr>
              <a:t>取最小值，当</a:t>
            </a:r>
          </a:p>
          <a:p>
            <a:pPr marL="0" marR="0" lvl="0" indent="0" defTabSz="914400" eaLnBrk="1" fontAlgn="base" latinLnBrk="0" hangingPunct="1">
              <a:lnSpc>
                <a:spcPct val="140000"/>
              </a:lnSpc>
              <a:spcBef>
                <a:spcPct val="0"/>
              </a:spcBef>
              <a:spcAft>
                <a:spcPct val="0"/>
              </a:spcAft>
              <a:buClrTx/>
              <a:buSzTx/>
              <a:buFontTx/>
              <a:buNone/>
              <a:tabLst/>
              <a:defRPr/>
            </a:pPr>
            <a:r>
              <a:rPr kumimoji="1" lang="zh-CN" altLang="en-US" sz="2800" b="1" i="0" u="none" strike="noStrike" kern="0" cap="none" spc="0" normalizeH="0" baseline="0" noProof="0" dirty="0">
                <a:ln>
                  <a:noFill/>
                </a:ln>
                <a:solidFill>
                  <a:srgbClr val="0000FF"/>
                </a:solidFill>
                <a:effectLst/>
                <a:uLnTx/>
                <a:uFillTx/>
                <a:latin typeface="宋体" charset="-122"/>
                <a:ea typeface="宋体" charset="-122"/>
              </a:rPr>
              <a:t>           </a:t>
            </a:r>
            <a:r>
              <a:rPr kumimoji="1" lang="en-US" altLang="zh-CN" sz="2800" b="1" i="1" u="none" strike="noStrike" kern="0" cap="none" spc="0" normalizeH="0" baseline="0" noProof="0" dirty="0">
                <a:ln>
                  <a:noFill/>
                </a:ln>
                <a:solidFill>
                  <a:srgbClr val="0000FF"/>
                </a:solidFill>
                <a:effectLst/>
                <a:uLnTx/>
                <a:uFillTx/>
                <a:latin typeface="宋体" charset="-122"/>
                <a:ea typeface="宋体" charset="-122"/>
              </a:rPr>
              <a:t>P</a:t>
            </a:r>
            <a:r>
              <a:rPr kumimoji="1" lang="en-US" altLang="zh-CN" sz="2800" b="1" i="1" u="none" strike="noStrike" kern="0" cap="none" spc="0" normalizeH="0" baseline="-25000" noProof="0" dirty="0">
                <a:ln>
                  <a:noFill/>
                </a:ln>
                <a:solidFill>
                  <a:srgbClr val="0000FF"/>
                </a:solidFill>
                <a:effectLst/>
                <a:uLnTx/>
                <a:uFillTx/>
                <a:latin typeface="宋体" charset="-122"/>
                <a:ea typeface="宋体" charset="-122"/>
              </a:rPr>
              <a:t>n</a:t>
            </a:r>
            <a:r>
              <a:rPr kumimoji="1" lang="en-US" altLang="zh-CN" sz="2800" b="1" i="1" u="none" strike="noStrike" kern="0" cap="none" spc="0" normalizeH="0" baseline="0" noProof="0" dirty="0">
                <a:ln>
                  <a:noFill/>
                </a:ln>
                <a:solidFill>
                  <a:srgbClr val="0000FF"/>
                </a:solidFill>
                <a:effectLst/>
                <a:uLnTx/>
                <a:uFillTx/>
                <a:latin typeface="宋体" charset="-122"/>
                <a:ea typeface="宋体" charset="-122"/>
              </a:rPr>
              <a:t>≥P</a:t>
            </a:r>
            <a:r>
              <a:rPr kumimoji="1" lang="en-US" altLang="zh-CN" sz="2800" b="1" i="1" u="none" strike="noStrike" kern="0" cap="none" spc="0" normalizeH="0" baseline="-25000" noProof="0" dirty="0">
                <a:ln>
                  <a:noFill/>
                </a:ln>
                <a:solidFill>
                  <a:srgbClr val="0000FF"/>
                </a:solidFill>
                <a:effectLst/>
                <a:uLnTx/>
                <a:uFillTx/>
                <a:latin typeface="宋体" charset="-122"/>
                <a:ea typeface="宋体" charset="-122"/>
              </a:rPr>
              <a:t>n-1</a:t>
            </a:r>
            <a:r>
              <a:rPr kumimoji="1" lang="en-US" altLang="zh-CN" sz="2800" b="1" i="1" u="none" strike="noStrike" kern="0" cap="none" spc="0" normalizeH="0" baseline="0" noProof="0" dirty="0">
                <a:ln>
                  <a:noFill/>
                </a:ln>
                <a:solidFill>
                  <a:srgbClr val="0000FF"/>
                </a:solidFill>
                <a:effectLst/>
                <a:uLnTx/>
                <a:uFillTx/>
                <a:latin typeface="宋体" charset="-122"/>
                <a:ea typeface="宋体" charset="-122"/>
              </a:rPr>
              <a:t>≥···≥P</a:t>
            </a:r>
            <a:r>
              <a:rPr kumimoji="1" lang="en-US" altLang="zh-CN" sz="2800" b="1" i="1" u="none" strike="noStrike" kern="0" cap="none" spc="0" normalizeH="0" baseline="-25000" noProof="0" dirty="0">
                <a:ln>
                  <a:noFill/>
                </a:ln>
                <a:solidFill>
                  <a:srgbClr val="0000FF"/>
                </a:solidFill>
                <a:effectLst/>
                <a:uLnTx/>
                <a:uFillTx/>
                <a:latin typeface="宋体" charset="-122"/>
                <a:ea typeface="宋体" charset="-122"/>
              </a:rPr>
              <a:t>2</a:t>
            </a:r>
            <a:r>
              <a:rPr kumimoji="1" lang="en-US" altLang="zh-CN" sz="2800" b="1" i="1" u="none" strike="noStrike" kern="0" cap="none" spc="0" normalizeH="0" baseline="0" noProof="0" dirty="0">
                <a:ln>
                  <a:noFill/>
                </a:ln>
                <a:solidFill>
                  <a:srgbClr val="0000FF"/>
                </a:solidFill>
                <a:effectLst/>
                <a:uLnTx/>
                <a:uFillTx/>
                <a:latin typeface="宋体" charset="-122"/>
                <a:ea typeface="宋体" charset="-122"/>
              </a:rPr>
              <a:t>≥P</a:t>
            </a:r>
            <a:r>
              <a:rPr kumimoji="1" lang="en-US" altLang="zh-CN" sz="2800" b="1" i="1" u="none" strike="noStrike" kern="0" cap="none" spc="0" normalizeH="0" baseline="-25000" noProof="0" dirty="0">
                <a:ln>
                  <a:noFill/>
                </a:ln>
                <a:solidFill>
                  <a:srgbClr val="0000FF"/>
                </a:solidFill>
                <a:effectLst/>
                <a:uLnTx/>
                <a:uFillTx/>
                <a:latin typeface="宋体" charset="-122"/>
                <a:ea typeface="宋体" charset="-122"/>
              </a:rPr>
              <a:t>1</a:t>
            </a:r>
            <a:endParaRPr kumimoji="1" lang="en-US" altLang="zh-CN" sz="2800" b="1" i="0" u="none" strike="noStrike" kern="0" cap="none" spc="0" normalizeH="0" baseline="0" noProof="0" dirty="0">
              <a:ln>
                <a:noFill/>
              </a:ln>
              <a:solidFill>
                <a:srgbClr val="0000FF"/>
              </a:solidFill>
              <a:effectLst/>
              <a:uLnTx/>
              <a:uFillTx/>
              <a:latin typeface="宋体" charset="-122"/>
              <a:ea typeface="宋体" charset="-122"/>
            </a:endParaRPr>
          </a:p>
        </p:txBody>
      </p:sp>
      <p:sp>
        <p:nvSpPr>
          <p:cNvPr id="14" name="Text Box 13"/>
          <p:cNvSpPr txBox="1">
            <a:spLocks noChangeArrowheads="1"/>
          </p:cNvSpPr>
          <p:nvPr/>
        </p:nvSpPr>
        <p:spPr bwMode="auto">
          <a:xfrm>
            <a:off x="414338" y="850900"/>
            <a:ext cx="46085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ea typeface="宋体" charset="-122"/>
              </a:rPr>
              <a:t> </a:t>
            </a:r>
            <a:r>
              <a:rPr lang="zh-CN" altLang="en-US" sz="2800">
                <a:ea typeface="宋体" charset="-122"/>
              </a:rPr>
              <a:t>顺序查找表算法分析</a:t>
            </a:r>
          </a:p>
        </p:txBody>
      </p:sp>
      <p:sp>
        <p:nvSpPr>
          <p:cNvPr id="16" name="Text Box 15"/>
          <p:cNvSpPr txBox="1">
            <a:spLocks noChangeArrowheads="1"/>
          </p:cNvSpPr>
          <p:nvPr/>
        </p:nvSpPr>
        <p:spPr bwMode="auto">
          <a:xfrm>
            <a:off x="280245" y="2749036"/>
            <a:ext cx="8527393" cy="1384995"/>
          </a:xfrm>
          <a:prstGeom prst="rect">
            <a:avLst/>
          </a:prstGeom>
          <a:noFill/>
          <a:ln w="19050" algn="ctr">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pPr>
            <a:r>
              <a:rPr lang="zh-CN" altLang="en-US" sz="2800" dirty="0">
                <a:solidFill>
                  <a:srgbClr val="3333FF"/>
                </a:solidFill>
                <a:ea typeface="宋体" charset="-122"/>
              </a:rPr>
              <a:t>根据此性质构造表：</a:t>
            </a:r>
          </a:p>
          <a:p>
            <a:pPr eaLnBrk="1" fontAlgn="base" hangingPunct="1">
              <a:spcBef>
                <a:spcPct val="0"/>
              </a:spcBef>
              <a:spcAft>
                <a:spcPct val="0"/>
              </a:spcAft>
            </a:pPr>
            <a:r>
              <a:rPr lang="zh-CN" altLang="en-US" sz="2800" dirty="0">
                <a:solidFill>
                  <a:srgbClr val="C00000"/>
                </a:solidFill>
                <a:ea typeface="宋体" charset="-122"/>
              </a:rPr>
              <a:t>对于出现概率高的排在最后，便于先查找</a:t>
            </a:r>
            <a:r>
              <a:rPr lang="zh-CN" altLang="en-US" sz="2800" dirty="0">
                <a:solidFill>
                  <a:srgbClr val="3333FF"/>
                </a:solidFill>
                <a:ea typeface="宋体" charset="-122"/>
              </a:rPr>
              <a:t>。例如最常用的书放在上面</a:t>
            </a:r>
          </a:p>
        </p:txBody>
      </p:sp>
      <p:sp>
        <p:nvSpPr>
          <p:cNvPr id="17" name="Text Box 16"/>
          <p:cNvSpPr txBox="1">
            <a:spLocks noChangeArrowheads="1"/>
          </p:cNvSpPr>
          <p:nvPr/>
        </p:nvSpPr>
        <p:spPr bwMode="auto">
          <a:xfrm>
            <a:off x="287337" y="4264336"/>
            <a:ext cx="8520301" cy="1540230"/>
          </a:xfrm>
          <a:prstGeom prst="rect">
            <a:avLst/>
          </a:prstGeom>
          <a:noFill/>
          <a:ln w="9525">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15000"/>
              </a:lnSpc>
              <a:spcBef>
                <a:spcPct val="0"/>
              </a:spcBef>
              <a:spcAft>
                <a:spcPct val="0"/>
              </a:spcAft>
              <a:buClrTx/>
              <a:buSzTx/>
              <a:buFontTx/>
              <a:buNone/>
              <a:tabLst/>
              <a:defRPr/>
            </a:pPr>
            <a:r>
              <a:rPr kumimoji="1" lang="en-US" altLang="zh-CN" sz="2800" b="1" i="0" u="none" strike="noStrike" kern="0" cap="none" spc="0" normalizeH="0" baseline="0" noProof="0" dirty="0">
                <a:ln>
                  <a:noFill/>
                </a:ln>
                <a:solidFill>
                  <a:srgbClr val="000000"/>
                </a:solidFill>
                <a:effectLst/>
                <a:uLnTx/>
                <a:uFillTx/>
                <a:latin typeface="Times New Roman" pitchFamily="18" charset="0"/>
              </a:rPr>
              <a:t>        </a:t>
            </a:r>
            <a:r>
              <a:rPr kumimoji="1" lang="zh-CN" altLang="en-US" sz="2800" b="1" i="0" u="none" strike="noStrike" kern="0" cap="none" spc="0" normalizeH="0" baseline="0" noProof="0" dirty="0">
                <a:ln>
                  <a:noFill/>
                </a:ln>
                <a:solidFill>
                  <a:srgbClr val="000000"/>
                </a:solidFill>
                <a:effectLst/>
                <a:uLnTx/>
                <a:uFillTx/>
                <a:latin typeface="Times New Roman" pitchFamily="18" charset="0"/>
              </a:rPr>
              <a:t>若查找概率无法事先测定，则查找过程采取的改进办法是，</a:t>
            </a:r>
            <a:r>
              <a:rPr kumimoji="1" lang="zh-CN" altLang="en-US" sz="2800" b="1" i="0" u="none" strike="noStrike" kern="0" cap="none" spc="0" normalizeH="0" baseline="0" noProof="0" dirty="0">
                <a:ln>
                  <a:noFill/>
                </a:ln>
                <a:solidFill>
                  <a:srgbClr val="CC0000"/>
                </a:solidFill>
                <a:effectLst/>
                <a:uLnTx/>
                <a:uFillTx/>
                <a:latin typeface="Times New Roman" pitchFamily="18" charset="0"/>
              </a:rPr>
              <a:t>在每次查找之后，将刚刚查找到的记录直接移至表尾的位置上</a:t>
            </a:r>
            <a:r>
              <a:rPr kumimoji="1" lang="zh-CN" altLang="en-US" sz="2800" b="1" i="0" u="none" strike="noStrike" kern="0" cap="none" spc="0" normalizeH="0" baseline="0" noProof="0" dirty="0">
                <a:ln>
                  <a:noFill/>
                </a:ln>
                <a:solidFill>
                  <a:srgbClr val="000000"/>
                </a:solidFill>
                <a:effectLst/>
                <a:uLnTx/>
                <a:uFillTx/>
                <a:latin typeface="Times New Roman" pitchFamily="18" charset="0"/>
              </a:rPr>
              <a:t>。</a:t>
            </a:r>
            <a:endParaRPr kumimoji="1" lang="zh-CN" altLang="en-US" sz="2800" b="1" i="0" u="none" strike="noStrike" kern="0" cap="none" spc="0" normalizeH="0" baseline="0" noProof="0" dirty="0">
              <a:ln>
                <a:noFill/>
              </a:ln>
              <a:solidFill>
                <a:srgbClr val="000000"/>
              </a:solidFill>
              <a:effectLst/>
              <a:uLnTx/>
              <a:uFillTx/>
              <a:latin typeface="Times New Roman" pitchFamily="18" charset="0"/>
              <a:ea typeface="宋体" charset="-122"/>
            </a:endParaRPr>
          </a:p>
        </p:txBody>
      </p:sp>
      <p:sp>
        <p:nvSpPr>
          <p:cNvPr id="18" name="Rectangle 17">
            <a:extLst>
              <a:ext uri="{FF2B5EF4-FFF2-40B4-BE49-F238E27FC236}">
                <a16:creationId xmlns:a16="http://schemas.microsoft.com/office/drawing/2014/main" id="{7CE03606-B5FB-6E4F-AADE-109EDBD9C7B9}"/>
              </a:ext>
            </a:extLst>
          </p:cNvPr>
          <p:cNvSpPr/>
          <p:nvPr/>
        </p:nvSpPr>
        <p:spPr>
          <a:xfrm>
            <a:off x="3962400" y="5369521"/>
            <a:ext cx="4635446" cy="923330"/>
          </a:xfrm>
          <a:prstGeom prst="rect">
            <a:avLst/>
          </a:prstGeom>
          <a:solidFill>
            <a:schemeClr val="bg1"/>
          </a:solidFill>
          <a:ln w="19050">
            <a:solidFill>
              <a:srgbClr val="00B050"/>
            </a:solidFill>
          </a:ln>
        </p:spPr>
        <p:txBody>
          <a:bodyPr wrap="square">
            <a:spAutoFit/>
          </a:bodyPr>
          <a:lstStyle/>
          <a:p>
            <a:pPr algn="just"/>
            <a:r>
              <a:rPr lang="zh-CN" altLang="en-US" b="1" dirty="0">
                <a:solidFill>
                  <a:srgbClr val="FF0000"/>
                </a:solidFill>
              </a:rPr>
              <a:t>例如：将全校学生的病历档案建立一个表存放在计算机中，则体弱多病同学的病历记录的查找概率必定高于健康同学的病历记录。</a:t>
            </a:r>
            <a:endParaRPr lang="en-US" altLang="zh-CN" b="1" dirty="0">
              <a:solidFill>
                <a:srgbClr val="FF0000"/>
              </a:solidFill>
            </a:endParaRPr>
          </a:p>
        </p:txBody>
      </p:sp>
    </p:spTree>
    <p:extLst>
      <p:ext uri="{BB962C8B-B14F-4D97-AF65-F5344CB8AC3E}">
        <p14:creationId xmlns:p14="http://schemas.microsoft.com/office/powerpoint/2010/main" val="165495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checkerboard(across)">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autoUpdateAnimBg="0"/>
      <p:bldP spid="1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10.1.1 </a:t>
            </a:r>
            <a:r>
              <a:rPr kumimoji="1" lang="zh-CN" altLang="en-US" sz="3200" b="1" dirty="0">
                <a:latin typeface="Arial" charset="0"/>
                <a:ea typeface="宋体" charset="-122"/>
                <a:cs typeface="+mn-cs"/>
              </a:rPr>
              <a:t>顺序查找表</a:t>
            </a:r>
          </a:p>
        </p:txBody>
      </p:sp>
      <p:sp>
        <p:nvSpPr>
          <p:cNvPr id="4" name="日期占位符 3"/>
          <p:cNvSpPr>
            <a:spLocks noGrp="1"/>
          </p:cNvSpPr>
          <p:nvPr>
            <p:ph type="dt" sz="half" idx="10"/>
          </p:nvPr>
        </p:nvSpPr>
        <p:spPr/>
        <p:txBody>
          <a:bodyPr/>
          <a:lstStyle/>
          <a:p>
            <a:fld id="{767B3D84-92A2-43C9-811C-CE58E5ED98F9}"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27</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4"/>
          <p:cNvSpPr txBox="1">
            <a:spLocks noChangeArrowheads="1"/>
          </p:cNvSpPr>
          <p:nvPr/>
        </p:nvSpPr>
        <p:spPr bwMode="auto">
          <a:xfrm>
            <a:off x="395288" y="923925"/>
            <a:ext cx="46085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ea typeface="宋体" charset="-122"/>
              </a:rPr>
              <a:t> </a:t>
            </a:r>
            <a:r>
              <a:rPr lang="zh-CN" altLang="en-US" sz="2800">
                <a:ea typeface="宋体" charset="-122"/>
              </a:rPr>
              <a:t>顺序查找表算法分析</a:t>
            </a:r>
          </a:p>
        </p:txBody>
      </p:sp>
      <p:sp>
        <p:nvSpPr>
          <p:cNvPr id="14" name="Text Box 7"/>
          <p:cNvSpPr txBox="1">
            <a:spLocks noChangeArrowheads="1"/>
          </p:cNvSpPr>
          <p:nvPr/>
        </p:nvSpPr>
        <p:spPr bwMode="auto">
          <a:xfrm>
            <a:off x="381000" y="1831975"/>
            <a:ext cx="8413750" cy="2663825"/>
          </a:xfrm>
          <a:prstGeom prst="rect">
            <a:avLst/>
          </a:prstGeom>
          <a:noFill/>
          <a:ln w="9525">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40000"/>
              </a:lnSpc>
              <a:spcBef>
                <a:spcPct val="0"/>
              </a:spcBef>
              <a:spcAft>
                <a:spcPct val="0"/>
              </a:spcAft>
              <a:buClrTx/>
              <a:buSzTx/>
              <a:buFontTx/>
              <a:buNone/>
              <a:tabLst/>
              <a:defRPr/>
            </a:pPr>
            <a:r>
              <a:rPr kumimoji="1" lang="en-US" altLang="zh-CN" sz="2400" b="1" i="0" u="none" strike="noStrike" kern="0" cap="none" spc="0" normalizeH="0" baseline="0" noProof="0" dirty="0">
                <a:ln>
                  <a:noFill/>
                </a:ln>
                <a:solidFill>
                  <a:srgbClr val="3333FF"/>
                </a:solidFill>
                <a:effectLst/>
                <a:uLnTx/>
                <a:uFillTx/>
                <a:latin typeface="Times New Roman" pitchFamily="18" charset="0"/>
                <a:ea typeface="楷体_GB2312" pitchFamily="49" charset="-122"/>
              </a:rPr>
              <a:t>       </a:t>
            </a:r>
            <a:r>
              <a:rPr kumimoji="1" lang="zh-CN" altLang="en-US" sz="4000" b="1" i="0" u="none" strike="noStrike" kern="0" cap="none" spc="0" normalizeH="0" baseline="0" noProof="0" dirty="0">
                <a:ln>
                  <a:noFill/>
                </a:ln>
                <a:solidFill>
                  <a:srgbClr val="3333FF"/>
                </a:solidFill>
                <a:effectLst/>
                <a:uLnTx/>
                <a:uFillTx/>
                <a:latin typeface="Times New Roman" pitchFamily="18" charset="0"/>
                <a:ea typeface="楷体_GB2312" pitchFamily="49" charset="-122"/>
              </a:rPr>
              <a:t>上述顺序查找表的查找算法简单，</a:t>
            </a:r>
          </a:p>
          <a:p>
            <a:pPr marL="0" marR="0" lvl="0" indent="0" defTabSz="914400" eaLnBrk="1" fontAlgn="base" latinLnBrk="0" hangingPunct="1">
              <a:lnSpc>
                <a:spcPct val="140000"/>
              </a:lnSpc>
              <a:spcBef>
                <a:spcPct val="0"/>
              </a:spcBef>
              <a:spcAft>
                <a:spcPct val="0"/>
              </a:spcAft>
              <a:buClrTx/>
              <a:buSzTx/>
              <a:buFontTx/>
              <a:buNone/>
              <a:tabLst/>
              <a:defRPr/>
            </a:pPr>
            <a:r>
              <a:rPr kumimoji="1" lang="zh-CN" altLang="en-US" sz="4000" b="1" i="0" u="none" strike="noStrike" kern="0" cap="none" spc="0" normalizeH="0" baseline="0" noProof="0" dirty="0">
                <a:ln>
                  <a:noFill/>
                </a:ln>
                <a:solidFill>
                  <a:srgbClr val="3333FF"/>
                </a:solidFill>
                <a:effectLst/>
                <a:uLnTx/>
                <a:uFillTx/>
                <a:latin typeface="Times New Roman" pitchFamily="18" charset="0"/>
                <a:ea typeface="楷体_GB2312" pitchFamily="49" charset="-122"/>
              </a:rPr>
              <a:t> 但平均查找长度较大，特别不适用于</a:t>
            </a:r>
            <a:r>
              <a:rPr kumimoji="1" lang="zh-CN" altLang="en-US" sz="4000" b="1" i="0" u="none" strike="noStrike" kern="0" cap="none" spc="0" normalizeH="0" baseline="0" noProof="0" dirty="0">
                <a:ln>
                  <a:noFill/>
                </a:ln>
                <a:solidFill>
                  <a:srgbClr val="CC3300"/>
                </a:solidFill>
                <a:effectLst/>
                <a:uLnTx/>
                <a:uFillTx/>
                <a:latin typeface="Times New Roman" pitchFamily="18" charset="0"/>
                <a:ea typeface="楷体_GB2312" pitchFamily="49" charset="-122"/>
              </a:rPr>
              <a:t>表长较大</a:t>
            </a:r>
            <a:r>
              <a:rPr kumimoji="1" lang="zh-CN" altLang="en-US" sz="4000" b="1" i="0" u="none" strike="noStrike" kern="0" cap="none" spc="0" normalizeH="0" baseline="0" noProof="0" dirty="0">
                <a:ln>
                  <a:noFill/>
                </a:ln>
                <a:solidFill>
                  <a:srgbClr val="3333FF"/>
                </a:solidFill>
                <a:effectLst/>
                <a:uLnTx/>
                <a:uFillTx/>
                <a:latin typeface="Times New Roman" pitchFamily="18" charset="0"/>
                <a:ea typeface="楷体_GB2312" pitchFamily="49" charset="-122"/>
              </a:rPr>
              <a:t>的查找表。</a:t>
            </a:r>
            <a:endParaRPr kumimoji="1" lang="zh-CN" altLang="en-US" sz="4000" b="1" i="0" u="none" strike="noStrike" kern="0" cap="none" spc="0" normalizeH="0" baseline="0" noProof="0" dirty="0">
              <a:ln>
                <a:noFill/>
              </a:ln>
              <a:solidFill>
                <a:srgbClr val="3333FF"/>
              </a:solidFill>
              <a:effectLst/>
              <a:uLnTx/>
              <a:uFillTx/>
              <a:latin typeface="Times New Roman" pitchFamily="18" charset="0"/>
              <a:ea typeface="宋体" charset="-122"/>
            </a:endParaRPr>
          </a:p>
        </p:txBody>
      </p:sp>
    </p:spTree>
    <p:extLst>
      <p:ext uri="{BB962C8B-B14F-4D97-AF65-F5344CB8AC3E}">
        <p14:creationId xmlns:p14="http://schemas.microsoft.com/office/powerpoint/2010/main" val="2103598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downRigh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10.1.2 </a:t>
            </a:r>
            <a:r>
              <a:rPr kumimoji="1" lang="zh-CN" altLang="en-US" sz="3200" b="1" dirty="0">
                <a:latin typeface="Arial" charset="0"/>
                <a:ea typeface="宋体" charset="-122"/>
                <a:cs typeface="+mn-cs"/>
              </a:rPr>
              <a:t>有序表的查找</a:t>
            </a:r>
          </a:p>
        </p:txBody>
      </p:sp>
      <p:sp>
        <p:nvSpPr>
          <p:cNvPr id="4" name="日期占位符 3"/>
          <p:cNvSpPr>
            <a:spLocks noGrp="1"/>
          </p:cNvSpPr>
          <p:nvPr>
            <p:ph type="dt" sz="half" idx="10"/>
          </p:nvPr>
        </p:nvSpPr>
        <p:spPr/>
        <p:txBody>
          <a:bodyPr/>
          <a:lstStyle/>
          <a:p>
            <a:fld id="{D73B2159-5734-4D51-B12B-BFD089E66B9E}"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28</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4"/>
          <p:cNvSpPr txBox="1">
            <a:spLocks noChangeArrowheads="1"/>
          </p:cNvSpPr>
          <p:nvPr/>
        </p:nvSpPr>
        <p:spPr bwMode="auto">
          <a:xfrm>
            <a:off x="717550" y="1771287"/>
            <a:ext cx="77089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pPr>
            <a:r>
              <a:rPr lang="zh-CN" altLang="en-US" sz="2800" dirty="0">
                <a:solidFill>
                  <a:srgbClr val="FF3399"/>
                </a:solidFill>
                <a:ea typeface="宋体" charset="-122"/>
              </a:rPr>
              <a:t>想一想</a:t>
            </a:r>
            <a:r>
              <a:rPr lang="zh-CN" altLang="en-US" sz="2800" dirty="0">
                <a:solidFill>
                  <a:srgbClr val="0000FF"/>
                </a:solidFill>
                <a:ea typeface="宋体" charset="-122"/>
              </a:rPr>
              <a:t>：英文字典的特点及英语单词的查找过程。</a:t>
            </a:r>
          </a:p>
        </p:txBody>
      </p:sp>
      <p:sp>
        <p:nvSpPr>
          <p:cNvPr id="14" name="Text Box 6"/>
          <p:cNvSpPr txBox="1">
            <a:spLocks noChangeArrowheads="1"/>
          </p:cNvSpPr>
          <p:nvPr/>
        </p:nvSpPr>
        <p:spPr bwMode="auto">
          <a:xfrm>
            <a:off x="539750" y="923925"/>
            <a:ext cx="44640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ea typeface="宋体" charset="-122"/>
              </a:rPr>
              <a:t> </a:t>
            </a:r>
            <a:r>
              <a:rPr lang="zh-CN" altLang="en-US" sz="2800">
                <a:ea typeface="宋体" charset="-122"/>
              </a:rPr>
              <a:t>折半查找的前提要求</a:t>
            </a:r>
          </a:p>
        </p:txBody>
      </p:sp>
      <p:sp>
        <p:nvSpPr>
          <p:cNvPr id="16" name="Text Box 7"/>
          <p:cNvSpPr txBox="1">
            <a:spLocks noChangeArrowheads="1"/>
          </p:cNvSpPr>
          <p:nvPr/>
        </p:nvSpPr>
        <p:spPr bwMode="auto">
          <a:xfrm>
            <a:off x="946150" y="2621308"/>
            <a:ext cx="74803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just" eaLnBrk="1" fontAlgn="base" hangingPunct="1">
              <a:spcBef>
                <a:spcPct val="0"/>
              </a:spcBef>
              <a:spcAft>
                <a:spcPct val="0"/>
              </a:spcAft>
            </a:pPr>
            <a:r>
              <a:rPr lang="zh-CN" altLang="en-US" sz="2800" dirty="0">
                <a:solidFill>
                  <a:srgbClr val="0000FF"/>
                </a:solidFill>
                <a:ea typeface="宋体" charset="-122"/>
              </a:rPr>
              <a:t>英文字典是有序的，英语单词的查找用的是折半查找。</a:t>
            </a:r>
          </a:p>
        </p:txBody>
      </p:sp>
      <p:sp>
        <p:nvSpPr>
          <p:cNvPr id="17" name="Text Box 8"/>
          <p:cNvSpPr txBox="1">
            <a:spLocks noChangeArrowheads="1"/>
          </p:cNvSpPr>
          <p:nvPr/>
        </p:nvSpPr>
        <p:spPr bwMode="auto">
          <a:xfrm>
            <a:off x="1085056" y="3762409"/>
            <a:ext cx="70564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pPr>
            <a:r>
              <a:rPr lang="zh-CN" altLang="en-US" sz="2800" dirty="0">
                <a:solidFill>
                  <a:srgbClr val="0000FF"/>
                </a:solidFill>
                <a:ea typeface="宋体" charset="-122"/>
              </a:rPr>
              <a:t>折半查找的前提要求是顺序存储并且有序。</a:t>
            </a:r>
          </a:p>
        </p:txBody>
      </p:sp>
      <p:sp>
        <p:nvSpPr>
          <p:cNvPr id="18" name="Text Box 10"/>
          <p:cNvSpPr txBox="1">
            <a:spLocks noChangeArrowheads="1"/>
          </p:cNvSpPr>
          <p:nvPr/>
        </p:nvSpPr>
        <p:spPr bwMode="auto">
          <a:xfrm>
            <a:off x="569959" y="4699000"/>
            <a:ext cx="8147050" cy="1320800"/>
          </a:xfrm>
          <a:prstGeom prst="rect">
            <a:avLst/>
          </a:prstGeom>
          <a:noFill/>
          <a:ln w="9525">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25000"/>
              </a:lnSpc>
              <a:spcBef>
                <a:spcPct val="0"/>
              </a:spcBef>
              <a:spcAft>
                <a:spcPct val="0"/>
              </a:spcAft>
              <a:buClrTx/>
              <a:buSzTx/>
              <a:buFontTx/>
              <a:buNone/>
              <a:tabLst/>
              <a:defRPr/>
            </a:pPr>
            <a:r>
              <a:rPr kumimoji="1" lang="en-US" altLang="zh-CN" sz="3200" b="1" i="0" u="none" strike="noStrike" kern="0" cap="none" spc="0" normalizeH="0" baseline="0" noProof="0" dirty="0">
                <a:ln>
                  <a:noFill/>
                </a:ln>
                <a:solidFill>
                  <a:srgbClr val="006600"/>
                </a:solidFill>
                <a:effectLst/>
                <a:uLnTx/>
                <a:uFillTx/>
                <a:latin typeface="Times New Roman" pitchFamily="18" charset="0"/>
                <a:ea typeface="楷体_GB2312" pitchFamily="49" charset="-122"/>
              </a:rPr>
              <a:t>      </a:t>
            </a:r>
            <a:r>
              <a:rPr kumimoji="1" lang="zh-CN" altLang="en-US" sz="3200" b="1" i="0" u="none" strike="noStrike" kern="0" cap="none" spc="0" normalizeH="0" baseline="0" noProof="0" dirty="0">
                <a:ln>
                  <a:noFill/>
                </a:ln>
                <a:solidFill>
                  <a:srgbClr val="006600"/>
                </a:solidFill>
                <a:effectLst/>
                <a:uLnTx/>
                <a:uFillTx/>
                <a:latin typeface="Times New Roman" pitchFamily="18" charset="0"/>
                <a:ea typeface="楷体_GB2312" pitchFamily="49" charset="-122"/>
              </a:rPr>
              <a:t>若以有序表表示静态查找表，则查找过程可以基于“折半”进行。</a:t>
            </a:r>
          </a:p>
        </p:txBody>
      </p:sp>
    </p:spTree>
    <p:extLst>
      <p:ext uri="{BB962C8B-B14F-4D97-AF65-F5344CB8AC3E}">
        <p14:creationId xmlns:p14="http://schemas.microsoft.com/office/powerpoint/2010/main" val="2026731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12"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0-#ppt_w/2"/>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animBg="1"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10.1.2 </a:t>
            </a:r>
            <a:r>
              <a:rPr kumimoji="1" lang="zh-CN" altLang="en-US" sz="3200" b="1" dirty="0">
                <a:latin typeface="Arial" charset="0"/>
                <a:ea typeface="宋体" charset="-122"/>
                <a:cs typeface="+mn-cs"/>
              </a:rPr>
              <a:t>有序表的查找</a:t>
            </a:r>
          </a:p>
        </p:txBody>
      </p:sp>
      <p:sp>
        <p:nvSpPr>
          <p:cNvPr id="4" name="日期占位符 3"/>
          <p:cNvSpPr>
            <a:spLocks noGrp="1"/>
          </p:cNvSpPr>
          <p:nvPr>
            <p:ph type="dt" sz="half" idx="10"/>
          </p:nvPr>
        </p:nvSpPr>
        <p:spPr/>
        <p:txBody>
          <a:bodyPr/>
          <a:lstStyle/>
          <a:p>
            <a:fld id="{819792EE-41BF-4232-BD7A-26C98ABD250D}"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29</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2"/>
          <p:cNvSpPr txBox="1">
            <a:spLocks noChangeArrowheads="1"/>
          </p:cNvSpPr>
          <p:nvPr/>
        </p:nvSpPr>
        <p:spPr bwMode="auto">
          <a:xfrm>
            <a:off x="468313" y="976312"/>
            <a:ext cx="4321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ea typeface="宋体" charset="-122"/>
              </a:rPr>
              <a:t> </a:t>
            </a:r>
            <a:r>
              <a:rPr lang="zh-CN" altLang="en-US" sz="2800">
                <a:ea typeface="宋体" charset="-122"/>
              </a:rPr>
              <a:t>折半查找表的思想</a:t>
            </a:r>
          </a:p>
        </p:txBody>
      </p:sp>
      <p:sp>
        <p:nvSpPr>
          <p:cNvPr id="14" name="Rectangle 4">
            <a:hlinkClick r:id="" action="ppaction://hlinkshowjump?jump=nextslide" highlightClick="1"/>
          </p:cNvPr>
          <p:cNvSpPr>
            <a:spLocks noChangeArrowheads="1"/>
          </p:cNvSpPr>
          <p:nvPr/>
        </p:nvSpPr>
        <p:spPr bwMode="auto">
          <a:xfrm>
            <a:off x="755650" y="2344737"/>
            <a:ext cx="7777163"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buFont typeface="Wingdings" pitchFamily="2" charset="2"/>
              <a:buNone/>
            </a:pPr>
            <a:r>
              <a:rPr lang="en-US" altLang="zh-CN" sz="2800" dirty="0">
                <a:solidFill>
                  <a:srgbClr val="0707F9"/>
                </a:solidFill>
                <a:ea typeface="宋体" charset="-122"/>
              </a:rPr>
              <a:t>        (1)</a:t>
            </a:r>
            <a:r>
              <a:rPr lang="zh-CN" altLang="en-US" sz="2800" dirty="0">
                <a:solidFill>
                  <a:srgbClr val="0707F9"/>
                </a:solidFill>
                <a:ea typeface="宋体" charset="-122"/>
              </a:rPr>
              <a:t>、将要查找关键字与查找表的中间的元素进行比较，若相等，返回当前位值；</a:t>
            </a:r>
          </a:p>
          <a:p>
            <a:pPr eaLnBrk="1" fontAlgn="base" hangingPunct="1">
              <a:spcBef>
                <a:spcPct val="0"/>
              </a:spcBef>
              <a:spcAft>
                <a:spcPct val="0"/>
              </a:spcAft>
              <a:buFont typeface="Wingdings" pitchFamily="2" charset="2"/>
              <a:buNone/>
            </a:pPr>
            <a:endParaRPr lang="zh-CN" altLang="en-US" sz="2800" dirty="0">
              <a:solidFill>
                <a:srgbClr val="0707F9"/>
              </a:solidFill>
              <a:ea typeface="宋体" charset="-122"/>
            </a:endParaRPr>
          </a:p>
          <a:p>
            <a:pPr eaLnBrk="1" fontAlgn="base" hangingPunct="1">
              <a:spcBef>
                <a:spcPct val="0"/>
              </a:spcBef>
              <a:spcAft>
                <a:spcPct val="0"/>
              </a:spcAft>
              <a:buFont typeface="Wingdings" pitchFamily="2" charset="2"/>
              <a:buNone/>
            </a:pPr>
            <a:r>
              <a:rPr lang="zh-CN" altLang="en-US" sz="2800" dirty="0">
                <a:solidFill>
                  <a:srgbClr val="0707F9"/>
                </a:solidFill>
                <a:ea typeface="宋体" charset="-122"/>
              </a:rPr>
              <a:t>        </a:t>
            </a:r>
            <a:r>
              <a:rPr lang="en-US" altLang="zh-CN" sz="2800" dirty="0">
                <a:solidFill>
                  <a:srgbClr val="0707F9"/>
                </a:solidFill>
                <a:ea typeface="宋体" charset="-122"/>
              </a:rPr>
              <a:t>(2)</a:t>
            </a:r>
            <a:r>
              <a:rPr lang="zh-CN" altLang="en-US" sz="2800" dirty="0">
                <a:solidFill>
                  <a:srgbClr val="0707F9"/>
                </a:solidFill>
                <a:ea typeface="宋体" charset="-122"/>
              </a:rPr>
              <a:t>、若查找关键字比当前位置关键字大，向前递归，否则向后递归。</a:t>
            </a:r>
          </a:p>
        </p:txBody>
      </p:sp>
    </p:spTree>
    <p:extLst>
      <p:ext uri="{BB962C8B-B14F-4D97-AF65-F5344CB8AC3E}">
        <p14:creationId xmlns:p14="http://schemas.microsoft.com/office/powerpoint/2010/main" val="4059902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a:solidFill>
                  <a:srgbClr val="FF0000"/>
                </a:solidFill>
              </a:rPr>
              <a:t>第十章 查找</a:t>
            </a:r>
          </a:p>
        </p:txBody>
      </p:sp>
      <p:sp>
        <p:nvSpPr>
          <p:cNvPr id="3" name="内容占位符 2"/>
          <p:cNvSpPr>
            <a:spLocks noGrp="1"/>
          </p:cNvSpPr>
          <p:nvPr>
            <p:ph idx="1"/>
          </p:nvPr>
        </p:nvSpPr>
        <p:spPr>
          <a:xfrm>
            <a:off x="457200" y="1295400"/>
            <a:ext cx="8229600" cy="5105400"/>
          </a:xfrm>
        </p:spPr>
        <p:txBody>
          <a:bodyPr>
            <a:normAutofit/>
          </a:bodyPr>
          <a:lstStyle/>
          <a:p>
            <a:pPr marL="0" lvl="0" indent="0" fontAlgn="base">
              <a:lnSpc>
                <a:spcPct val="150000"/>
              </a:lnSpc>
              <a:spcBef>
                <a:spcPct val="5000"/>
              </a:spcBef>
              <a:spcAft>
                <a:spcPct val="5000"/>
              </a:spcAft>
              <a:buNone/>
            </a:pPr>
            <a:r>
              <a:rPr kumimoji="1" lang="zh-CN" altLang="en-US" b="1" dirty="0">
                <a:solidFill>
                  <a:srgbClr val="0000FF"/>
                </a:solidFill>
                <a:latin typeface="Arial" charset="0"/>
                <a:ea typeface="宋体" charset="-122"/>
              </a:rPr>
              <a:t> </a:t>
            </a:r>
            <a:r>
              <a:rPr kumimoji="1" lang="en-US" altLang="zh-CN" b="1" dirty="0">
                <a:solidFill>
                  <a:srgbClr val="0000FF"/>
                </a:solidFill>
                <a:latin typeface="Arial" charset="0"/>
                <a:ea typeface="宋体" charset="-122"/>
              </a:rPr>
              <a:t>10.1  </a:t>
            </a:r>
            <a:r>
              <a:rPr kumimoji="1" lang="zh-CN" altLang="en-US" b="1" dirty="0">
                <a:solidFill>
                  <a:srgbClr val="0000FF"/>
                </a:solidFill>
                <a:latin typeface="Arial" charset="0"/>
                <a:ea typeface="宋体" charset="-122"/>
              </a:rPr>
              <a:t>静态查找表</a:t>
            </a:r>
          </a:p>
          <a:p>
            <a:pPr marL="0" lvl="0" indent="0" fontAlgn="base">
              <a:lnSpc>
                <a:spcPct val="150000"/>
              </a:lnSpc>
              <a:spcBef>
                <a:spcPct val="5000"/>
              </a:spcBef>
              <a:spcAft>
                <a:spcPct val="5000"/>
              </a:spcAft>
              <a:buNone/>
            </a:pPr>
            <a:r>
              <a:rPr kumimoji="1" lang="zh-CN" altLang="en-US" b="1" dirty="0">
                <a:solidFill>
                  <a:srgbClr val="0000FF"/>
                </a:solidFill>
                <a:latin typeface="Arial" charset="0"/>
                <a:ea typeface="宋体" charset="-122"/>
              </a:rPr>
              <a:t> </a:t>
            </a:r>
            <a:r>
              <a:rPr kumimoji="1" lang="en-US" altLang="zh-CN" b="1" dirty="0">
                <a:solidFill>
                  <a:srgbClr val="0000FF"/>
                </a:solidFill>
                <a:latin typeface="Arial" charset="0"/>
                <a:ea typeface="宋体" charset="-122"/>
              </a:rPr>
              <a:t>10.2  </a:t>
            </a:r>
            <a:r>
              <a:rPr kumimoji="1" lang="zh-CN" altLang="en-US" b="1" dirty="0">
                <a:solidFill>
                  <a:srgbClr val="0000FF"/>
                </a:solidFill>
                <a:latin typeface="Arial" charset="0"/>
                <a:ea typeface="宋体" charset="-122"/>
              </a:rPr>
              <a:t>动态查找表</a:t>
            </a:r>
          </a:p>
          <a:p>
            <a:pPr marL="0" lvl="0" indent="0" fontAlgn="base">
              <a:lnSpc>
                <a:spcPct val="150000"/>
              </a:lnSpc>
              <a:spcBef>
                <a:spcPct val="5000"/>
              </a:spcBef>
              <a:spcAft>
                <a:spcPct val="5000"/>
              </a:spcAft>
              <a:buNone/>
            </a:pPr>
            <a:r>
              <a:rPr kumimoji="1" lang="zh-CN" altLang="en-US" b="1" dirty="0">
                <a:solidFill>
                  <a:srgbClr val="0000FF"/>
                </a:solidFill>
                <a:latin typeface="Arial" charset="0"/>
                <a:ea typeface="宋体" charset="-122"/>
              </a:rPr>
              <a:t> </a:t>
            </a:r>
            <a:r>
              <a:rPr kumimoji="1" lang="en-US" altLang="zh-CN" b="1" dirty="0">
                <a:solidFill>
                  <a:srgbClr val="0000FF"/>
                </a:solidFill>
                <a:latin typeface="Arial" charset="0"/>
                <a:ea typeface="宋体" charset="-122"/>
              </a:rPr>
              <a:t>10.3  </a:t>
            </a:r>
            <a:r>
              <a:rPr kumimoji="1" lang="zh-CN" altLang="en-US" b="1" dirty="0">
                <a:solidFill>
                  <a:srgbClr val="0000FF"/>
                </a:solidFill>
                <a:latin typeface="Arial" charset="0"/>
                <a:ea typeface="宋体" charset="-122"/>
              </a:rPr>
              <a:t>哈希表</a:t>
            </a:r>
          </a:p>
        </p:txBody>
      </p:sp>
      <p:sp>
        <p:nvSpPr>
          <p:cNvPr id="4" name="日期占位符 3"/>
          <p:cNvSpPr>
            <a:spLocks noGrp="1"/>
          </p:cNvSpPr>
          <p:nvPr>
            <p:ph type="dt" sz="half" idx="10"/>
          </p:nvPr>
        </p:nvSpPr>
        <p:spPr/>
        <p:txBody>
          <a:bodyPr/>
          <a:lstStyle/>
          <a:p>
            <a:fld id="{DC9512A8-0A07-4C86-A27E-7C36040A3CCA}"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3</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Tree>
    <p:extLst>
      <p:ext uri="{BB962C8B-B14F-4D97-AF65-F5344CB8AC3E}">
        <p14:creationId xmlns:p14="http://schemas.microsoft.com/office/powerpoint/2010/main" val="7975580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10.1.2 </a:t>
            </a:r>
            <a:r>
              <a:rPr kumimoji="1" lang="zh-CN" altLang="en-US" sz="3200" b="1" dirty="0">
                <a:latin typeface="Arial" charset="0"/>
                <a:ea typeface="宋体" charset="-122"/>
                <a:cs typeface="+mn-cs"/>
              </a:rPr>
              <a:t>有序表的查找</a:t>
            </a:r>
          </a:p>
        </p:txBody>
      </p:sp>
      <p:sp>
        <p:nvSpPr>
          <p:cNvPr id="4" name="日期占位符 3"/>
          <p:cNvSpPr>
            <a:spLocks noGrp="1"/>
          </p:cNvSpPr>
          <p:nvPr>
            <p:ph type="dt" sz="half" idx="10"/>
          </p:nvPr>
        </p:nvSpPr>
        <p:spPr/>
        <p:txBody>
          <a:bodyPr/>
          <a:lstStyle/>
          <a:p>
            <a:fld id="{791C8D27-0898-4FFF-80E5-EF3B630D75BE}"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30</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Rectangle 1026"/>
          <p:cNvSpPr>
            <a:spLocks noChangeArrowheads="1"/>
          </p:cNvSpPr>
          <p:nvPr/>
        </p:nvSpPr>
        <p:spPr bwMode="auto">
          <a:xfrm>
            <a:off x="107950" y="1760517"/>
            <a:ext cx="8856663"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lnSpc>
                <a:spcPct val="125000"/>
              </a:lnSpc>
              <a:spcBef>
                <a:spcPct val="0"/>
              </a:spcBef>
              <a:spcAft>
                <a:spcPct val="0"/>
              </a:spcAft>
            </a:pPr>
            <a:r>
              <a:rPr lang="zh-CN" altLang="en-US" sz="2800">
                <a:solidFill>
                  <a:srgbClr val="0000FF"/>
                </a:solidFill>
                <a:ea typeface="宋体" charset="-122"/>
              </a:rPr>
              <a:t>位置      </a:t>
            </a:r>
            <a:r>
              <a:rPr lang="en-US" altLang="zh-CN" sz="2800">
                <a:solidFill>
                  <a:srgbClr val="0000FF"/>
                </a:solidFill>
                <a:ea typeface="宋体" charset="-122"/>
              </a:rPr>
              <a:t>0       1      2      3      4      5      6      7      8      9    10</a:t>
            </a:r>
          </a:p>
          <a:p>
            <a:pPr eaLnBrk="1" fontAlgn="base" hangingPunct="1">
              <a:lnSpc>
                <a:spcPct val="125000"/>
              </a:lnSpc>
              <a:spcBef>
                <a:spcPct val="0"/>
              </a:spcBef>
              <a:spcAft>
                <a:spcPct val="0"/>
              </a:spcAft>
            </a:pPr>
            <a:r>
              <a:rPr lang="zh-CN" altLang="en-US" sz="2800">
                <a:solidFill>
                  <a:srgbClr val="0000FF"/>
                </a:solidFill>
                <a:ea typeface="宋体" charset="-122"/>
              </a:rPr>
              <a:t>关键字</a:t>
            </a:r>
            <a:r>
              <a:rPr lang="en-US" altLang="zh-CN" sz="2800">
                <a:solidFill>
                  <a:srgbClr val="0000FF"/>
                </a:solidFill>
                <a:ea typeface="宋体" charset="-122"/>
              </a:rPr>
              <a:t>05     13    19    21    37    56    64    75    80    88    90</a:t>
            </a:r>
          </a:p>
        </p:txBody>
      </p:sp>
      <p:sp>
        <p:nvSpPr>
          <p:cNvPr id="14" name="Line 1027"/>
          <p:cNvSpPr>
            <a:spLocks noChangeShapeType="1"/>
          </p:cNvSpPr>
          <p:nvPr/>
        </p:nvSpPr>
        <p:spPr bwMode="auto">
          <a:xfrm flipH="1" flipV="1">
            <a:off x="1439863" y="3057504"/>
            <a:ext cx="0" cy="358775"/>
          </a:xfrm>
          <a:prstGeom prst="line">
            <a:avLst/>
          </a:prstGeom>
          <a:noFill/>
          <a:ln w="28575">
            <a:solidFill>
              <a:srgbClr val="04617B"/>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16" name="Line 1028"/>
          <p:cNvSpPr>
            <a:spLocks noChangeShapeType="1"/>
          </p:cNvSpPr>
          <p:nvPr/>
        </p:nvSpPr>
        <p:spPr bwMode="auto">
          <a:xfrm flipV="1">
            <a:off x="8640763" y="3057504"/>
            <a:ext cx="0" cy="504825"/>
          </a:xfrm>
          <a:prstGeom prst="line">
            <a:avLst/>
          </a:prstGeom>
          <a:noFill/>
          <a:ln w="28575">
            <a:solidFill>
              <a:srgbClr val="04617B"/>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17" name="Text Box 1029"/>
          <p:cNvSpPr txBox="1">
            <a:spLocks noChangeArrowheads="1"/>
          </p:cNvSpPr>
          <p:nvPr/>
        </p:nvSpPr>
        <p:spPr bwMode="auto">
          <a:xfrm>
            <a:off x="936625" y="3273404"/>
            <a:ext cx="762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50000"/>
              </a:spcBef>
              <a:spcAft>
                <a:spcPct val="0"/>
              </a:spcAft>
            </a:pPr>
            <a:r>
              <a:rPr lang="en-US" altLang="zh-CN" sz="2800">
                <a:solidFill>
                  <a:srgbClr val="000000"/>
                </a:solidFill>
                <a:ea typeface="宋体" charset="-122"/>
              </a:rPr>
              <a:t>low</a:t>
            </a:r>
          </a:p>
        </p:txBody>
      </p:sp>
      <p:sp>
        <p:nvSpPr>
          <p:cNvPr id="18" name="Text Box 1030"/>
          <p:cNvSpPr txBox="1">
            <a:spLocks noChangeArrowheads="1"/>
          </p:cNvSpPr>
          <p:nvPr/>
        </p:nvSpPr>
        <p:spPr bwMode="auto">
          <a:xfrm>
            <a:off x="8066088" y="3560742"/>
            <a:ext cx="863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50000"/>
              </a:spcBef>
              <a:spcAft>
                <a:spcPct val="0"/>
              </a:spcAft>
            </a:pPr>
            <a:r>
              <a:rPr lang="en-US" altLang="zh-CN" sz="2800">
                <a:solidFill>
                  <a:srgbClr val="000000"/>
                </a:solidFill>
                <a:ea typeface="宋体" charset="-122"/>
              </a:rPr>
              <a:t>high</a:t>
            </a:r>
          </a:p>
        </p:txBody>
      </p:sp>
      <p:sp>
        <p:nvSpPr>
          <p:cNvPr id="19" name="Line 1031"/>
          <p:cNvSpPr>
            <a:spLocks noChangeShapeType="1"/>
          </p:cNvSpPr>
          <p:nvPr/>
        </p:nvSpPr>
        <p:spPr bwMode="auto">
          <a:xfrm flipV="1">
            <a:off x="5184775" y="2984479"/>
            <a:ext cx="0" cy="576263"/>
          </a:xfrm>
          <a:prstGeom prst="line">
            <a:avLst/>
          </a:prstGeom>
          <a:noFill/>
          <a:ln w="28575">
            <a:solidFill>
              <a:srgbClr val="04617B"/>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0" name="Text Box 1032"/>
          <p:cNvSpPr txBox="1">
            <a:spLocks noChangeArrowheads="1"/>
          </p:cNvSpPr>
          <p:nvPr/>
        </p:nvSpPr>
        <p:spPr bwMode="auto">
          <a:xfrm>
            <a:off x="4489450" y="3560742"/>
            <a:ext cx="38163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50000"/>
              </a:spcBef>
              <a:spcAft>
                <a:spcPct val="0"/>
              </a:spcAft>
            </a:pPr>
            <a:r>
              <a:rPr lang="en-US" altLang="zh-CN" sz="2800" dirty="0">
                <a:solidFill>
                  <a:srgbClr val="000000"/>
                </a:solidFill>
                <a:ea typeface="宋体" charset="-122"/>
              </a:rPr>
              <a:t>mid=</a:t>
            </a:r>
            <a:r>
              <a:rPr lang="en-US" altLang="zh-CN" sz="2800" dirty="0">
                <a:solidFill>
                  <a:srgbClr val="000000"/>
                </a:solidFill>
                <a:ea typeface="宋体" charset="-122"/>
                <a:sym typeface="Symbol" pitchFamily="18" charset="2"/>
              </a:rPr>
              <a:t> </a:t>
            </a:r>
            <a:r>
              <a:rPr lang="en-US" altLang="zh-CN" sz="2400" dirty="0">
                <a:solidFill>
                  <a:srgbClr val="000000"/>
                </a:solidFill>
                <a:ea typeface="宋体" charset="-122"/>
                <a:sym typeface="Symbol" pitchFamily="18" charset="2"/>
              </a:rPr>
              <a:t></a:t>
            </a:r>
            <a:r>
              <a:rPr lang="en-US" altLang="zh-CN" sz="2800" dirty="0">
                <a:solidFill>
                  <a:srgbClr val="000000"/>
                </a:solidFill>
                <a:ea typeface="宋体" charset="-122"/>
              </a:rPr>
              <a:t>(</a:t>
            </a:r>
            <a:r>
              <a:rPr lang="en-US" altLang="zh-CN" sz="2800" dirty="0" err="1">
                <a:solidFill>
                  <a:srgbClr val="000000"/>
                </a:solidFill>
                <a:ea typeface="宋体" charset="-122"/>
              </a:rPr>
              <a:t>low+high</a:t>
            </a:r>
            <a:r>
              <a:rPr lang="en-US" altLang="zh-CN" sz="2800" dirty="0">
                <a:solidFill>
                  <a:srgbClr val="000000"/>
                </a:solidFill>
                <a:ea typeface="宋体" charset="-122"/>
              </a:rPr>
              <a:t>)/2</a:t>
            </a:r>
            <a:r>
              <a:rPr lang="en-US" altLang="zh-CN" sz="2400" dirty="0">
                <a:solidFill>
                  <a:srgbClr val="000000"/>
                </a:solidFill>
                <a:latin typeface="宋体" pitchFamily="2" charset="-122"/>
                <a:ea typeface="宋体"/>
                <a:sym typeface="Symbol" pitchFamily="18" charset="2"/>
              </a:rPr>
              <a:t></a:t>
            </a:r>
            <a:r>
              <a:rPr lang="en-US" altLang="zh-CN" sz="2800" dirty="0">
                <a:solidFill>
                  <a:srgbClr val="FF0000"/>
                </a:solidFill>
                <a:ea typeface="宋体" charset="-122"/>
              </a:rPr>
              <a:t></a:t>
            </a:r>
            <a:endParaRPr lang="en-US" altLang="zh-CN" sz="2800" dirty="0">
              <a:solidFill>
                <a:srgbClr val="FF0000"/>
              </a:solidFill>
              <a:ea typeface="宋体" charset="-122"/>
              <a:sym typeface="Symbol" pitchFamily="18" charset="2"/>
            </a:endParaRPr>
          </a:p>
        </p:txBody>
      </p:sp>
      <p:sp>
        <p:nvSpPr>
          <p:cNvPr id="21" name="Line 1033"/>
          <p:cNvSpPr>
            <a:spLocks noChangeShapeType="1"/>
          </p:cNvSpPr>
          <p:nvPr/>
        </p:nvSpPr>
        <p:spPr bwMode="auto">
          <a:xfrm flipV="1">
            <a:off x="4464050" y="2984479"/>
            <a:ext cx="0" cy="1257300"/>
          </a:xfrm>
          <a:prstGeom prst="line">
            <a:avLst/>
          </a:prstGeom>
          <a:noFill/>
          <a:ln w="28575">
            <a:solidFill>
              <a:srgbClr val="04617B"/>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2" name="Text Box 1034"/>
          <p:cNvSpPr txBox="1">
            <a:spLocks noChangeArrowheads="1"/>
          </p:cNvSpPr>
          <p:nvPr/>
        </p:nvSpPr>
        <p:spPr bwMode="auto">
          <a:xfrm>
            <a:off x="4027488" y="4352904"/>
            <a:ext cx="20208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50000"/>
              </a:spcBef>
              <a:spcAft>
                <a:spcPct val="0"/>
              </a:spcAft>
            </a:pPr>
            <a:r>
              <a:rPr lang="en-US" altLang="zh-CN" sz="2800">
                <a:solidFill>
                  <a:srgbClr val="000000"/>
                </a:solidFill>
                <a:ea typeface="宋体" charset="-122"/>
              </a:rPr>
              <a:t>high=mid-1</a:t>
            </a:r>
          </a:p>
        </p:txBody>
      </p:sp>
      <p:sp>
        <p:nvSpPr>
          <p:cNvPr id="23" name="Line 1035"/>
          <p:cNvSpPr>
            <a:spLocks noChangeShapeType="1"/>
          </p:cNvSpPr>
          <p:nvPr/>
        </p:nvSpPr>
        <p:spPr bwMode="auto">
          <a:xfrm flipV="1">
            <a:off x="2952750" y="3057504"/>
            <a:ext cx="0" cy="762000"/>
          </a:xfrm>
          <a:prstGeom prst="line">
            <a:avLst/>
          </a:prstGeom>
          <a:noFill/>
          <a:ln w="28575">
            <a:solidFill>
              <a:srgbClr val="04617B"/>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4" name="Text Box 1036"/>
          <p:cNvSpPr txBox="1">
            <a:spLocks noChangeArrowheads="1"/>
          </p:cNvSpPr>
          <p:nvPr/>
        </p:nvSpPr>
        <p:spPr bwMode="auto">
          <a:xfrm>
            <a:off x="2520950" y="3849667"/>
            <a:ext cx="838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50000"/>
              </a:spcBef>
              <a:spcAft>
                <a:spcPct val="0"/>
              </a:spcAft>
            </a:pPr>
            <a:r>
              <a:rPr lang="en-US" altLang="zh-CN" sz="2800">
                <a:solidFill>
                  <a:srgbClr val="000000"/>
                </a:solidFill>
                <a:ea typeface="宋体" charset="-122"/>
              </a:rPr>
              <a:t>mid</a:t>
            </a:r>
          </a:p>
        </p:txBody>
      </p:sp>
      <p:sp>
        <p:nvSpPr>
          <p:cNvPr id="25" name="Line 1037"/>
          <p:cNvSpPr>
            <a:spLocks noChangeShapeType="1"/>
          </p:cNvSpPr>
          <p:nvPr/>
        </p:nvSpPr>
        <p:spPr bwMode="auto">
          <a:xfrm flipV="1">
            <a:off x="3600450" y="3057504"/>
            <a:ext cx="0" cy="1735138"/>
          </a:xfrm>
          <a:prstGeom prst="line">
            <a:avLst/>
          </a:prstGeom>
          <a:noFill/>
          <a:ln w="28575">
            <a:solidFill>
              <a:srgbClr val="04617B"/>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6" name="Text Box 1039"/>
          <p:cNvSpPr txBox="1">
            <a:spLocks noChangeArrowheads="1"/>
          </p:cNvSpPr>
          <p:nvPr/>
        </p:nvSpPr>
        <p:spPr bwMode="auto">
          <a:xfrm>
            <a:off x="1800225" y="4784704"/>
            <a:ext cx="2017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50000"/>
              </a:spcBef>
              <a:spcAft>
                <a:spcPct val="0"/>
              </a:spcAft>
            </a:pPr>
            <a:r>
              <a:rPr lang="en-US" altLang="zh-CN" sz="2800">
                <a:solidFill>
                  <a:srgbClr val="000000"/>
                </a:solidFill>
                <a:ea typeface="宋体" charset="-122"/>
              </a:rPr>
              <a:t>low=mid+1</a:t>
            </a:r>
          </a:p>
        </p:txBody>
      </p:sp>
      <p:sp>
        <p:nvSpPr>
          <p:cNvPr id="27" name="Line 1041"/>
          <p:cNvSpPr>
            <a:spLocks noChangeShapeType="1"/>
          </p:cNvSpPr>
          <p:nvPr/>
        </p:nvSpPr>
        <p:spPr bwMode="auto">
          <a:xfrm flipV="1">
            <a:off x="3671888" y="2984479"/>
            <a:ext cx="0" cy="2952750"/>
          </a:xfrm>
          <a:prstGeom prst="line">
            <a:avLst/>
          </a:prstGeom>
          <a:noFill/>
          <a:ln w="28575">
            <a:solidFill>
              <a:srgbClr val="04617B"/>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8" name="Text Box 1042"/>
          <p:cNvSpPr txBox="1">
            <a:spLocks noChangeArrowheads="1"/>
          </p:cNvSpPr>
          <p:nvPr/>
        </p:nvSpPr>
        <p:spPr bwMode="auto">
          <a:xfrm>
            <a:off x="3240088" y="5865792"/>
            <a:ext cx="9540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1" lang="en-US" altLang="zh-CN" sz="3200" b="1" i="0" u="sng" strike="noStrike" kern="0" cap="none" spc="0" normalizeH="0" baseline="0" noProof="0">
                <a:ln>
                  <a:noFill/>
                </a:ln>
                <a:solidFill>
                  <a:srgbClr val="FF3300"/>
                </a:solidFill>
                <a:effectLst/>
                <a:uLnTx/>
                <a:uFillTx/>
                <a:latin typeface="Times New Roman" pitchFamily="18" charset="0"/>
                <a:ea typeface="楷体_GB2312" pitchFamily="49" charset="-122"/>
              </a:rPr>
              <a:t>mid</a:t>
            </a:r>
          </a:p>
        </p:txBody>
      </p:sp>
      <p:sp>
        <p:nvSpPr>
          <p:cNvPr id="29" name="Text Box 14"/>
          <p:cNvSpPr txBox="1">
            <a:spLocks noChangeArrowheads="1"/>
          </p:cNvSpPr>
          <p:nvPr/>
        </p:nvSpPr>
        <p:spPr bwMode="auto">
          <a:xfrm>
            <a:off x="539750" y="968354"/>
            <a:ext cx="43195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ea typeface="宋体" charset="-122"/>
              </a:rPr>
              <a:t> </a:t>
            </a:r>
            <a:r>
              <a:rPr lang="zh-CN" altLang="en-US" sz="2800">
                <a:ea typeface="宋体" charset="-122"/>
              </a:rPr>
              <a:t>折半查找表示例演示</a:t>
            </a:r>
          </a:p>
        </p:txBody>
      </p:sp>
      <p:sp>
        <p:nvSpPr>
          <p:cNvPr id="30" name="Text Box 15"/>
          <p:cNvSpPr txBox="1">
            <a:spLocks noChangeArrowheads="1"/>
          </p:cNvSpPr>
          <p:nvPr/>
        </p:nvSpPr>
        <p:spPr bwMode="auto">
          <a:xfrm>
            <a:off x="6553200" y="968354"/>
            <a:ext cx="15113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50000"/>
              </a:spcBef>
              <a:spcAft>
                <a:spcPct val="0"/>
              </a:spcAft>
            </a:pPr>
            <a:r>
              <a:rPr lang="zh-CN" altLang="en-US" sz="3200" u="sng">
                <a:solidFill>
                  <a:srgbClr val="FF3300"/>
                </a:solidFill>
                <a:ea typeface="宋体" charset="-122"/>
              </a:rPr>
              <a:t>查找</a:t>
            </a:r>
            <a:r>
              <a:rPr lang="en-US" altLang="zh-CN" sz="3200" u="sng">
                <a:solidFill>
                  <a:srgbClr val="FF3300"/>
                </a:solidFill>
                <a:ea typeface="宋体" charset="-122"/>
              </a:rPr>
              <a:t>21</a:t>
            </a:r>
          </a:p>
        </p:txBody>
      </p:sp>
    </p:spTree>
    <p:extLst>
      <p:ext uri="{BB962C8B-B14F-4D97-AF65-F5344CB8AC3E}">
        <p14:creationId xmlns:p14="http://schemas.microsoft.com/office/powerpoint/2010/main" val="1393533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dissolv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dissolve">
                                      <p:cBhvr>
                                        <p:cTn id="21" dur="500"/>
                                        <p:tgtEl>
                                          <p:spTgt spid="18"/>
                                        </p:tgtEl>
                                      </p:cBhvr>
                                    </p:animEffect>
                                  </p:childTnLst>
                                </p:cTn>
                              </p:par>
                            </p:childTnLst>
                          </p:cTn>
                        </p:par>
                        <p:par>
                          <p:cTn id="22" fill="hold">
                            <p:stCondLst>
                              <p:cond delay="500"/>
                            </p:stCondLst>
                            <p:childTnLst>
                              <p:par>
                                <p:cTn id="23" presetID="9" presetClass="entr" presetSubtype="0"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childTnLst>
                          </p:cTn>
                        </p:par>
                        <p:par>
                          <p:cTn id="31" fill="hold">
                            <p:stCondLst>
                              <p:cond delay="500"/>
                            </p:stCondLst>
                            <p:childTnLst>
                              <p:par>
                                <p:cTn id="32" presetID="9" presetClass="entr" presetSubtype="0" fill="hold" grpId="0"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dissolve">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dissolve">
                                      <p:cBhvr>
                                        <p:cTn id="39" dur="500"/>
                                        <p:tgtEl>
                                          <p:spTgt spid="22"/>
                                        </p:tgtEl>
                                      </p:cBhvr>
                                    </p:animEffect>
                                  </p:childTnLst>
                                </p:cTn>
                              </p:par>
                            </p:childTnLst>
                          </p:cTn>
                        </p:par>
                        <p:par>
                          <p:cTn id="40" fill="hold">
                            <p:stCondLst>
                              <p:cond delay="500"/>
                            </p:stCondLst>
                            <p:childTnLst>
                              <p:par>
                                <p:cTn id="41" presetID="9" presetClass="entr" presetSubtype="0" fill="hold" grpId="0" nodeType="after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dissolve">
                                      <p:cBhvr>
                                        <p:cTn id="43" dur="500"/>
                                        <p:tgtEl>
                                          <p:spTgt spid="21"/>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dissolve">
                                      <p:cBhvr>
                                        <p:cTn id="48" dur="500"/>
                                        <p:tgtEl>
                                          <p:spTgt spid="24"/>
                                        </p:tgtEl>
                                      </p:cBhvr>
                                    </p:animEffect>
                                  </p:childTnLst>
                                </p:cTn>
                              </p:par>
                            </p:childTnLst>
                          </p:cTn>
                        </p:par>
                        <p:par>
                          <p:cTn id="49" fill="hold">
                            <p:stCondLst>
                              <p:cond delay="500"/>
                            </p:stCondLst>
                            <p:childTnLst>
                              <p:par>
                                <p:cTn id="50" presetID="9" presetClass="entr" presetSubtype="0" fill="hold" grpId="0" nodeType="after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dissolv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dissolve">
                                      <p:cBhvr>
                                        <p:cTn id="57" dur="500"/>
                                        <p:tgtEl>
                                          <p:spTgt spid="26"/>
                                        </p:tgtEl>
                                      </p:cBhvr>
                                    </p:animEffect>
                                  </p:childTnLst>
                                </p:cTn>
                              </p:par>
                            </p:childTnLst>
                          </p:cTn>
                        </p:par>
                        <p:par>
                          <p:cTn id="58" fill="hold">
                            <p:stCondLst>
                              <p:cond delay="500"/>
                            </p:stCondLst>
                            <p:childTnLst>
                              <p:par>
                                <p:cTn id="59" presetID="9" presetClass="entr" presetSubtype="0" fill="hold" grpId="0" nodeType="after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dissolve">
                                      <p:cBhvr>
                                        <p:cTn id="61" dur="500"/>
                                        <p:tgtEl>
                                          <p:spTgt spid="25"/>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dissolve">
                                      <p:cBhvr>
                                        <p:cTn id="66" dur="500"/>
                                        <p:tgtEl>
                                          <p:spTgt spid="28"/>
                                        </p:tgtEl>
                                      </p:cBhvr>
                                    </p:animEffect>
                                  </p:childTnLst>
                                </p:cTn>
                              </p:par>
                            </p:childTnLst>
                          </p:cTn>
                        </p:par>
                        <p:par>
                          <p:cTn id="67" fill="hold">
                            <p:stCondLst>
                              <p:cond delay="500"/>
                            </p:stCondLst>
                            <p:childTnLst>
                              <p:par>
                                <p:cTn id="68" presetID="9" presetClass="entr" presetSubtype="0" fill="hold" grpId="0" nodeType="after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dissolve">
                                      <p:cBhvr>
                                        <p:cTn id="7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7" grpId="0" autoUpdateAnimBg="0"/>
      <p:bldP spid="18" grpId="0" autoUpdateAnimBg="0"/>
      <p:bldP spid="19" grpId="0" animBg="1"/>
      <p:bldP spid="20" grpId="0" autoUpdateAnimBg="0"/>
      <p:bldP spid="21" grpId="0" animBg="1"/>
      <p:bldP spid="22" grpId="0" autoUpdateAnimBg="0"/>
      <p:bldP spid="23" grpId="0" animBg="1"/>
      <p:bldP spid="24" grpId="0" autoUpdateAnimBg="0"/>
      <p:bldP spid="25" grpId="0" animBg="1"/>
      <p:bldP spid="26" grpId="0" autoUpdateAnimBg="0"/>
      <p:bldP spid="27" grpId="0" animBg="1"/>
      <p:bldP spid="28" grpId="0" autoUpdateAnimBg="0"/>
      <p:bldP spid="30"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10.1.2 </a:t>
            </a:r>
            <a:r>
              <a:rPr kumimoji="1" lang="zh-CN" altLang="en-US" sz="3200" b="1" dirty="0">
                <a:latin typeface="Arial" charset="0"/>
                <a:ea typeface="宋体" charset="-122"/>
                <a:cs typeface="+mn-cs"/>
              </a:rPr>
              <a:t>有序表的查找</a:t>
            </a:r>
          </a:p>
        </p:txBody>
      </p:sp>
      <p:sp>
        <p:nvSpPr>
          <p:cNvPr id="4" name="日期占位符 3"/>
          <p:cNvSpPr>
            <a:spLocks noGrp="1"/>
          </p:cNvSpPr>
          <p:nvPr>
            <p:ph type="dt" sz="half" idx="10"/>
          </p:nvPr>
        </p:nvSpPr>
        <p:spPr/>
        <p:txBody>
          <a:bodyPr/>
          <a:lstStyle/>
          <a:p>
            <a:fld id="{32B643F9-E368-416A-A9BD-368CC3CB5A80}"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31</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2"/>
          <p:cNvSpPr txBox="1">
            <a:spLocks noChangeArrowheads="1"/>
          </p:cNvSpPr>
          <p:nvPr/>
        </p:nvSpPr>
        <p:spPr bwMode="auto">
          <a:xfrm>
            <a:off x="773112" y="1825625"/>
            <a:ext cx="7532688"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0000FF"/>
                </a:solidFill>
                <a:effectLst/>
                <a:uLnTx/>
                <a:uFillTx/>
                <a:latin typeface="Times New Roman" pitchFamily="18" charset="0"/>
                <a:ea typeface="楷体_GB2312" pitchFamily="49" charset="-122"/>
              </a:rPr>
              <a:t>int Search_Bin ( SSTable ST, KeyType key ) {</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000000"/>
                </a:solidFill>
                <a:effectLst/>
                <a:uLnTx/>
                <a:uFillTx/>
                <a:latin typeface="Times New Roman" pitchFamily="18" charset="0"/>
                <a:ea typeface="楷体_GB2312" pitchFamily="49" charset="-122"/>
              </a:rPr>
              <a:t>   </a:t>
            </a:r>
            <a:r>
              <a:rPr kumimoji="1" lang="en-US" altLang="zh-CN" sz="2800" b="1" i="0" u="none" strike="noStrike" kern="0" cap="none" spc="0" normalizeH="0" baseline="0" noProof="0">
                <a:ln>
                  <a:noFill/>
                </a:ln>
                <a:solidFill>
                  <a:srgbClr val="0000FF"/>
                </a:solidFill>
                <a:effectLst/>
                <a:uLnTx/>
                <a:uFillTx/>
                <a:latin typeface="Times New Roman" pitchFamily="18" charset="0"/>
                <a:ea typeface="楷体_GB2312" pitchFamily="49" charset="-122"/>
              </a:rPr>
              <a:t>low = 1;  high = ST.length;</a:t>
            </a:r>
            <a:r>
              <a:rPr kumimoji="1" lang="en-US" altLang="zh-CN" sz="2800" b="1" i="0" u="none" strike="noStrike" kern="0" cap="none" spc="0" normalizeH="0" baseline="0" noProof="0">
                <a:ln>
                  <a:noFill/>
                </a:ln>
                <a:solidFill>
                  <a:srgbClr val="000000"/>
                </a:solidFill>
                <a:effectLst/>
                <a:uLnTx/>
                <a:uFillTx/>
                <a:latin typeface="Times New Roman" pitchFamily="18" charset="0"/>
                <a:ea typeface="楷体_GB2312" pitchFamily="49" charset="-122"/>
              </a:rPr>
              <a:t>           // </a:t>
            </a:r>
            <a:r>
              <a:rPr kumimoji="1" lang="zh-CN" altLang="en-US" sz="2800" b="1" i="0" u="none" strike="noStrike" kern="0" cap="none" spc="0" normalizeH="0" baseline="0" noProof="0">
                <a:ln>
                  <a:noFill/>
                </a:ln>
                <a:solidFill>
                  <a:srgbClr val="000000"/>
                </a:solidFill>
                <a:effectLst/>
                <a:uLnTx/>
                <a:uFillTx/>
                <a:latin typeface="Times New Roman" pitchFamily="18" charset="0"/>
                <a:ea typeface="楷体_GB2312" pitchFamily="49" charset="-122"/>
              </a:rPr>
              <a:t>置区间初值</a:t>
            </a:r>
          </a:p>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2800" b="1" i="0" u="none" strike="noStrike" kern="0" cap="none" spc="0" normalizeH="0" baseline="0" noProof="0">
                <a:ln>
                  <a:noFill/>
                </a:ln>
                <a:solidFill>
                  <a:srgbClr val="000000"/>
                </a:solidFill>
                <a:effectLst/>
                <a:uLnTx/>
                <a:uFillTx/>
                <a:latin typeface="Times New Roman" pitchFamily="18" charset="0"/>
                <a:ea typeface="楷体_GB2312" pitchFamily="49" charset="-122"/>
              </a:rPr>
              <a:t>   </a:t>
            </a:r>
            <a:r>
              <a:rPr kumimoji="1" lang="en-US" altLang="zh-CN" sz="2800" b="1" i="0" u="none" strike="noStrike" kern="0" cap="none" spc="0" normalizeH="0" baseline="0" noProof="0">
                <a:ln>
                  <a:noFill/>
                </a:ln>
                <a:solidFill>
                  <a:srgbClr val="FF3300"/>
                </a:solidFill>
                <a:effectLst/>
                <a:uLnTx/>
                <a:uFillTx/>
                <a:latin typeface="Times New Roman" pitchFamily="18" charset="0"/>
                <a:ea typeface="宋体" charset="-122"/>
              </a:rPr>
              <a:t>while (low &lt;= high)</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0000FF"/>
                </a:solidFill>
                <a:effectLst/>
                <a:uLnTx/>
                <a:uFillTx/>
                <a:latin typeface="Times New Roman" pitchFamily="18" charset="0"/>
                <a:ea typeface="楷体_GB2312" pitchFamily="49" charset="-122"/>
              </a:rPr>
              <a:t>   {</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0000FF"/>
                </a:solidFill>
                <a:effectLst/>
                <a:uLnTx/>
                <a:uFillTx/>
                <a:latin typeface="Times New Roman" pitchFamily="18" charset="0"/>
                <a:ea typeface="楷体_GB2312" pitchFamily="49" charset="-122"/>
              </a:rPr>
              <a:t>         ………………    </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0000FF"/>
                </a:solidFill>
                <a:effectLst/>
                <a:uLnTx/>
                <a:uFillTx/>
                <a:latin typeface="Times New Roman" pitchFamily="18" charset="0"/>
                <a:ea typeface="楷体_GB2312" pitchFamily="49" charset="-122"/>
              </a:rPr>
              <a:t>   }</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000000"/>
                </a:solidFill>
                <a:effectLst/>
                <a:uLnTx/>
                <a:uFillTx/>
                <a:latin typeface="Times New Roman" pitchFamily="18" charset="0"/>
                <a:ea typeface="楷体_GB2312" pitchFamily="49" charset="-122"/>
              </a:rPr>
              <a:t>   </a:t>
            </a:r>
            <a:r>
              <a:rPr kumimoji="1" lang="en-US" altLang="zh-CN" sz="2800" b="1" i="0" u="none" strike="noStrike" kern="0" cap="none" spc="0" normalizeH="0" baseline="0" noProof="0">
                <a:ln>
                  <a:noFill/>
                </a:ln>
                <a:solidFill>
                  <a:srgbClr val="0000FF"/>
                </a:solidFill>
                <a:effectLst/>
                <a:uLnTx/>
                <a:uFillTx/>
                <a:latin typeface="Times New Roman" pitchFamily="18" charset="0"/>
                <a:ea typeface="楷体_GB2312" pitchFamily="49" charset="-122"/>
              </a:rPr>
              <a:t>return 0;</a:t>
            </a:r>
            <a:r>
              <a:rPr kumimoji="1" lang="en-US" altLang="zh-CN" sz="2800" b="1" i="0" u="none" strike="noStrike" kern="0" cap="none" spc="0" normalizeH="0" baseline="0" noProof="0">
                <a:ln>
                  <a:noFill/>
                </a:ln>
                <a:solidFill>
                  <a:srgbClr val="000000"/>
                </a:solidFill>
                <a:effectLst/>
                <a:uLnTx/>
                <a:uFillTx/>
                <a:latin typeface="Times New Roman" pitchFamily="18" charset="0"/>
                <a:ea typeface="楷体_GB2312" pitchFamily="49" charset="-122"/>
              </a:rPr>
              <a:t>                 // </a:t>
            </a:r>
            <a:r>
              <a:rPr kumimoji="1" lang="zh-CN" altLang="en-US" sz="2800" b="1" i="0" u="none" strike="noStrike" kern="0" cap="none" spc="0" normalizeH="0" baseline="0" noProof="0">
                <a:ln>
                  <a:noFill/>
                </a:ln>
                <a:solidFill>
                  <a:srgbClr val="000000"/>
                </a:solidFill>
                <a:effectLst/>
                <a:uLnTx/>
                <a:uFillTx/>
                <a:latin typeface="Times New Roman" pitchFamily="18" charset="0"/>
                <a:ea typeface="楷体_GB2312" pitchFamily="49" charset="-122"/>
              </a:rPr>
              <a:t>顺序表中不存在待查元素</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0000FF"/>
                </a:solidFill>
                <a:effectLst/>
                <a:uLnTx/>
                <a:uFillTx/>
                <a:latin typeface="Times New Roman" pitchFamily="18" charset="0"/>
                <a:ea typeface="楷体_GB2312" pitchFamily="49" charset="-122"/>
              </a:rPr>
              <a:t>}</a:t>
            </a:r>
            <a:r>
              <a:rPr kumimoji="1" lang="en-US" altLang="zh-CN" sz="2800" b="1" i="0" u="none" strike="noStrike" kern="0" cap="none" spc="0" normalizeH="0" baseline="0" noProof="0">
                <a:ln>
                  <a:noFill/>
                </a:ln>
                <a:solidFill>
                  <a:srgbClr val="000000"/>
                </a:solidFill>
                <a:effectLst/>
                <a:uLnTx/>
                <a:uFillTx/>
                <a:latin typeface="Times New Roman" pitchFamily="18" charset="0"/>
                <a:ea typeface="楷体_GB2312" pitchFamily="49" charset="-122"/>
              </a:rPr>
              <a:t> // Search_Bin</a:t>
            </a:r>
            <a:endParaRPr kumimoji="1" lang="en-US" altLang="zh-CN" sz="2800" b="1" i="0" u="none" strike="noStrike" kern="0" cap="none" spc="0" normalizeH="0" baseline="0" noProof="0">
              <a:ln>
                <a:noFill/>
              </a:ln>
              <a:solidFill>
                <a:srgbClr val="000000"/>
              </a:solidFill>
              <a:effectLst/>
              <a:uLnTx/>
              <a:uFillTx/>
              <a:latin typeface="Times New Roman" pitchFamily="18" charset="0"/>
              <a:ea typeface="宋体" charset="-122"/>
            </a:endParaRPr>
          </a:p>
        </p:txBody>
      </p:sp>
      <p:sp>
        <p:nvSpPr>
          <p:cNvPr id="14" name="Text Box 6"/>
          <p:cNvSpPr txBox="1">
            <a:spLocks noChangeArrowheads="1"/>
          </p:cNvSpPr>
          <p:nvPr/>
        </p:nvSpPr>
        <p:spPr bwMode="auto">
          <a:xfrm>
            <a:off x="485775" y="960437"/>
            <a:ext cx="51847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ea typeface="宋体" charset="-122"/>
              </a:rPr>
              <a:t> </a:t>
            </a:r>
            <a:r>
              <a:rPr lang="zh-CN" altLang="en-US" sz="2800">
                <a:ea typeface="宋体" charset="-122"/>
              </a:rPr>
              <a:t>折半查找表算法与实现</a:t>
            </a:r>
          </a:p>
        </p:txBody>
      </p:sp>
    </p:spTree>
    <p:extLst>
      <p:ext uri="{BB962C8B-B14F-4D97-AF65-F5344CB8AC3E}">
        <p14:creationId xmlns:p14="http://schemas.microsoft.com/office/powerpoint/2010/main" val="1840125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animEffect transition="in" filter="slide(fromBottom)">
                                      <p:cBhvr>
                                        <p:cTn id="7" dur="500"/>
                                        <p:tgtEl>
                                          <p:spTgt spid="13">
                                            <p:txEl>
                                              <p:pRg st="2" end="2"/>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13">
                                            <p:txEl>
                                              <p:pRg st="3" end="3"/>
                                            </p:txEl>
                                          </p:spTgt>
                                        </p:tgtEl>
                                        <p:attrNameLst>
                                          <p:attrName>style.visibility</p:attrName>
                                        </p:attrNameLst>
                                      </p:cBhvr>
                                      <p:to>
                                        <p:strVal val="visible"/>
                                      </p:to>
                                    </p:set>
                                    <p:animEffect transition="in" filter="slide(fromBottom)">
                                      <p:cBhvr>
                                        <p:cTn id="10" dur="500"/>
                                        <p:tgtEl>
                                          <p:spTgt spid="13">
                                            <p:txEl>
                                              <p:pRg st="3" end="3"/>
                                            </p:txEl>
                                          </p:spTgt>
                                        </p:tgtEl>
                                      </p:cBhvr>
                                    </p:animEffect>
                                  </p:childTnLst>
                                </p:cTn>
                              </p:par>
                              <p:par>
                                <p:cTn id="11" presetID="12" presetClass="entr" presetSubtype="4" fill="hold" nodeType="withEffect">
                                  <p:stCondLst>
                                    <p:cond delay="0"/>
                                  </p:stCondLst>
                                  <p:childTnLst>
                                    <p:set>
                                      <p:cBhvr>
                                        <p:cTn id="12" dur="1" fill="hold">
                                          <p:stCondLst>
                                            <p:cond delay="0"/>
                                          </p:stCondLst>
                                        </p:cTn>
                                        <p:tgtEl>
                                          <p:spTgt spid="13">
                                            <p:txEl>
                                              <p:pRg st="4" end="4"/>
                                            </p:txEl>
                                          </p:spTgt>
                                        </p:tgtEl>
                                        <p:attrNameLst>
                                          <p:attrName>style.visibility</p:attrName>
                                        </p:attrNameLst>
                                      </p:cBhvr>
                                      <p:to>
                                        <p:strVal val="visible"/>
                                      </p:to>
                                    </p:set>
                                    <p:animEffect transition="in" filter="slide(fromBottom)">
                                      <p:cBhvr>
                                        <p:cTn id="13" dur="500"/>
                                        <p:tgtEl>
                                          <p:spTgt spid="13">
                                            <p:txEl>
                                              <p:pRg st="4" end="4"/>
                                            </p:txEl>
                                          </p:spTgt>
                                        </p:tgtEl>
                                      </p:cBhvr>
                                    </p:animEffect>
                                  </p:childTnLst>
                                </p:cTn>
                              </p:par>
                              <p:par>
                                <p:cTn id="14" presetID="12" presetClass="entr" presetSubtype="4" fill="hold" nodeType="withEffect">
                                  <p:stCondLst>
                                    <p:cond delay="0"/>
                                  </p:stCondLst>
                                  <p:childTnLst>
                                    <p:set>
                                      <p:cBhvr>
                                        <p:cTn id="15" dur="1" fill="hold">
                                          <p:stCondLst>
                                            <p:cond delay="0"/>
                                          </p:stCondLst>
                                        </p:cTn>
                                        <p:tgtEl>
                                          <p:spTgt spid="13">
                                            <p:txEl>
                                              <p:pRg st="5" end="5"/>
                                            </p:txEl>
                                          </p:spTgt>
                                        </p:tgtEl>
                                        <p:attrNameLst>
                                          <p:attrName>style.visibility</p:attrName>
                                        </p:attrNameLst>
                                      </p:cBhvr>
                                      <p:to>
                                        <p:strVal val="visible"/>
                                      </p:to>
                                    </p:set>
                                    <p:animEffect transition="in" filter="slide(fromBottom)">
                                      <p:cBhvr>
                                        <p:cTn id="16" dur="500"/>
                                        <p:tgtEl>
                                          <p:spTgt spid="13">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10.1.2 </a:t>
            </a:r>
            <a:r>
              <a:rPr kumimoji="1" lang="zh-CN" altLang="en-US" sz="3200" b="1" dirty="0">
                <a:latin typeface="Arial" charset="0"/>
                <a:ea typeface="宋体" charset="-122"/>
                <a:cs typeface="+mn-cs"/>
              </a:rPr>
              <a:t>有序表的查找</a:t>
            </a:r>
          </a:p>
        </p:txBody>
      </p:sp>
      <p:sp>
        <p:nvSpPr>
          <p:cNvPr id="4" name="日期占位符 3"/>
          <p:cNvSpPr>
            <a:spLocks noGrp="1"/>
          </p:cNvSpPr>
          <p:nvPr>
            <p:ph type="dt" sz="half" idx="10"/>
          </p:nvPr>
        </p:nvSpPr>
        <p:spPr/>
        <p:txBody>
          <a:bodyPr/>
          <a:lstStyle/>
          <a:p>
            <a:fld id="{64392F77-C0E2-4618-AD43-4C1B7FC16E15}"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32</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2"/>
          <p:cNvSpPr txBox="1">
            <a:spLocks noChangeArrowheads="1"/>
          </p:cNvSpPr>
          <p:nvPr/>
        </p:nvSpPr>
        <p:spPr bwMode="auto">
          <a:xfrm>
            <a:off x="577850" y="1778000"/>
            <a:ext cx="7956550"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0000FF"/>
                </a:solidFill>
                <a:effectLst/>
                <a:uLnTx/>
                <a:uFillTx/>
                <a:latin typeface="Times New Roman" pitchFamily="18" charset="0"/>
                <a:ea typeface="楷体_GB2312" pitchFamily="49" charset="-122"/>
              </a:rPr>
              <a:t>while (low &lt;= high) {</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0000FF"/>
                </a:solidFill>
                <a:effectLst/>
                <a:uLnTx/>
                <a:uFillTx/>
                <a:latin typeface="Times New Roman" pitchFamily="18" charset="0"/>
                <a:ea typeface="楷体_GB2312" pitchFamily="49" charset="-122"/>
              </a:rPr>
              <a:t>      mid = (low + high) / 2;</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0000FF"/>
                </a:solidFill>
                <a:effectLst/>
                <a:uLnTx/>
                <a:uFillTx/>
                <a:latin typeface="Times New Roman" pitchFamily="18" charset="0"/>
                <a:ea typeface="楷体_GB2312" pitchFamily="49" charset="-122"/>
              </a:rPr>
              <a:t>      if </a:t>
            </a:r>
            <a:r>
              <a:rPr kumimoji="1" lang="zh-CN" altLang="en-US" sz="2800" b="1" i="0" u="none" strike="noStrike" kern="0" cap="none" spc="0" normalizeH="0" baseline="0" noProof="0">
                <a:ln>
                  <a:noFill/>
                </a:ln>
                <a:solidFill>
                  <a:srgbClr val="0000FF"/>
                </a:solidFill>
                <a:effectLst/>
                <a:uLnTx/>
                <a:uFillTx/>
                <a:latin typeface="Times New Roman" pitchFamily="18" charset="0"/>
                <a:ea typeface="楷体_GB2312" pitchFamily="49" charset="-122"/>
              </a:rPr>
              <a:t>（</a:t>
            </a:r>
            <a:r>
              <a:rPr kumimoji="1" lang="en-US" altLang="zh-CN" sz="2800" b="1" i="0" u="none" strike="noStrike" kern="0" cap="none" spc="0" normalizeH="0" baseline="0" noProof="0">
                <a:ln>
                  <a:noFill/>
                </a:ln>
                <a:solidFill>
                  <a:srgbClr val="0000FF"/>
                </a:solidFill>
                <a:effectLst/>
                <a:uLnTx/>
                <a:uFillTx/>
                <a:latin typeface="Times New Roman" pitchFamily="18" charset="0"/>
                <a:ea typeface="楷体_GB2312" pitchFamily="49" charset="-122"/>
              </a:rPr>
              <a:t>EQ (key , ST.elem[mid].key) )</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0000FF"/>
                </a:solidFill>
                <a:effectLst/>
                <a:uLnTx/>
                <a:uFillTx/>
                <a:latin typeface="Times New Roman" pitchFamily="18" charset="0"/>
                <a:ea typeface="楷体_GB2312" pitchFamily="49" charset="-122"/>
              </a:rPr>
              <a:t>        return  mid;</a:t>
            </a:r>
            <a:r>
              <a:rPr kumimoji="1" lang="en-US" altLang="zh-CN" sz="2800" b="1" i="0" u="none" strike="noStrike" kern="0" cap="none" spc="0" normalizeH="0" baseline="0" noProof="0">
                <a:ln>
                  <a:noFill/>
                </a:ln>
                <a:solidFill>
                  <a:srgbClr val="000000"/>
                </a:solidFill>
                <a:effectLst/>
                <a:uLnTx/>
                <a:uFillTx/>
                <a:latin typeface="Times New Roman" pitchFamily="18" charset="0"/>
                <a:ea typeface="楷体_GB2312" pitchFamily="49" charset="-122"/>
              </a:rPr>
              <a:t>                               // </a:t>
            </a:r>
            <a:r>
              <a:rPr kumimoji="1" lang="zh-CN" altLang="en-US" sz="2800" b="1" i="0" u="none" strike="noStrike" kern="0" cap="none" spc="0" normalizeH="0" baseline="0" noProof="0">
                <a:ln>
                  <a:noFill/>
                </a:ln>
                <a:solidFill>
                  <a:srgbClr val="000000"/>
                </a:solidFill>
                <a:effectLst/>
                <a:uLnTx/>
                <a:uFillTx/>
                <a:latin typeface="Times New Roman" pitchFamily="18" charset="0"/>
                <a:ea typeface="楷体_GB2312" pitchFamily="49" charset="-122"/>
              </a:rPr>
              <a:t>找到待查元素</a:t>
            </a:r>
          </a:p>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2800" b="1" i="0" u="none" strike="noStrike" kern="0" cap="none" spc="0" normalizeH="0" baseline="0" noProof="0">
                <a:ln>
                  <a:noFill/>
                </a:ln>
                <a:solidFill>
                  <a:srgbClr val="000000"/>
                </a:solidFill>
                <a:effectLst/>
                <a:uLnTx/>
                <a:uFillTx/>
                <a:latin typeface="Times New Roman" pitchFamily="18" charset="0"/>
                <a:ea typeface="楷体_GB2312" pitchFamily="49" charset="-122"/>
              </a:rPr>
              <a:t>      </a:t>
            </a:r>
            <a:r>
              <a:rPr kumimoji="1" lang="en-US" altLang="zh-CN" sz="2800" b="1" i="0" u="none" strike="noStrike" kern="0" cap="none" spc="0" normalizeH="0" baseline="0" noProof="0">
                <a:ln>
                  <a:noFill/>
                </a:ln>
                <a:solidFill>
                  <a:srgbClr val="FF3300"/>
                </a:solidFill>
                <a:effectLst/>
                <a:uLnTx/>
                <a:uFillTx/>
                <a:latin typeface="Times New Roman" pitchFamily="18" charset="0"/>
                <a:ea typeface="宋体" charset="-122"/>
              </a:rPr>
              <a:t>else  if ( LT (key , ST.elem[mid].key) )</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000000"/>
                </a:solidFill>
                <a:effectLst/>
                <a:uLnTx/>
                <a:uFillTx/>
                <a:latin typeface="Times New Roman" pitchFamily="18" charset="0"/>
                <a:ea typeface="楷体_GB2312" pitchFamily="49" charset="-122"/>
              </a:rPr>
              <a:t>        </a:t>
            </a:r>
            <a:r>
              <a:rPr kumimoji="1" lang="en-US" altLang="zh-CN" sz="2800" b="1" i="0" u="none" strike="noStrike" kern="0" cap="none" spc="0" normalizeH="0" baseline="0" noProof="0">
                <a:ln>
                  <a:noFill/>
                </a:ln>
                <a:solidFill>
                  <a:srgbClr val="FF3300"/>
                </a:solidFill>
                <a:effectLst/>
                <a:uLnTx/>
                <a:uFillTx/>
                <a:latin typeface="Times New Roman" pitchFamily="18" charset="0"/>
                <a:ea typeface="宋体" charset="-122"/>
              </a:rPr>
              <a:t>high = mid - 1;</a:t>
            </a:r>
            <a:r>
              <a:rPr kumimoji="1" lang="en-US" altLang="zh-CN" sz="2800" b="1" i="0" u="none" strike="noStrike" kern="0" cap="none" spc="0" normalizeH="0" baseline="0" noProof="0">
                <a:ln>
                  <a:noFill/>
                </a:ln>
                <a:solidFill>
                  <a:srgbClr val="000000"/>
                </a:solidFill>
                <a:effectLst/>
                <a:uLnTx/>
                <a:uFillTx/>
                <a:latin typeface="Times New Roman" pitchFamily="18" charset="0"/>
                <a:ea typeface="楷体_GB2312" pitchFamily="49" charset="-122"/>
              </a:rPr>
              <a:t>       // </a:t>
            </a:r>
            <a:r>
              <a:rPr kumimoji="1" lang="zh-CN" altLang="en-US" sz="2800" b="1" i="0" u="none" strike="noStrike" kern="0" cap="none" spc="0" normalizeH="0" baseline="0" noProof="0">
                <a:ln>
                  <a:noFill/>
                </a:ln>
                <a:solidFill>
                  <a:srgbClr val="000000"/>
                </a:solidFill>
                <a:effectLst/>
                <a:uLnTx/>
                <a:uFillTx/>
                <a:latin typeface="Times New Roman" pitchFamily="18" charset="0"/>
                <a:ea typeface="楷体_GB2312" pitchFamily="49" charset="-122"/>
              </a:rPr>
              <a:t>继续在前半区间进行查找</a:t>
            </a:r>
          </a:p>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2800" b="1" i="0" u="none" strike="noStrike" kern="0" cap="none" spc="0" normalizeH="0" baseline="0" noProof="0">
                <a:ln>
                  <a:noFill/>
                </a:ln>
                <a:solidFill>
                  <a:srgbClr val="000000"/>
                </a:solidFill>
                <a:effectLst/>
                <a:uLnTx/>
                <a:uFillTx/>
                <a:latin typeface="Times New Roman" pitchFamily="18" charset="0"/>
                <a:ea typeface="楷体_GB2312" pitchFamily="49" charset="-122"/>
              </a:rPr>
              <a:t>      </a:t>
            </a:r>
            <a:r>
              <a:rPr kumimoji="1" lang="en-US" altLang="zh-CN" sz="2800" b="1" i="0" u="none" strike="noStrike" kern="0" cap="none" spc="0" normalizeH="0" baseline="0" noProof="0">
                <a:ln>
                  <a:noFill/>
                </a:ln>
                <a:solidFill>
                  <a:srgbClr val="FF3300"/>
                </a:solidFill>
                <a:effectLst/>
                <a:uLnTx/>
                <a:uFillTx/>
                <a:latin typeface="Times New Roman" pitchFamily="18" charset="0"/>
                <a:ea typeface="宋体" charset="-122"/>
              </a:rPr>
              <a:t>else  low = mid + 1;</a:t>
            </a:r>
            <a:r>
              <a:rPr kumimoji="1" lang="en-US" altLang="zh-CN" sz="2800" b="1" i="0" u="none" strike="noStrike" kern="0" cap="none" spc="0" normalizeH="0" baseline="0" noProof="0">
                <a:ln>
                  <a:noFill/>
                </a:ln>
                <a:solidFill>
                  <a:srgbClr val="000000"/>
                </a:solidFill>
                <a:effectLst/>
                <a:uLnTx/>
                <a:uFillTx/>
                <a:latin typeface="Times New Roman" pitchFamily="18" charset="0"/>
                <a:ea typeface="楷体_GB2312" pitchFamily="49" charset="-122"/>
              </a:rPr>
              <a:t> // </a:t>
            </a:r>
            <a:r>
              <a:rPr kumimoji="1" lang="zh-CN" altLang="en-US" sz="2800" b="1" i="0" u="none" strike="noStrike" kern="0" cap="none" spc="0" normalizeH="0" baseline="0" noProof="0">
                <a:ln>
                  <a:noFill/>
                </a:ln>
                <a:solidFill>
                  <a:srgbClr val="000000"/>
                </a:solidFill>
                <a:effectLst/>
                <a:uLnTx/>
                <a:uFillTx/>
                <a:latin typeface="Times New Roman" pitchFamily="18" charset="0"/>
                <a:ea typeface="楷体_GB2312" pitchFamily="49" charset="-122"/>
              </a:rPr>
              <a:t>继续在后半区间进行查找</a:t>
            </a:r>
          </a:p>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2800" b="1" i="0" u="none" strike="noStrike" kern="0" cap="none" spc="0" normalizeH="0" baseline="0" noProof="0">
                <a:ln>
                  <a:noFill/>
                </a:ln>
                <a:solidFill>
                  <a:srgbClr val="000000"/>
                </a:solidFill>
                <a:effectLst/>
                <a:uLnTx/>
                <a:uFillTx/>
                <a:latin typeface="Times New Roman" pitchFamily="18" charset="0"/>
                <a:ea typeface="楷体_GB2312" pitchFamily="49" charset="-122"/>
              </a:rPr>
              <a:t>   </a:t>
            </a:r>
            <a:r>
              <a:rPr kumimoji="1" lang="en-US" altLang="zh-CN" sz="2800" b="1" i="0" u="none" strike="noStrike" kern="0" cap="none" spc="0" normalizeH="0" baseline="0" noProof="0">
                <a:ln>
                  <a:noFill/>
                </a:ln>
                <a:solidFill>
                  <a:srgbClr val="0000FF"/>
                </a:solidFill>
                <a:effectLst/>
                <a:uLnTx/>
                <a:uFillTx/>
                <a:latin typeface="Times New Roman" pitchFamily="18" charset="0"/>
                <a:ea typeface="楷体_GB2312" pitchFamily="49" charset="-122"/>
              </a:rPr>
              <a:t>}   </a:t>
            </a:r>
            <a:endParaRPr kumimoji="1" lang="en-US" altLang="zh-CN" sz="2800" b="1" i="0" u="none" strike="noStrike" kern="0" cap="none" spc="0" normalizeH="0" baseline="0" noProof="0">
              <a:ln>
                <a:noFill/>
              </a:ln>
              <a:solidFill>
                <a:srgbClr val="0000FF"/>
              </a:solidFill>
              <a:effectLst/>
              <a:uLnTx/>
              <a:uFillTx/>
              <a:latin typeface="Times New Roman" pitchFamily="18" charset="0"/>
              <a:ea typeface="宋体" charset="-122"/>
            </a:endParaRPr>
          </a:p>
        </p:txBody>
      </p:sp>
      <p:sp>
        <p:nvSpPr>
          <p:cNvPr id="14" name="Text Box 5"/>
          <p:cNvSpPr txBox="1">
            <a:spLocks noChangeArrowheads="1"/>
          </p:cNvSpPr>
          <p:nvPr/>
        </p:nvSpPr>
        <p:spPr bwMode="auto">
          <a:xfrm>
            <a:off x="506412" y="914400"/>
            <a:ext cx="51847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ea typeface="宋体" charset="-122"/>
              </a:rPr>
              <a:t> </a:t>
            </a:r>
            <a:r>
              <a:rPr lang="zh-CN" altLang="en-US" sz="2800">
                <a:ea typeface="宋体" charset="-122"/>
              </a:rPr>
              <a:t>折半查找表算法与实现</a:t>
            </a:r>
          </a:p>
        </p:txBody>
      </p:sp>
    </p:spTree>
    <p:extLst>
      <p:ext uri="{BB962C8B-B14F-4D97-AF65-F5344CB8AC3E}">
        <p14:creationId xmlns:p14="http://schemas.microsoft.com/office/powerpoint/2010/main" val="3012088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10.1.2 </a:t>
            </a:r>
            <a:r>
              <a:rPr kumimoji="1" lang="zh-CN" altLang="en-US" sz="3200" b="1" dirty="0">
                <a:latin typeface="Arial" charset="0"/>
                <a:ea typeface="宋体" charset="-122"/>
                <a:cs typeface="+mn-cs"/>
              </a:rPr>
              <a:t>有序表的查找</a:t>
            </a:r>
          </a:p>
        </p:txBody>
      </p:sp>
      <p:sp>
        <p:nvSpPr>
          <p:cNvPr id="4" name="日期占位符 3"/>
          <p:cNvSpPr>
            <a:spLocks noGrp="1"/>
          </p:cNvSpPr>
          <p:nvPr>
            <p:ph type="dt" sz="half" idx="10"/>
          </p:nvPr>
        </p:nvSpPr>
        <p:spPr/>
        <p:txBody>
          <a:bodyPr/>
          <a:lstStyle/>
          <a:p>
            <a:fld id="{F559DD90-0FBE-4B11-918F-27C4D0BFEA5F}" type="datetime1">
              <a:rPr lang="zh-CN" altLang="en-US" b="1" smtClean="0">
                <a:solidFill>
                  <a:srgbClr val="F79646">
                    <a:lumMod val="75000"/>
                  </a:srgbClr>
                </a:solidFill>
              </a:rPr>
              <a:t>2025/5/12</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33</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3"/>
          <p:cNvSpPr txBox="1">
            <a:spLocks noChangeArrowheads="1"/>
          </p:cNvSpPr>
          <p:nvPr/>
        </p:nvSpPr>
        <p:spPr bwMode="auto">
          <a:xfrm>
            <a:off x="228600" y="928687"/>
            <a:ext cx="5092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 typeface="Wingdings" pitchFamily="2" charset="2"/>
              <a:buChar char="n"/>
              <a:tabLst/>
              <a:defRPr/>
            </a:pPr>
            <a:r>
              <a:rPr kumimoji="1" lang="zh-CN" altLang="en-US" sz="2800" b="1" i="0" u="none" strike="noStrike" kern="0" cap="none" spc="0" normalizeH="0" baseline="0" noProof="0" dirty="0">
                <a:ln>
                  <a:noFill/>
                </a:ln>
                <a:solidFill>
                  <a:srgbClr val="006600"/>
                </a:solidFill>
                <a:effectLst/>
                <a:uLnTx/>
                <a:uFillTx/>
                <a:latin typeface="Times New Roman" pitchFamily="18" charset="0"/>
                <a:ea typeface="楷体_GB2312" pitchFamily="49" charset="-122"/>
              </a:rPr>
              <a:t>分析折半查找的平均查找长度</a:t>
            </a:r>
          </a:p>
        </p:txBody>
      </p:sp>
      <p:sp>
        <p:nvSpPr>
          <p:cNvPr id="14" name="Oval 4"/>
          <p:cNvSpPr>
            <a:spLocks noChangeArrowheads="1"/>
          </p:cNvSpPr>
          <p:nvPr/>
        </p:nvSpPr>
        <p:spPr bwMode="auto">
          <a:xfrm>
            <a:off x="4267200" y="3076575"/>
            <a:ext cx="609600" cy="533400"/>
          </a:xfrm>
          <a:prstGeom prst="ellipse">
            <a:avLst/>
          </a:prstGeom>
          <a:solidFill>
            <a:srgbClr val="CCFFCC"/>
          </a:solidFill>
          <a:ln>
            <a:noFill/>
          </a:ln>
          <a:extLst>
            <a:ext uri="{91240B29-F687-4F45-9708-019B960494DF}">
              <a14:hiddenLine xmlns:a14="http://schemas.microsoft.com/office/drawing/2010/main" w="38100" cap="sq">
                <a:solidFill>
                  <a:srgbClr val="000000"/>
                </a:solidFill>
                <a:round/>
                <a:headEnd type="none" w="sm" len="sm"/>
                <a:tailEnd type="none" w="sm" len="sm"/>
              </a14:hiddenLine>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ctr" eaLnBrk="1" fontAlgn="base" hangingPunct="1">
              <a:spcBef>
                <a:spcPct val="0"/>
              </a:spcBef>
              <a:spcAft>
                <a:spcPct val="0"/>
              </a:spcAft>
            </a:pPr>
            <a:r>
              <a:rPr lang="en-US" altLang="zh-CN" sz="3600">
                <a:solidFill>
                  <a:srgbClr val="0000FF"/>
                </a:solidFill>
                <a:ea typeface="宋体" charset="-122"/>
              </a:rPr>
              <a:t>6</a:t>
            </a:r>
          </a:p>
        </p:txBody>
      </p:sp>
      <p:sp>
        <p:nvSpPr>
          <p:cNvPr id="16" name="Oval 5"/>
          <p:cNvSpPr>
            <a:spLocks noChangeArrowheads="1"/>
          </p:cNvSpPr>
          <p:nvPr/>
        </p:nvSpPr>
        <p:spPr bwMode="auto">
          <a:xfrm>
            <a:off x="1295400" y="3533775"/>
            <a:ext cx="609600" cy="533400"/>
          </a:xfrm>
          <a:prstGeom prst="ellipse">
            <a:avLst/>
          </a:prstGeom>
          <a:solidFill>
            <a:srgbClr val="DBF5F9"/>
          </a:solidFill>
          <a:ln>
            <a:noFill/>
          </a:ln>
          <a:extLst>
            <a:ext uri="{91240B29-F687-4F45-9708-019B960494DF}">
              <a14:hiddenLine xmlns:a14="http://schemas.microsoft.com/office/drawing/2010/main" w="38100" cap="sq">
                <a:solidFill>
                  <a:srgbClr val="000000"/>
                </a:solidFill>
                <a:round/>
                <a:headEnd type="none" w="sm" len="sm"/>
                <a:tailEnd type="none" w="sm" len="sm"/>
              </a14:hiddenLine>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4000" b="1" i="0" u="none" strike="noStrike" kern="0" cap="none" spc="0" normalizeH="0" baseline="0" noProof="0">
                <a:ln>
                  <a:noFill/>
                </a:ln>
                <a:solidFill>
                  <a:srgbClr val="FF9900"/>
                </a:solidFill>
                <a:effectLst/>
                <a:uLnTx/>
                <a:uFillTx/>
                <a:latin typeface="Times New Roman" pitchFamily="18" charset="0"/>
                <a:ea typeface="宋体" charset="-122"/>
              </a:rPr>
              <a:t>3</a:t>
            </a:r>
            <a:endParaRPr kumimoji="1" lang="en-US" altLang="zh-CN" sz="2400" b="1" i="0" u="none" strike="noStrike" kern="0" cap="none" spc="0" normalizeH="0" baseline="0" noProof="0">
              <a:ln>
                <a:noFill/>
              </a:ln>
              <a:solidFill>
                <a:srgbClr val="FF9900"/>
              </a:solidFill>
              <a:effectLst/>
              <a:uLnTx/>
              <a:uFillTx/>
              <a:latin typeface="Times New Roman" pitchFamily="18" charset="0"/>
              <a:ea typeface="宋体" charset="-122"/>
            </a:endParaRPr>
          </a:p>
        </p:txBody>
      </p:sp>
      <p:sp>
        <p:nvSpPr>
          <p:cNvPr id="17" name="Oval 6"/>
          <p:cNvSpPr>
            <a:spLocks noChangeArrowheads="1"/>
          </p:cNvSpPr>
          <p:nvPr/>
        </p:nvSpPr>
        <p:spPr bwMode="auto">
          <a:xfrm>
            <a:off x="6400800" y="3533775"/>
            <a:ext cx="609600" cy="533400"/>
          </a:xfrm>
          <a:prstGeom prst="ellipse">
            <a:avLst/>
          </a:prstGeom>
          <a:solidFill>
            <a:srgbClr val="DBF5F9"/>
          </a:solidFill>
          <a:ln>
            <a:noFill/>
          </a:ln>
          <a:extLst>
            <a:ext uri="{91240B29-F687-4F45-9708-019B960494DF}">
              <a14:hiddenLine xmlns:a14="http://schemas.microsoft.com/office/drawing/2010/main" w="38100" cap="sq">
                <a:solidFill>
                  <a:srgbClr val="000000"/>
                </a:solidFill>
                <a:round/>
                <a:headEnd type="none" w="sm" len="sm"/>
                <a:tailEnd type="none" w="sm" len="sm"/>
              </a14:hiddenLine>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4000" b="1" i="0" u="none" strike="noStrike" kern="0" cap="none" spc="0" normalizeH="0" baseline="0" noProof="0">
                <a:ln>
                  <a:noFill/>
                </a:ln>
                <a:solidFill>
                  <a:srgbClr val="FF9900"/>
                </a:solidFill>
                <a:effectLst/>
                <a:uLnTx/>
                <a:uFillTx/>
                <a:latin typeface="Times New Roman" pitchFamily="18" charset="0"/>
                <a:ea typeface="宋体" charset="-122"/>
              </a:rPr>
              <a:t>9</a:t>
            </a:r>
            <a:endParaRPr kumimoji="1" lang="en-US" altLang="zh-CN" sz="2400" b="1" i="0" u="none" strike="noStrike" kern="0" cap="none" spc="0" normalizeH="0" baseline="0" noProof="0">
              <a:ln>
                <a:noFill/>
              </a:ln>
              <a:solidFill>
                <a:srgbClr val="FF9900"/>
              </a:solidFill>
              <a:effectLst/>
              <a:uLnTx/>
              <a:uFillTx/>
              <a:latin typeface="Times New Roman" pitchFamily="18" charset="0"/>
              <a:ea typeface="宋体" charset="-122"/>
            </a:endParaRPr>
          </a:p>
        </p:txBody>
      </p:sp>
      <p:sp>
        <p:nvSpPr>
          <p:cNvPr id="18" name="Oval 7"/>
          <p:cNvSpPr>
            <a:spLocks noChangeArrowheads="1"/>
          </p:cNvSpPr>
          <p:nvPr/>
        </p:nvSpPr>
        <p:spPr bwMode="auto">
          <a:xfrm>
            <a:off x="381000" y="4143375"/>
            <a:ext cx="609600" cy="533400"/>
          </a:xfrm>
          <a:prstGeom prst="ellipse">
            <a:avLst/>
          </a:prstGeom>
          <a:solidFill>
            <a:srgbClr val="85DFD0"/>
          </a:solidFill>
          <a:ln>
            <a:noFill/>
          </a:ln>
          <a:extLst>
            <a:ext uri="{91240B29-F687-4F45-9708-019B960494DF}">
              <a14:hiddenLine xmlns:a14="http://schemas.microsoft.com/office/drawing/2010/main" w="38100" cap="sq">
                <a:solidFill>
                  <a:srgbClr val="000000"/>
                </a:solidFill>
                <a:round/>
                <a:headEnd type="none" w="sm" len="sm"/>
                <a:tailEnd type="none" w="sm" len="sm"/>
              </a14:hiddenLine>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4000" b="1" i="0" u="none" strike="noStrike" kern="0" cap="none" spc="0" normalizeH="0" baseline="0" noProof="0">
                <a:ln>
                  <a:noFill/>
                </a:ln>
                <a:solidFill>
                  <a:srgbClr val="FF0000"/>
                </a:solidFill>
                <a:effectLst/>
                <a:uLnTx/>
                <a:uFillTx/>
                <a:latin typeface="Times New Roman" pitchFamily="18" charset="0"/>
                <a:ea typeface="宋体" charset="-122"/>
              </a:rPr>
              <a:t>1</a:t>
            </a:r>
            <a:endParaRPr kumimoji="1" lang="en-US" altLang="zh-CN" sz="2400" b="1" i="0" u="none" strike="noStrike" kern="0" cap="none" spc="0" normalizeH="0" baseline="0" noProof="0">
              <a:ln>
                <a:noFill/>
              </a:ln>
              <a:solidFill>
                <a:srgbClr val="FF0000"/>
              </a:solidFill>
              <a:effectLst/>
              <a:uLnTx/>
              <a:uFillTx/>
              <a:latin typeface="Times New Roman" pitchFamily="18" charset="0"/>
              <a:ea typeface="宋体" charset="-122"/>
            </a:endParaRPr>
          </a:p>
        </p:txBody>
      </p:sp>
      <p:sp>
        <p:nvSpPr>
          <p:cNvPr id="19" name="Oval 8"/>
          <p:cNvSpPr>
            <a:spLocks noChangeArrowheads="1"/>
          </p:cNvSpPr>
          <p:nvPr/>
        </p:nvSpPr>
        <p:spPr bwMode="auto">
          <a:xfrm>
            <a:off x="2286000" y="4067175"/>
            <a:ext cx="609600" cy="533400"/>
          </a:xfrm>
          <a:prstGeom prst="ellipse">
            <a:avLst/>
          </a:prstGeom>
          <a:solidFill>
            <a:srgbClr val="85DFD0"/>
          </a:solidFill>
          <a:ln>
            <a:noFill/>
          </a:ln>
          <a:extLst>
            <a:ext uri="{91240B29-F687-4F45-9708-019B960494DF}">
              <a14:hiddenLine xmlns:a14="http://schemas.microsoft.com/office/drawing/2010/main" w="38100" cap="sq">
                <a:solidFill>
                  <a:srgbClr val="000000"/>
                </a:solidFill>
                <a:round/>
                <a:headEnd type="none" w="sm" len="sm"/>
                <a:tailEnd type="none" w="sm" len="sm"/>
              </a14:hiddenLine>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4000" b="1" i="0" u="none" strike="noStrike" kern="0" cap="none" spc="0" normalizeH="0" baseline="0" noProof="0">
                <a:ln>
                  <a:noFill/>
                </a:ln>
                <a:solidFill>
                  <a:srgbClr val="FF0000"/>
                </a:solidFill>
                <a:effectLst/>
                <a:uLnTx/>
                <a:uFillTx/>
                <a:latin typeface="Times New Roman" pitchFamily="18" charset="0"/>
                <a:ea typeface="宋体" charset="-122"/>
              </a:rPr>
              <a:t>4</a:t>
            </a:r>
            <a:endParaRPr kumimoji="1" lang="en-US" altLang="zh-CN" sz="2400" b="1" i="0" u="none" strike="noStrike" kern="0" cap="none" spc="0" normalizeH="0" baseline="0" noProof="0">
              <a:ln>
                <a:noFill/>
              </a:ln>
              <a:solidFill>
                <a:srgbClr val="FF0000"/>
              </a:solidFill>
              <a:effectLst/>
              <a:uLnTx/>
              <a:uFillTx/>
              <a:latin typeface="Times New Roman" pitchFamily="18" charset="0"/>
              <a:ea typeface="宋体" charset="-122"/>
            </a:endParaRPr>
          </a:p>
        </p:txBody>
      </p:sp>
      <p:sp>
        <p:nvSpPr>
          <p:cNvPr id="20" name="Rectangle 9"/>
          <p:cNvSpPr>
            <a:spLocks noChangeArrowheads="1"/>
          </p:cNvSpPr>
          <p:nvPr/>
        </p:nvSpPr>
        <p:spPr bwMode="auto">
          <a:xfrm>
            <a:off x="228600" y="5210175"/>
            <a:ext cx="304800" cy="457200"/>
          </a:xfrm>
          <a:prstGeom prst="rect">
            <a:avLst/>
          </a:prstGeom>
          <a:solidFill>
            <a:srgbClr val="FFCC9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1" name="Rectangle 10"/>
          <p:cNvSpPr>
            <a:spLocks noChangeArrowheads="1"/>
          </p:cNvSpPr>
          <p:nvPr/>
        </p:nvSpPr>
        <p:spPr bwMode="auto">
          <a:xfrm>
            <a:off x="1066800" y="5667375"/>
            <a:ext cx="304800" cy="457200"/>
          </a:xfrm>
          <a:prstGeom prst="rect">
            <a:avLst/>
          </a:prstGeom>
          <a:solidFill>
            <a:srgbClr val="FFCC9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2" name="Rectangle 11"/>
          <p:cNvSpPr>
            <a:spLocks noChangeArrowheads="1"/>
          </p:cNvSpPr>
          <p:nvPr/>
        </p:nvSpPr>
        <p:spPr bwMode="auto">
          <a:xfrm>
            <a:off x="1828800" y="5667375"/>
            <a:ext cx="304800" cy="457200"/>
          </a:xfrm>
          <a:prstGeom prst="rect">
            <a:avLst/>
          </a:prstGeom>
          <a:solidFill>
            <a:srgbClr val="FFCC9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3" name="Rectangle 12"/>
          <p:cNvSpPr>
            <a:spLocks noChangeArrowheads="1"/>
          </p:cNvSpPr>
          <p:nvPr/>
        </p:nvSpPr>
        <p:spPr bwMode="auto">
          <a:xfrm>
            <a:off x="2362200" y="4981575"/>
            <a:ext cx="304800" cy="457200"/>
          </a:xfrm>
          <a:prstGeom prst="rect">
            <a:avLst/>
          </a:prstGeom>
          <a:solidFill>
            <a:srgbClr val="FFCC9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4" name="Rectangle 13"/>
          <p:cNvSpPr>
            <a:spLocks noChangeArrowheads="1"/>
          </p:cNvSpPr>
          <p:nvPr/>
        </p:nvSpPr>
        <p:spPr bwMode="auto">
          <a:xfrm>
            <a:off x="3124200" y="5667375"/>
            <a:ext cx="304800" cy="457200"/>
          </a:xfrm>
          <a:prstGeom prst="rect">
            <a:avLst/>
          </a:prstGeom>
          <a:solidFill>
            <a:srgbClr val="FFCC9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5" name="Rectangle 14"/>
          <p:cNvSpPr>
            <a:spLocks noChangeArrowheads="1"/>
          </p:cNvSpPr>
          <p:nvPr/>
        </p:nvSpPr>
        <p:spPr bwMode="auto">
          <a:xfrm>
            <a:off x="3886200" y="5667375"/>
            <a:ext cx="304800" cy="457200"/>
          </a:xfrm>
          <a:prstGeom prst="rect">
            <a:avLst/>
          </a:prstGeom>
          <a:solidFill>
            <a:srgbClr val="FFCC9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6" name="Rectangle 15"/>
          <p:cNvSpPr>
            <a:spLocks noChangeArrowheads="1"/>
          </p:cNvSpPr>
          <p:nvPr/>
        </p:nvSpPr>
        <p:spPr bwMode="auto">
          <a:xfrm>
            <a:off x="4572000" y="4981575"/>
            <a:ext cx="304800" cy="457200"/>
          </a:xfrm>
          <a:prstGeom prst="rect">
            <a:avLst/>
          </a:prstGeom>
          <a:solidFill>
            <a:srgbClr val="FFCC9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7" name="Rectangle 16"/>
          <p:cNvSpPr>
            <a:spLocks noChangeArrowheads="1"/>
          </p:cNvSpPr>
          <p:nvPr/>
        </p:nvSpPr>
        <p:spPr bwMode="auto">
          <a:xfrm>
            <a:off x="5410200" y="5667375"/>
            <a:ext cx="304800" cy="457200"/>
          </a:xfrm>
          <a:prstGeom prst="rect">
            <a:avLst/>
          </a:prstGeom>
          <a:solidFill>
            <a:srgbClr val="FFCC9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8" name="Rectangle 17"/>
          <p:cNvSpPr>
            <a:spLocks noChangeArrowheads="1"/>
          </p:cNvSpPr>
          <p:nvPr/>
        </p:nvSpPr>
        <p:spPr bwMode="auto">
          <a:xfrm>
            <a:off x="6172200" y="5667375"/>
            <a:ext cx="304800" cy="457200"/>
          </a:xfrm>
          <a:prstGeom prst="rect">
            <a:avLst/>
          </a:prstGeom>
          <a:solidFill>
            <a:srgbClr val="FFCC9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9" name="Rectangle 18"/>
          <p:cNvSpPr>
            <a:spLocks noChangeArrowheads="1"/>
          </p:cNvSpPr>
          <p:nvPr/>
        </p:nvSpPr>
        <p:spPr bwMode="auto">
          <a:xfrm>
            <a:off x="6934200" y="4981575"/>
            <a:ext cx="304800" cy="457200"/>
          </a:xfrm>
          <a:prstGeom prst="rect">
            <a:avLst/>
          </a:prstGeom>
          <a:solidFill>
            <a:srgbClr val="FFCC9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30" name="Rectangle 19"/>
          <p:cNvSpPr>
            <a:spLocks noChangeArrowheads="1"/>
          </p:cNvSpPr>
          <p:nvPr/>
        </p:nvSpPr>
        <p:spPr bwMode="auto">
          <a:xfrm>
            <a:off x="7848600" y="5667375"/>
            <a:ext cx="304800" cy="457200"/>
          </a:xfrm>
          <a:prstGeom prst="rect">
            <a:avLst/>
          </a:prstGeom>
          <a:solidFill>
            <a:srgbClr val="FFCC9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31" name="Rectangle 20"/>
          <p:cNvSpPr>
            <a:spLocks noChangeArrowheads="1"/>
          </p:cNvSpPr>
          <p:nvPr/>
        </p:nvSpPr>
        <p:spPr bwMode="auto">
          <a:xfrm>
            <a:off x="8534400" y="5667375"/>
            <a:ext cx="304800" cy="457200"/>
          </a:xfrm>
          <a:prstGeom prst="rect">
            <a:avLst/>
          </a:prstGeom>
          <a:solidFill>
            <a:srgbClr val="FFCC9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32" name="Oval 21"/>
          <p:cNvSpPr>
            <a:spLocks noChangeArrowheads="1"/>
          </p:cNvSpPr>
          <p:nvPr/>
        </p:nvSpPr>
        <p:spPr bwMode="auto">
          <a:xfrm>
            <a:off x="1295400" y="4829175"/>
            <a:ext cx="609600" cy="533400"/>
          </a:xfrm>
          <a:prstGeom prst="ellipse">
            <a:avLst/>
          </a:prstGeom>
          <a:solidFill>
            <a:srgbClr val="9D9DFF"/>
          </a:solidFill>
          <a:ln>
            <a:noFill/>
          </a:ln>
          <a:extLst>
            <a:ext uri="{91240B29-F687-4F45-9708-019B960494DF}">
              <a14:hiddenLine xmlns:a14="http://schemas.microsoft.com/office/drawing/2010/main" w="38100" cap="sq">
                <a:solidFill>
                  <a:srgbClr val="000000"/>
                </a:solidFill>
                <a:round/>
                <a:headEnd type="none" w="sm" len="sm"/>
                <a:tailEnd type="none" w="sm" len="sm"/>
              </a14:hiddenLine>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ctr" eaLnBrk="1" fontAlgn="base" hangingPunct="1">
              <a:spcBef>
                <a:spcPct val="0"/>
              </a:spcBef>
              <a:spcAft>
                <a:spcPct val="0"/>
              </a:spcAft>
            </a:pPr>
            <a:r>
              <a:rPr lang="en-US" altLang="zh-CN" sz="3600">
                <a:solidFill>
                  <a:srgbClr val="006600"/>
                </a:solidFill>
                <a:ea typeface="宋体" charset="-122"/>
              </a:rPr>
              <a:t>2</a:t>
            </a:r>
          </a:p>
        </p:txBody>
      </p:sp>
      <p:sp>
        <p:nvSpPr>
          <p:cNvPr id="33" name="Oval 22"/>
          <p:cNvSpPr>
            <a:spLocks noChangeArrowheads="1"/>
          </p:cNvSpPr>
          <p:nvPr/>
        </p:nvSpPr>
        <p:spPr bwMode="auto">
          <a:xfrm>
            <a:off x="3352800" y="4752975"/>
            <a:ext cx="609600" cy="533400"/>
          </a:xfrm>
          <a:prstGeom prst="ellipse">
            <a:avLst/>
          </a:prstGeom>
          <a:solidFill>
            <a:srgbClr val="9D9DFF"/>
          </a:solidFill>
          <a:ln>
            <a:noFill/>
          </a:ln>
          <a:extLst>
            <a:ext uri="{91240B29-F687-4F45-9708-019B960494DF}">
              <a14:hiddenLine xmlns:a14="http://schemas.microsoft.com/office/drawing/2010/main" w="38100" cap="sq">
                <a:solidFill>
                  <a:srgbClr val="000000"/>
                </a:solidFill>
                <a:round/>
                <a:headEnd type="none" w="sm" len="sm"/>
                <a:tailEnd type="none" w="sm" len="sm"/>
              </a14:hiddenLine>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ctr" eaLnBrk="1" fontAlgn="base" hangingPunct="1">
              <a:spcBef>
                <a:spcPct val="0"/>
              </a:spcBef>
              <a:spcAft>
                <a:spcPct val="0"/>
              </a:spcAft>
            </a:pPr>
            <a:r>
              <a:rPr lang="en-US" altLang="zh-CN" sz="3600">
                <a:solidFill>
                  <a:srgbClr val="006600"/>
                </a:solidFill>
                <a:ea typeface="宋体" charset="-122"/>
              </a:rPr>
              <a:t>5</a:t>
            </a:r>
          </a:p>
        </p:txBody>
      </p:sp>
      <p:sp>
        <p:nvSpPr>
          <p:cNvPr id="34" name="Oval 23"/>
          <p:cNvSpPr>
            <a:spLocks noChangeArrowheads="1"/>
          </p:cNvSpPr>
          <p:nvPr/>
        </p:nvSpPr>
        <p:spPr bwMode="auto">
          <a:xfrm>
            <a:off x="4953000" y="4067175"/>
            <a:ext cx="609600" cy="533400"/>
          </a:xfrm>
          <a:prstGeom prst="ellipse">
            <a:avLst/>
          </a:prstGeom>
          <a:solidFill>
            <a:srgbClr val="85DFD0"/>
          </a:solidFill>
          <a:ln>
            <a:noFill/>
          </a:ln>
          <a:extLst>
            <a:ext uri="{91240B29-F687-4F45-9708-019B960494DF}">
              <a14:hiddenLine xmlns:a14="http://schemas.microsoft.com/office/drawing/2010/main" w="38100" cap="sq">
                <a:solidFill>
                  <a:srgbClr val="000000"/>
                </a:solidFill>
                <a:round/>
                <a:headEnd type="none" w="sm" len="sm"/>
                <a:tailEnd type="none" w="sm" len="sm"/>
              </a14:hiddenLine>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4000" b="1" i="0" u="none" strike="noStrike" kern="0" cap="none" spc="0" normalizeH="0" baseline="0" noProof="0">
                <a:ln>
                  <a:noFill/>
                </a:ln>
                <a:solidFill>
                  <a:srgbClr val="FF0000"/>
                </a:solidFill>
                <a:effectLst/>
                <a:uLnTx/>
                <a:uFillTx/>
                <a:latin typeface="Times New Roman" pitchFamily="18" charset="0"/>
                <a:ea typeface="宋体" charset="-122"/>
              </a:rPr>
              <a:t>7</a:t>
            </a:r>
            <a:endParaRPr kumimoji="1" lang="en-US" altLang="zh-CN" sz="2400" b="1" i="0" u="none" strike="noStrike" kern="0" cap="none" spc="0" normalizeH="0" baseline="0" noProof="0">
              <a:ln>
                <a:noFill/>
              </a:ln>
              <a:solidFill>
                <a:srgbClr val="FF0000"/>
              </a:solidFill>
              <a:effectLst/>
              <a:uLnTx/>
              <a:uFillTx/>
              <a:latin typeface="Times New Roman" pitchFamily="18" charset="0"/>
              <a:ea typeface="宋体" charset="-122"/>
            </a:endParaRPr>
          </a:p>
        </p:txBody>
      </p:sp>
      <p:sp>
        <p:nvSpPr>
          <p:cNvPr id="35" name="Oval 24"/>
          <p:cNvSpPr>
            <a:spLocks noChangeArrowheads="1"/>
          </p:cNvSpPr>
          <p:nvPr/>
        </p:nvSpPr>
        <p:spPr bwMode="auto">
          <a:xfrm>
            <a:off x="5638800" y="4752975"/>
            <a:ext cx="609600" cy="533400"/>
          </a:xfrm>
          <a:prstGeom prst="ellipse">
            <a:avLst/>
          </a:prstGeom>
          <a:solidFill>
            <a:srgbClr val="9D9DFF"/>
          </a:solidFill>
          <a:ln>
            <a:noFill/>
          </a:ln>
          <a:extLst>
            <a:ext uri="{91240B29-F687-4F45-9708-019B960494DF}">
              <a14:hiddenLine xmlns:a14="http://schemas.microsoft.com/office/drawing/2010/main" w="38100" cap="sq">
                <a:solidFill>
                  <a:srgbClr val="000000"/>
                </a:solidFill>
                <a:round/>
                <a:headEnd type="none" w="sm" len="sm"/>
                <a:tailEnd type="none" w="sm" len="sm"/>
              </a14:hiddenLine>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ctr" eaLnBrk="1" fontAlgn="base" hangingPunct="1">
              <a:spcBef>
                <a:spcPct val="0"/>
              </a:spcBef>
              <a:spcAft>
                <a:spcPct val="0"/>
              </a:spcAft>
            </a:pPr>
            <a:r>
              <a:rPr lang="en-US" altLang="zh-CN" sz="3600">
                <a:solidFill>
                  <a:srgbClr val="006600"/>
                </a:solidFill>
                <a:ea typeface="宋体" charset="-122"/>
              </a:rPr>
              <a:t>8</a:t>
            </a:r>
          </a:p>
        </p:txBody>
      </p:sp>
      <p:sp>
        <p:nvSpPr>
          <p:cNvPr id="36" name="Oval 25"/>
          <p:cNvSpPr>
            <a:spLocks noChangeArrowheads="1"/>
          </p:cNvSpPr>
          <p:nvPr/>
        </p:nvSpPr>
        <p:spPr bwMode="auto">
          <a:xfrm>
            <a:off x="7315200" y="4143375"/>
            <a:ext cx="609600" cy="533400"/>
          </a:xfrm>
          <a:prstGeom prst="ellipse">
            <a:avLst/>
          </a:prstGeom>
          <a:solidFill>
            <a:srgbClr val="85DFD0"/>
          </a:solidFill>
          <a:ln>
            <a:noFill/>
          </a:ln>
          <a:extLst>
            <a:ext uri="{91240B29-F687-4F45-9708-019B960494DF}">
              <a14:hiddenLine xmlns:a14="http://schemas.microsoft.com/office/drawing/2010/main" w="38100" cap="sq">
                <a:solidFill>
                  <a:srgbClr val="000000"/>
                </a:solidFill>
                <a:round/>
                <a:headEnd type="none" w="sm" len="sm"/>
                <a:tailEnd type="none" w="sm" len="sm"/>
              </a14:hiddenLine>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4000" b="1" i="0" u="none" strike="noStrike" kern="0" cap="none" spc="0" normalizeH="0" baseline="0" noProof="0">
                <a:ln>
                  <a:noFill/>
                </a:ln>
                <a:solidFill>
                  <a:srgbClr val="FF0000"/>
                </a:solidFill>
                <a:effectLst/>
                <a:uLnTx/>
                <a:uFillTx/>
                <a:latin typeface="Times New Roman" pitchFamily="18" charset="0"/>
                <a:ea typeface="宋体" charset="-122"/>
              </a:rPr>
              <a:t>10</a:t>
            </a:r>
            <a:endParaRPr kumimoji="1" lang="en-US" altLang="zh-CN" sz="2400" b="1" i="0" u="none" strike="noStrike" kern="0" cap="none" spc="0" normalizeH="0" baseline="0" noProof="0">
              <a:ln>
                <a:noFill/>
              </a:ln>
              <a:solidFill>
                <a:srgbClr val="FF0000"/>
              </a:solidFill>
              <a:effectLst/>
              <a:uLnTx/>
              <a:uFillTx/>
              <a:latin typeface="Times New Roman" pitchFamily="18" charset="0"/>
              <a:ea typeface="宋体" charset="-122"/>
            </a:endParaRPr>
          </a:p>
        </p:txBody>
      </p:sp>
      <p:sp>
        <p:nvSpPr>
          <p:cNvPr id="37" name="Oval 26"/>
          <p:cNvSpPr>
            <a:spLocks noChangeArrowheads="1"/>
          </p:cNvSpPr>
          <p:nvPr/>
        </p:nvSpPr>
        <p:spPr bwMode="auto">
          <a:xfrm>
            <a:off x="8001000" y="4829175"/>
            <a:ext cx="609600" cy="533400"/>
          </a:xfrm>
          <a:prstGeom prst="ellipse">
            <a:avLst/>
          </a:prstGeom>
          <a:solidFill>
            <a:srgbClr val="9D9DFF"/>
          </a:solidFill>
          <a:ln>
            <a:noFill/>
          </a:ln>
          <a:extLst>
            <a:ext uri="{91240B29-F687-4F45-9708-019B960494DF}">
              <a14:hiddenLine xmlns:a14="http://schemas.microsoft.com/office/drawing/2010/main" w="38100" cap="sq">
                <a:solidFill>
                  <a:srgbClr val="000000"/>
                </a:solidFill>
                <a:round/>
                <a:headEnd type="none" w="sm" len="sm"/>
                <a:tailEnd type="none" w="sm" len="sm"/>
              </a14:hiddenLine>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ctr" eaLnBrk="1" fontAlgn="base" hangingPunct="1">
              <a:spcBef>
                <a:spcPct val="0"/>
              </a:spcBef>
              <a:spcAft>
                <a:spcPct val="0"/>
              </a:spcAft>
            </a:pPr>
            <a:r>
              <a:rPr lang="en-US" altLang="zh-CN" sz="3600">
                <a:solidFill>
                  <a:srgbClr val="006600"/>
                </a:solidFill>
                <a:ea typeface="宋体" charset="-122"/>
              </a:rPr>
              <a:t>11</a:t>
            </a:r>
          </a:p>
        </p:txBody>
      </p:sp>
      <p:sp>
        <p:nvSpPr>
          <p:cNvPr id="38" name="Line 27"/>
          <p:cNvSpPr>
            <a:spLocks noChangeShapeType="1"/>
          </p:cNvSpPr>
          <p:nvPr/>
        </p:nvSpPr>
        <p:spPr bwMode="auto">
          <a:xfrm flipH="1">
            <a:off x="1905000" y="3381375"/>
            <a:ext cx="2286000" cy="381000"/>
          </a:xfrm>
          <a:prstGeom prst="line">
            <a:avLst/>
          </a:prstGeom>
          <a:noFill/>
          <a:ln w="38100">
            <a:solidFill>
              <a:srgbClr val="009DD9"/>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39" name="Line 28"/>
          <p:cNvSpPr>
            <a:spLocks noChangeShapeType="1"/>
          </p:cNvSpPr>
          <p:nvPr/>
        </p:nvSpPr>
        <p:spPr bwMode="auto">
          <a:xfrm>
            <a:off x="4953000" y="3381375"/>
            <a:ext cx="1524000" cy="228600"/>
          </a:xfrm>
          <a:prstGeom prst="line">
            <a:avLst/>
          </a:prstGeom>
          <a:noFill/>
          <a:ln w="28575">
            <a:solidFill>
              <a:srgbClr val="009DD9"/>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40" name="Line 29"/>
          <p:cNvSpPr>
            <a:spLocks noChangeShapeType="1"/>
          </p:cNvSpPr>
          <p:nvPr/>
        </p:nvSpPr>
        <p:spPr bwMode="auto">
          <a:xfrm flipH="1">
            <a:off x="914400" y="3990975"/>
            <a:ext cx="381000" cy="228600"/>
          </a:xfrm>
          <a:prstGeom prst="line">
            <a:avLst/>
          </a:prstGeom>
          <a:noFill/>
          <a:ln w="38100">
            <a:solidFill>
              <a:srgbClr val="009DD9"/>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41" name="Line 30"/>
          <p:cNvSpPr>
            <a:spLocks noChangeShapeType="1"/>
          </p:cNvSpPr>
          <p:nvPr/>
        </p:nvSpPr>
        <p:spPr bwMode="auto">
          <a:xfrm flipH="1">
            <a:off x="381000" y="4676775"/>
            <a:ext cx="152400" cy="533400"/>
          </a:xfrm>
          <a:prstGeom prst="line">
            <a:avLst/>
          </a:prstGeom>
          <a:noFill/>
          <a:ln w="38100">
            <a:solidFill>
              <a:srgbClr val="009DD9"/>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42" name="Line 31"/>
          <p:cNvSpPr>
            <a:spLocks noChangeShapeType="1"/>
          </p:cNvSpPr>
          <p:nvPr/>
        </p:nvSpPr>
        <p:spPr bwMode="auto">
          <a:xfrm>
            <a:off x="990600" y="4524375"/>
            <a:ext cx="381000" cy="381000"/>
          </a:xfrm>
          <a:prstGeom prst="line">
            <a:avLst/>
          </a:prstGeom>
          <a:noFill/>
          <a:ln w="38100">
            <a:solidFill>
              <a:srgbClr val="009DD9"/>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43" name="Line 32"/>
          <p:cNvSpPr>
            <a:spLocks noChangeShapeType="1"/>
          </p:cNvSpPr>
          <p:nvPr/>
        </p:nvSpPr>
        <p:spPr bwMode="auto">
          <a:xfrm flipH="1">
            <a:off x="1219200" y="5286375"/>
            <a:ext cx="152400" cy="381000"/>
          </a:xfrm>
          <a:prstGeom prst="line">
            <a:avLst/>
          </a:prstGeom>
          <a:noFill/>
          <a:ln w="38100">
            <a:solidFill>
              <a:srgbClr val="009DD9"/>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44" name="Line 33"/>
          <p:cNvSpPr>
            <a:spLocks noChangeShapeType="1"/>
          </p:cNvSpPr>
          <p:nvPr/>
        </p:nvSpPr>
        <p:spPr bwMode="auto">
          <a:xfrm>
            <a:off x="1828800" y="5286375"/>
            <a:ext cx="152400" cy="381000"/>
          </a:xfrm>
          <a:prstGeom prst="line">
            <a:avLst/>
          </a:prstGeom>
          <a:noFill/>
          <a:ln w="38100">
            <a:solidFill>
              <a:srgbClr val="009DD9"/>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45" name="Line 34"/>
          <p:cNvSpPr>
            <a:spLocks noChangeShapeType="1"/>
          </p:cNvSpPr>
          <p:nvPr/>
        </p:nvSpPr>
        <p:spPr bwMode="auto">
          <a:xfrm>
            <a:off x="1828800" y="3990975"/>
            <a:ext cx="457200" cy="152400"/>
          </a:xfrm>
          <a:prstGeom prst="line">
            <a:avLst/>
          </a:prstGeom>
          <a:noFill/>
          <a:ln w="38100">
            <a:solidFill>
              <a:srgbClr val="009DD9"/>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46" name="Line 35"/>
          <p:cNvSpPr>
            <a:spLocks noChangeShapeType="1"/>
          </p:cNvSpPr>
          <p:nvPr/>
        </p:nvSpPr>
        <p:spPr bwMode="auto">
          <a:xfrm>
            <a:off x="2514600" y="4600575"/>
            <a:ext cx="0" cy="381000"/>
          </a:xfrm>
          <a:prstGeom prst="line">
            <a:avLst/>
          </a:prstGeom>
          <a:noFill/>
          <a:ln w="38100">
            <a:solidFill>
              <a:srgbClr val="009DD9"/>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47" name="Line 36"/>
          <p:cNvSpPr>
            <a:spLocks noChangeShapeType="1"/>
          </p:cNvSpPr>
          <p:nvPr/>
        </p:nvSpPr>
        <p:spPr bwMode="auto">
          <a:xfrm>
            <a:off x="3810000" y="5210175"/>
            <a:ext cx="228600" cy="457200"/>
          </a:xfrm>
          <a:prstGeom prst="line">
            <a:avLst/>
          </a:prstGeom>
          <a:noFill/>
          <a:ln w="38100">
            <a:solidFill>
              <a:srgbClr val="009DD9"/>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48" name="Line 37"/>
          <p:cNvSpPr>
            <a:spLocks noChangeShapeType="1"/>
          </p:cNvSpPr>
          <p:nvPr/>
        </p:nvSpPr>
        <p:spPr bwMode="auto">
          <a:xfrm>
            <a:off x="2895600" y="4448175"/>
            <a:ext cx="533400" cy="381000"/>
          </a:xfrm>
          <a:prstGeom prst="line">
            <a:avLst/>
          </a:prstGeom>
          <a:noFill/>
          <a:ln w="38100">
            <a:solidFill>
              <a:srgbClr val="009DD9"/>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49" name="Line 38"/>
          <p:cNvSpPr>
            <a:spLocks noChangeShapeType="1"/>
          </p:cNvSpPr>
          <p:nvPr/>
        </p:nvSpPr>
        <p:spPr bwMode="auto">
          <a:xfrm flipH="1">
            <a:off x="3276600" y="5210175"/>
            <a:ext cx="152400" cy="457200"/>
          </a:xfrm>
          <a:prstGeom prst="line">
            <a:avLst/>
          </a:prstGeom>
          <a:noFill/>
          <a:ln w="38100">
            <a:solidFill>
              <a:srgbClr val="009DD9"/>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50" name="Line 39"/>
          <p:cNvSpPr>
            <a:spLocks noChangeShapeType="1"/>
          </p:cNvSpPr>
          <p:nvPr/>
        </p:nvSpPr>
        <p:spPr bwMode="auto">
          <a:xfrm flipH="1">
            <a:off x="5486400" y="3762375"/>
            <a:ext cx="914400" cy="457200"/>
          </a:xfrm>
          <a:prstGeom prst="line">
            <a:avLst/>
          </a:prstGeom>
          <a:noFill/>
          <a:ln w="38100">
            <a:solidFill>
              <a:srgbClr val="009DD9"/>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51" name="Line 40"/>
          <p:cNvSpPr>
            <a:spLocks noChangeShapeType="1"/>
          </p:cNvSpPr>
          <p:nvPr/>
        </p:nvSpPr>
        <p:spPr bwMode="auto">
          <a:xfrm flipH="1">
            <a:off x="4724400" y="4524375"/>
            <a:ext cx="304800" cy="457200"/>
          </a:xfrm>
          <a:prstGeom prst="line">
            <a:avLst/>
          </a:prstGeom>
          <a:noFill/>
          <a:ln w="38100">
            <a:solidFill>
              <a:srgbClr val="009DD9"/>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52" name="Line 41"/>
          <p:cNvSpPr>
            <a:spLocks noChangeShapeType="1"/>
          </p:cNvSpPr>
          <p:nvPr/>
        </p:nvSpPr>
        <p:spPr bwMode="auto">
          <a:xfrm>
            <a:off x="5486400" y="4524375"/>
            <a:ext cx="304800" cy="228600"/>
          </a:xfrm>
          <a:prstGeom prst="line">
            <a:avLst/>
          </a:prstGeom>
          <a:noFill/>
          <a:ln w="38100">
            <a:solidFill>
              <a:srgbClr val="009DD9"/>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53" name="Line 42"/>
          <p:cNvSpPr>
            <a:spLocks noChangeShapeType="1"/>
          </p:cNvSpPr>
          <p:nvPr/>
        </p:nvSpPr>
        <p:spPr bwMode="auto">
          <a:xfrm flipH="1">
            <a:off x="5638800" y="5286375"/>
            <a:ext cx="152400" cy="381000"/>
          </a:xfrm>
          <a:prstGeom prst="line">
            <a:avLst/>
          </a:prstGeom>
          <a:noFill/>
          <a:ln w="38100">
            <a:solidFill>
              <a:srgbClr val="009DD9"/>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54" name="Line 43"/>
          <p:cNvSpPr>
            <a:spLocks noChangeShapeType="1"/>
          </p:cNvSpPr>
          <p:nvPr/>
        </p:nvSpPr>
        <p:spPr bwMode="auto">
          <a:xfrm>
            <a:off x="6096000" y="5286375"/>
            <a:ext cx="228600" cy="381000"/>
          </a:xfrm>
          <a:prstGeom prst="line">
            <a:avLst/>
          </a:prstGeom>
          <a:noFill/>
          <a:ln w="38100">
            <a:solidFill>
              <a:srgbClr val="009DD9"/>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55" name="Line 44"/>
          <p:cNvSpPr>
            <a:spLocks noChangeShapeType="1"/>
          </p:cNvSpPr>
          <p:nvPr/>
        </p:nvSpPr>
        <p:spPr bwMode="auto">
          <a:xfrm>
            <a:off x="7010400" y="3838575"/>
            <a:ext cx="533400" cy="304800"/>
          </a:xfrm>
          <a:prstGeom prst="line">
            <a:avLst/>
          </a:prstGeom>
          <a:noFill/>
          <a:ln w="38100">
            <a:solidFill>
              <a:srgbClr val="009DD9"/>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56" name="Line 45"/>
          <p:cNvSpPr>
            <a:spLocks noChangeShapeType="1"/>
          </p:cNvSpPr>
          <p:nvPr/>
        </p:nvSpPr>
        <p:spPr bwMode="auto">
          <a:xfrm flipH="1">
            <a:off x="7086600" y="4600575"/>
            <a:ext cx="304800" cy="381000"/>
          </a:xfrm>
          <a:prstGeom prst="line">
            <a:avLst/>
          </a:prstGeom>
          <a:noFill/>
          <a:ln w="38100">
            <a:solidFill>
              <a:srgbClr val="009DD9"/>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57" name="Line 46"/>
          <p:cNvSpPr>
            <a:spLocks noChangeShapeType="1"/>
          </p:cNvSpPr>
          <p:nvPr/>
        </p:nvSpPr>
        <p:spPr bwMode="auto">
          <a:xfrm>
            <a:off x="7924800" y="4524375"/>
            <a:ext cx="304800" cy="304800"/>
          </a:xfrm>
          <a:prstGeom prst="line">
            <a:avLst/>
          </a:prstGeom>
          <a:noFill/>
          <a:ln w="38100">
            <a:solidFill>
              <a:srgbClr val="009DD9"/>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58" name="Line 47"/>
          <p:cNvSpPr>
            <a:spLocks noChangeShapeType="1"/>
          </p:cNvSpPr>
          <p:nvPr/>
        </p:nvSpPr>
        <p:spPr bwMode="auto">
          <a:xfrm flipH="1">
            <a:off x="8001000" y="5362575"/>
            <a:ext cx="152400" cy="304800"/>
          </a:xfrm>
          <a:prstGeom prst="line">
            <a:avLst/>
          </a:prstGeom>
          <a:noFill/>
          <a:ln w="28575">
            <a:solidFill>
              <a:srgbClr val="009DD9"/>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59" name="Line 48"/>
          <p:cNvSpPr>
            <a:spLocks noChangeShapeType="1"/>
          </p:cNvSpPr>
          <p:nvPr/>
        </p:nvSpPr>
        <p:spPr bwMode="auto">
          <a:xfrm>
            <a:off x="8458200" y="5362575"/>
            <a:ext cx="152400" cy="304800"/>
          </a:xfrm>
          <a:prstGeom prst="line">
            <a:avLst/>
          </a:prstGeom>
          <a:noFill/>
          <a:ln w="38100">
            <a:solidFill>
              <a:srgbClr val="009DD9"/>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60" name="Text Box 49"/>
          <p:cNvSpPr txBox="1">
            <a:spLocks noChangeArrowheads="1"/>
          </p:cNvSpPr>
          <p:nvPr/>
        </p:nvSpPr>
        <p:spPr bwMode="auto">
          <a:xfrm>
            <a:off x="228600" y="2847975"/>
            <a:ext cx="1555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pPr>
            <a:r>
              <a:rPr lang="zh-CN" altLang="en-US" sz="3600">
                <a:solidFill>
                  <a:srgbClr val="00006C"/>
                </a:solidFill>
                <a:ea typeface="隶书" pitchFamily="49" charset="-122"/>
              </a:rPr>
              <a:t>判定树</a:t>
            </a:r>
            <a:endParaRPr lang="zh-CN" altLang="en-US" sz="3600">
              <a:solidFill>
                <a:srgbClr val="000000"/>
              </a:solidFill>
              <a:ea typeface="隶书" pitchFamily="49" charset="-122"/>
            </a:endParaRPr>
          </a:p>
        </p:txBody>
      </p:sp>
      <p:graphicFrame>
        <p:nvGraphicFramePr>
          <p:cNvPr id="61" name="Object 2"/>
          <p:cNvGraphicFramePr>
            <a:graphicFrameLocks noChangeAspect="1"/>
          </p:cNvGraphicFramePr>
          <p:nvPr/>
        </p:nvGraphicFramePr>
        <p:xfrm>
          <a:off x="414338" y="1741488"/>
          <a:ext cx="8505825" cy="1266825"/>
        </p:xfrm>
        <a:graphic>
          <a:graphicData uri="http://schemas.openxmlformats.org/presentationml/2006/ole">
            <mc:AlternateContent xmlns:mc="http://schemas.openxmlformats.org/markup-compatibility/2006">
              <mc:Choice xmlns:v="urn:schemas-microsoft-com:vml" Requires="v">
                <p:oleObj spid="_x0000_s8109" name="文档" r:id="rId5" imgW="8503920" imgH="1267920" progId="Word.Document.8">
                  <p:embed/>
                </p:oleObj>
              </mc:Choice>
              <mc:Fallback>
                <p:oleObj name="文档" r:id="rId5" imgW="8503920" imgH="1267920" progId="Word.Documen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4338" y="1741488"/>
                        <a:ext cx="8505825" cy="1266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 name="Text Box 51"/>
          <p:cNvSpPr txBox="1">
            <a:spLocks noChangeArrowheads="1"/>
          </p:cNvSpPr>
          <p:nvPr/>
        </p:nvSpPr>
        <p:spPr bwMode="auto">
          <a:xfrm>
            <a:off x="4692650" y="2209800"/>
            <a:ext cx="412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pPr>
            <a:r>
              <a:rPr lang="en-US" altLang="zh-CN" sz="3600">
                <a:solidFill>
                  <a:srgbClr val="0000FF"/>
                </a:solidFill>
                <a:ea typeface="宋体" charset="-122"/>
              </a:rPr>
              <a:t>1</a:t>
            </a:r>
            <a:endParaRPr lang="en-US" altLang="zh-CN" sz="2400">
              <a:solidFill>
                <a:srgbClr val="0000FF"/>
              </a:solidFill>
              <a:ea typeface="宋体" charset="-122"/>
            </a:endParaRPr>
          </a:p>
        </p:txBody>
      </p:sp>
      <p:sp>
        <p:nvSpPr>
          <p:cNvPr id="63" name="Text Box 52"/>
          <p:cNvSpPr txBox="1">
            <a:spLocks noChangeArrowheads="1"/>
          </p:cNvSpPr>
          <p:nvPr/>
        </p:nvSpPr>
        <p:spPr bwMode="auto">
          <a:xfrm>
            <a:off x="2635250" y="2209800"/>
            <a:ext cx="412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pPr>
            <a:r>
              <a:rPr lang="en-US" altLang="zh-CN" sz="3600">
                <a:solidFill>
                  <a:srgbClr val="FF9900"/>
                </a:solidFill>
                <a:ea typeface="宋体" charset="-122"/>
              </a:rPr>
              <a:t>2</a:t>
            </a:r>
            <a:endParaRPr lang="en-US" altLang="zh-CN" sz="2400">
              <a:solidFill>
                <a:srgbClr val="FF9900"/>
              </a:solidFill>
              <a:ea typeface="宋体" charset="-122"/>
            </a:endParaRPr>
          </a:p>
        </p:txBody>
      </p:sp>
      <p:sp>
        <p:nvSpPr>
          <p:cNvPr id="64" name="Text Box 53"/>
          <p:cNvSpPr txBox="1">
            <a:spLocks noChangeArrowheads="1"/>
          </p:cNvSpPr>
          <p:nvPr/>
        </p:nvSpPr>
        <p:spPr bwMode="auto">
          <a:xfrm>
            <a:off x="6781800" y="2209800"/>
            <a:ext cx="412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pPr>
            <a:r>
              <a:rPr lang="en-US" altLang="zh-CN" sz="3600">
                <a:solidFill>
                  <a:srgbClr val="FF9900"/>
                </a:solidFill>
                <a:ea typeface="宋体" charset="-122"/>
              </a:rPr>
              <a:t>2</a:t>
            </a:r>
            <a:endParaRPr lang="en-US" altLang="zh-CN" sz="2400">
              <a:solidFill>
                <a:srgbClr val="FF9900"/>
              </a:solidFill>
              <a:ea typeface="宋体" charset="-122"/>
            </a:endParaRPr>
          </a:p>
        </p:txBody>
      </p:sp>
      <p:sp>
        <p:nvSpPr>
          <p:cNvPr id="65" name="Text Box 54"/>
          <p:cNvSpPr txBox="1">
            <a:spLocks noChangeArrowheads="1"/>
          </p:cNvSpPr>
          <p:nvPr/>
        </p:nvSpPr>
        <p:spPr bwMode="auto">
          <a:xfrm>
            <a:off x="1263650" y="2209800"/>
            <a:ext cx="412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pPr>
            <a:r>
              <a:rPr lang="en-US" altLang="zh-CN" sz="3600">
                <a:solidFill>
                  <a:srgbClr val="FF0000"/>
                </a:solidFill>
                <a:ea typeface="宋体" charset="-122"/>
              </a:rPr>
              <a:t>3</a:t>
            </a:r>
            <a:endParaRPr lang="en-US" altLang="zh-CN" sz="2400">
              <a:solidFill>
                <a:srgbClr val="FF0000"/>
              </a:solidFill>
              <a:ea typeface="宋体" charset="-122"/>
            </a:endParaRPr>
          </a:p>
        </p:txBody>
      </p:sp>
      <p:sp>
        <p:nvSpPr>
          <p:cNvPr id="66" name="Text Box 55"/>
          <p:cNvSpPr txBox="1">
            <a:spLocks noChangeArrowheads="1"/>
          </p:cNvSpPr>
          <p:nvPr/>
        </p:nvSpPr>
        <p:spPr bwMode="auto">
          <a:xfrm>
            <a:off x="3321050" y="2209800"/>
            <a:ext cx="412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pPr>
            <a:r>
              <a:rPr lang="en-US" altLang="zh-CN" sz="3600">
                <a:solidFill>
                  <a:srgbClr val="FF0000"/>
                </a:solidFill>
                <a:ea typeface="宋体" charset="-122"/>
              </a:rPr>
              <a:t>3</a:t>
            </a:r>
            <a:endParaRPr lang="en-US" altLang="zh-CN" sz="2400">
              <a:solidFill>
                <a:srgbClr val="FF0000"/>
              </a:solidFill>
              <a:ea typeface="宋体" charset="-122"/>
            </a:endParaRPr>
          </a:p>
        </p:txBody>
      </p:sp>
      <p:sp>
        <p:nvSpPr>
          <p:cNvPr id="67" name="Text Box 56"/>
          <p:cNvSpPr txBox="1">
            <a:spLocks noChangeArrowheads="1"/>
          </p:cNvSpPr>
          <p:nvPr/>
        </p:nvSpPr>
        <p:spPr bwMode="auto">
          <a:xfrm>
            <a:off x="5410200" y="2209800"/>
            <a:ext cx="412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pPr>
            <a:r>
              <a:rPr lang="en-US" altLang="zh-CN" sz="3600">
                <a:solidFill>
                  <a:srgbClr val="FF0000"/>
                </a:solidFill>
                <a:ea typeface="宋体" charset="-122"/>
              </a:rPr>
              <a:t>3</a:t>
            </a:r>
            <a:endParaRPr lang="en-US" altLang="zh-CN" sz="2400">
              <a:solidFill>
                <a:srgbClr val="FF0000"/>
              </a:solidFill>
              <a:ea typeface="宋体" charset="-122"/>
            </a:endParaRPr>
          </a:p>
        </p:txBody>
      </p:sp>
      <p:sp>
        <p:nvSpPr>
          <p:cNvPr id="68" name="Text Box 57"/>
          <p:cNvSpPr txBox="1">
            <a:spLocks noChangeArrowheads="1"/>
          </p:cNvSpPr>
          <p:nvPr/>
        </p:nvSpPr>
        <p:spPr bwMode="auto">
          <a:xfrm>
            <a:off x="7467600" y="2209800"/>
            <a:ext cx="412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pPr>
            <a:r>
              <a:rPr lang="en-US" altLang="zh-CN" sz="3600">
                <a:solidFill>
                  <a:srgbClr val="FF0000"/>
                </a:solidFill>
                <a:ea typeface="宋体" charset="-122"/>
              </a:rPr>
              <a:t>3</a:t>
            </a:r>
            <a:endParaRPr lang="en-US" altLang="zh-CN" sz="2400">
              <a:solidFill>
                <a:srgbClr val="FF0000"/>
              </a:solidFill>
              <a:ea typeface="宋体" charset="-122"/>
            </a:endParaRPr>
          </a:p>
        </p:txBody>
      </p:sp>
      <p:sp>
        <p:nvSpPr>
          <p:cNvPr id="69" name="Text Box 58"/>
          <p:cNvSpPr txBox="1">
            <a:spLocks noChangeArrowheads="1"/>
          </p:cNvSpPr>
          <p:nvPr/>
        </p:nvSpPr>
        <p:spPr bwMode="auto">
          <a:xfrm>
            <a:off x="1965325" y="2209800"/>
            <a:ext cx="412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pPr>
            <a:r>
              <a:rPr lang="en-US" altLang="zh-CN" sz="3600">
                <a:solidFill>
                  <a:srgbClr val="006600"/>
                </a:solidFill>
                <a:ea typeface="宋体" charset="-122"/>
              </a:rPr>
              <a:t>4</a:t>
            </a:r>
            <a:endParaRPr lang="en-US" altLang="zh-CN" sz="2400">
              <a:solidFill>
                <a:srgbClr val="006600"/>
              </a:solidFill>
              <a:ea typeface="宋体" charset="-122"/>
            </a:endParaRPr>
          </a:p>
        </p:txBody>
      </p:sp>
      <p:sp>
        <p:nvSpPr>
          <p:cNvPr id="70" name="Text Box 59"/>
          <p:cNvSpPr txBox="1">
            <a:spLocks noChangeArrowheads="1"/>
          </p:cNvSpPr>
          <p:nvPr/>
        </p:nvSpPr>
        <p:spPr bwMode="auto">
          <a:xfrm>
            <a:off x="4006850" y="2209800"/>
            <a:ext cx="412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pPr>
            <a:r>
              <a:rPr lang="en-US" altLang="zh-CN" sz="3600">
                <a:solidFill>
                  <a:srgbClr val="006600"/>
                </a:solidFill>
                <a:ea typeface="宋体" charset="-122"/>
              </a:rPr>
              <a:t>4</a:t>
            </a:r>
            <a:endParaRPr lang="en-US" altLang="zh-CN" sz="2400">
              <a:solidFill>
                <a:srgbClr val="006600"/>
              </a:solidFill>
              <a:ea typeface="宋体" charset="-122"/>
            </a:endParaRPr>
          </a:p>
        </p:txBody>
      </p:sp>
      <p:sp>
        <p:nvSpPr>
          <p:cNvPr id="71" name="Text Box 60"/>
          <p:cNvSpPr txBox="1">
            <a:spLocks noChangeArrowheads="1"/>
          </p:cNvSpPr>
          <p:nvPr/>
        </p:nvSpPr>
        <p:spPr bwMode="auto">
          <a:xfrm>
            <a:off x="6156325" y="2216150"/>
            <a:ext cx="412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pPr>
            <a:r>
              <a:rPr lang="en-US" altLang="zh-CN" sz="3600">
                <a:solidFill>
                  <a:srgbClr val="006600"/>
                </a:solidFill>
                <a:ea typeface="宋体" charset="-122"/>
              </a:rPr>
              <a:t>4</a:t>
            </a:r>
          </a:p>
        </p:txBody>
      </p:sp>
      <p:sp>
        <p:nvSpPr>
          <p:cNvPr id="72" name="Text Box 61"/>
          <p:cNvSpPr txBox="1">
            <a:spLocks noChangeArrowheads="1"/>
          </p:cNvSpPr>
          <p:nvPr/>
        </p:nvSpPr>
        <p:spPr bwMode="auto">
          <a:xfrm>
            <a:off x="8137525" y="2209800"/>
            <a:ext cx="412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pPr>
            <a:r>
              <a:rPr lang="en-US" altLang="zh-CN" sz="3600">
                <a:solidFill>
                  <a:srgbClr val="006600"/>
                </a:solidFill>
                <a:ea typeface="宋体" charset="-122"/>
              </a:rPr>
              <a:t>4</a:t>
            </a:r>
            <a:endParaRPr lang="en-US" altLang="zh-CN" sz="2400">
              <a:solidFill>
                <a:srgbClr val="006600"/>
              </a:solidFill>
              <a:ea typeface="宋体" charset="-122"/>
            </a:endParaRPr>
          </a:p>
        </p:txBody>
      </p:sp>
      <p:sp>
        <p:nvSpPr>
          <p:cNvPr id="73" name="Text Box 64"/>
          <p:cNvSpPr txBox="1">
            <a:spLocks noChangeArrowheads="1"/>
          </p:cNvSpPr>
          <p:nvPr/>
        </p:nvSpPr>
        <p:spPr bwMode="auto">
          <a:xfrm>
            <a:off x="2895600" y="6167438"/>
            <a:ext cx="4629150" cy="568325"/>
          </a:xfrm>
          <a:prstGeom prst="rect">
            <a:avLst/>
          </a:prstGeom>
          <a:noFill/>
          <a:ln w="1905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3000" b="1" i="0" u="none" strike="noStrike" kern="0" cap="none" spc="0" normalizeH="0" baseline="0" noProof="0">
                <a:ln>
                  <a:noFill/>
                </a:ln>
                <a:solidFill>
                  <a:srgbClr val="FF0000"/>
                </a:solidFill>
                <a:effectLst/>
                <a:uLnTx/>
                <a:uFillTx/>
                <a:latin typeface="Times New Roman" pitchFamily="18" charset="0"/>
                <a:ea typeface="楷体_GB2312" pitchFamily="49" charset="-122"/>
              </a:rPr>
              <a:t>比较次数</a:t>
            </a:r>
            <a:r>
              <a:rPr kumimoji="1" lang="en-US" altLang="zh-CN" sz="3000" b="1" i="0" u="none" strike="noStrike" kern="0" cap="none" spc="0" normalizeH="0" baseline="0" noProof="0">
                <a:ln>
                  <a:noFill/>
                </a:ln>
                <a:solidFill>
                  <a:srgbClr val="FF0000"/>
                </a:solidFill>
                <a:effectLst/>
                <a:uLnTx/>
                <a:uFillTx/>
                <a:latin typeface="Times New Roman" pitchFamily="18" charset="0"/>
                <a:ea typeface="楷体_GB2312" pitchFamily="49" charset="-122"/>
              </a:rPr>
              <a:t>=</a:t>
            </a:r>
            <a:r>
              <a:rPr kumimoji="1" lang="zh-CN" altLang="en-US" sz="3000" b="1" i="0" u="none" strike="noStrike" kern="0" cap="none" spc="0" normalizeH="0" baseline="0" noProof="0">
                <a:ln>
                  <a:noFill/>
                </a:ln>
                <a:solidFill>
                  <a:srgbClr val="FF0000"/>
                </a:solidFill>
                <a:effectLst/>
                <a:uLnTx/>
                <a:uFillTx/>
                <a:latin typeface="Times New Roman" pitchFamily="18" charset="0"/>
                <a:ea typeface="楷体_GB2312" pitchFamily="49" charset="-122"/>
              </a:rPr>
              <a:t>结点所在的层次</a:t>
            </a:r>
          </a:p>
        </p:txBody>
      </p:sp>
      <p:sp>
        <p:nvSpPr>
          <p:cNvPr id="74" name="Rectangle 73">
            <a:extLst>
              <a:ext uri="{FF2B5EF4-FFF2-40B4-BE49-F238E27FC236}">
                <a16:creationId xmlns:a16="http://schemas.microsoft.com/office/drawing/2014/main" id="{BF7DF362-EA53-6340-A744-2EF4DF873CAD}"/>
              </a:ext>
            </a:extLst>
          </p:cNvPr>
          <p:cNvSpPr/>
          <p:nvPr/>
        </p:nvSpPr>
        <p:spPr>
          <a:xfrm>
            <a:off x="4876800" y="52150"/>
            <a:ext cx="4159251" cy="1600438"/>
          </a:xfrm>
          <a:prstGeom prst="rect">
            <a:avLst/>
          </a:prstGeom>
          <a:solidFill>
            <a:schemeClr val="bg1"/>
          </a:solidFill>
          <a:ln w="19050">
            <a:solidFill>
              <a:srgbClr val="00B050"/>
            </a:solidFill>
          </a:ln>
        </p:spPr>
        <p:txBody>
          <a:bodyPr wrap="square">
            <a:spAutoFit/>
          </a:bodyPr>
          <a:lstStyle/>
          <a:p>
            <a:pPr algn="just"/>
            <a:r>
              <a:rPr lang="zh-CN" altLang="en-US" sz="1400" b="1" dirty="0">
                <a:solidFill>
                  <a:srgbClr val="FF0000"/>
                </a:solidFill>
              </a:rPr>
              <a:t>折半查找判定树：</a:t>
            </a:r>
            <a:endParaRPr lang="en-US" altLang="zh-CN" sz="1400" b="1" dirty="0">
              <a:solidFill>
                <a:srgbClr val="FF0000"/>
              </a:solidFill>
            </a:endParaRPr>
          </a:p>
          <a:p>
            <a:pPr algn="just"/>
            <a:r>
              <a:rPr lang="zh-CN" altLang="en-US" sz="1400" b="1" dirty="0">
                <a:solidFill>
                  <a:srgbClr val="FF0000"/>
                </a:solidFill>
              </a:rPr>
              <a:t>二叉搜索（排序）树（即每个结点的值均大于其左子树上所有结点的值，小于其右子树上所有结点的值），树中每个结点表示表中一个记录，结点值为该记录在表中的位置，因此：</a:t>
            </a:r>
            <a:endParaRPr lang="en-US" altLang="zh-CN" sz="1400" b="1" dirty="0">
              <a:solidFill>
                <a:srgbClr val="FF0000"/>
              </a:solidFill>
            </a:endParaRPr>
          </a:p>
          <a:p>
            <a:pPr algn="just"/>
            <a:r>
              <a:rPr lang="zh-CN" altLang="en-US" sz="1400" b="1" dirty="0">
                <a:solidFill>
                  <a:srgbClr val="FF0000"/>
                </a:solidFill>
              </a:rPr>
              <a:t>查找一个记录的过程就是从根节点到该记录结点的路径，比较次数为该结点在树中的层次数</a:t>
            </a:r>
            <a:r>
              <a:rPr lang="en-US" altLang="zh-CN" sz="1400" b="1" dirty="0">
                <a:solidFill>
                  <a:srgbClr val="FF0000"/>
                </a:solidFill>
              </a:rPr>
              <a:t>(</a:t>
            </a:r>
            <a:r>
              <a:rPr lang="zh-CN" altLang="en-US" sz="1400" b="1" dirty="0">
                <a:solidFill>
                  <a:srgbClr val="FF0000"/>
                </a:solidFill>
              </a:rPr>
              <a:t>层高</a:t>
            </a:r>
            <a:r>
              <a:rPr lang="en-US" altLang="zh-CN" sz="1400" b="1" dirty="0">
                <a:solidFill>
                  <a:srgbClr val="FF0000"/>
                </a:solidFill>
              </a:rPr>
              <a:t>)</a:t>
            </a:r>
            <a:r>
              <a:rPr lang="zh-CN" altLang="en-US" sz="1400" b="1" dirty="0">
                <a:solidFill>
                  <a:srgbClr val="FF0000"/>
                </a:solidFill>
              </a:rPr>
              <a:t>。</a:t>
            </a:r>
            <a:endParaRPr lang="en-US" altLang="zh-CN" sz="1400" b="1" dirty="0">
              <a:solidFill>
                <a:srgbClr val="FF0000"/>
              </a:solidFill>
            </a:endParaRPr>
          </a:p>
        </p:txBody>
      </p:sp>
    </p:spTree>
    <p:extLst>
      <p:ext uri="{BB962C8B-B14F-4D97-AF65-F5344CB8AC3E}">
        <p14:creationId xmlns:p14="http://schemas.microsoft.com/office/powerpoint/2010/main" val="187403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6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6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6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7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7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7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5" presetClass="entr" presetSubtype="10" fill="hold" grpId="0" nodeType="clickEffect">
                                  <p:stCondLst>
                                    <p:cond delay="0"/>
                                  </p:stCondLst>
                                  <p:childTnLst>
                                    <p:set>
                                      <p:cBhvr>
                                        <p:cTn id="50" dur="1" fill="hold">
                                          <p:stCondLst>
                                            <p:cond delay="0"/>
                                          </p:stCondLst>
                                        </p:cTn>
                                        <p:tgtEl>
                                          <p:spTgt spid="74"/>
                                        </p:tgtEl>
                                        <p:attrNameLst>
                                          <p:attrName>style.visibility</p:attrName>
                                        </p:attrNameLst>
                                      </p:cBhvr>
                                      <p:to>
                                        <p:strVal val="visible"/>
                                      </p:to>
                                    </p:set>
                                    <p:animEffect transition="in" filter="checkerboard(across)">
                                      <p:cBhvr>
                                        <p:cTn id="51" dur="500"/>
                                        <p:tgtEl>
                                          <p:spTgt spid="74"/>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499"/>
                                          </p:stCondLst>
                                        </p:cTn>
                                        <p:tgtEl>
                                          <p:spTgt spid="14"/>
                                        </p:tgtEl>
                                        <p:attrNameLst>
                                          <p:attrName>style.visibility</p:attrName>
                                        </p:attrNameLst>
                                      </p:cBhvr>
                                      <p:to>
                                        <p:strVal val="visible"/>
                                      </p:to>
                                    </p:set>
                                  </p:childTnLst>
                                </p:cTn>
                              </p:par>
                            </p:childTnLst>
                          </p:cTn>
                        </p:par>
                        <p:par>
                          <p:cTn id="56" fill="hold">
                            <p:stCondLst>
                              <p:cond delay="500"/>
                            </p:stCondLst>
                            <p:childTnLst>
                              <p:par>
                                <p:cTn id="57" presetID="1" presetClass="entr" presetSubtype="0" fill="hold" grpId="0" nodeType="afterEffect">
                                  <p:stCondLst>
                                    <p:cond delay="0"/>
                                  </p:stCondLst>
                                  <p:childTnLst>
                                    <p:set>
                                      <p:cBhvr>
                                        <p:cTn id="58" dur="1" fill="hold">
                                          <p:stCondLst>
                                            <p:cond delay="499"/>
                                          </p:stCondLst>
                                        </p:cTn>
                                        <p:tgtEl>
                                          <p:spTgt spid="38"/>
                                        </p:tgtEl>
                                        <p:attrNameLst>
                                          <p:attrName>style.visibility</p:attrName>
                                        </p:attrNameLst>
                                      </p:cBhvr>
                                      <p:to>
                                        <p:strVal val="visible"/>
                                      </p:to>
                                    </p:set>
                                  </p:childTnLst>
                                </p:cTn>
                              </p:par>
                            </p:childTnLst>
                          </p:cTn>
                        </p:par>
                        <p:par>
                          <p:cTn id="59" fill="hold">
                            <p:stCondLst>
                              <p:cond delay="1000"/>
                            </p:stCondLst>
                            <p:childTnLst>
                              <p:par>
                                <p:cTn id="60" presetID="1" presetClass="entr" presetSubtype="0" fill="hold" grpId="0" nodeType="afterEffect">
                                  <p:stCondLst>
                                    <p:cond delay="0"/>
                                  </p:stCondLst>
                                  <p:childTnLst>
                                    <p:set>
                                      <p:cBhvr>
                                        <p:cTn id="61" dur="1" fill="hold">
                                          <p:stCondLst>
                                            <p:cond delay="499"/>
                                          </p:stCondLst>
                                        </p:cTn>
                                        <p:tgtEl>
                                          <p:spTgt spid="16"/>
                                        </p:tgtEl>
                                        <p:attrNameLst>
                                          <p:attrName>style.visibility</p:attrName>
                                        </p:attrNameLst>
                                      </p:cBhvr>
                                      <p:to>
                                        <p:strVal val="visible"/>
                                      </p:to>
                                    </p:set>
                                  </p:childTnLst>
                                </p:cTn>
                              </p:par>
                            </p:childTnLst>
                          </p:cTn>
                        </p:par>
                        <p:par>
                          <p:cTn id="62" fill="hold">
                            <p:stCondLst>
                              <p:cond delay="1500"/>
                            </p:stCondLst>
                            <p:childTnLst>
                              <p:par>
                                <p:cTn id="63" presetID="1" presetClass="entr" presetSubtype="0" fill="hold" grpId="0" nodeType="afterEffect">
                                  <p:stCondLst>
                                    <p:cond delay="0"/>
                                  </p:stCondLst>
                                  <p:childTnLst>
                                    <p:set>
                                      <p:cBhvr>
                                        <p:cTn id="64" dur="1" fill="hold">
                                          <p:stCondLst>
                                            <p:cond delay="499"/>
                                          </p:stCondLst>
                                        </p:cTn>
                                        <p:tgtEl>
                                          <p:spTgt spid="39"/>
                                        </p:tgtEl>
                                        <p:attrNameLst>
                                          <p:attrName>style.visibility</p:attrName>
                                        </p:attrNameLst>
                                      </p:cBhvr>
                                      <p:to>
                                        <p:strVal val="visible"/>
                                      </p:to>
                                    </p:set>
                                  </p:childTnLst>
                                </p:cTn>
                              </p:par>
                            </p:childTnLst>
                          </p:cTn>
                        </p:par>
                        <p:par>
                          <p:cTn id="65" fill="hold">
                            <p:stCondLst>
                              <p:cond delay="2000"/>
                            </p:stCondLst>
                            <p:childTnLst>
                              <p:par>
                                <p:cTn id="66" presetID="1" presetClass="entr" presetSubtype="0" fill="hold" grpId="0" nodeType="afterEffect">
                                  <p:stCondLst>
                                    <p:cond delay="0"/>
                                  </p:stCondLst>
                                  <p:childTnLst>
                                    <p:set>
                                      <p:cBhvr>
                                        <p:cTn id="67" dur="1" fill="hold">
                                          <p:stCondLst>
                                            <p:cond delay="499"/>
                                          </p:stCondLst>
                                        </p:cTn>
                                        <p:tgtEl>
                                          <p:spTgt spid="17"/>
                                        </p:tgtEl>
                                        <p:attrNameLst>
                                          <p:attrName>style.visibility</p:attrName>
                                        </p:attrNameLst>
                                      </p:cBhvr>
                                      <p:to>
                                        <p:strVal val="visible"/>
                                      </p:to>
                                    </p:set>
                                  </p:childTnLst>
                                </p:cTn>
                              </p:par>
                            </p:childTnLst>
                          </p:cTn>
                        </p:par>
                        <p:par>
                          <p:cTn id="68" fill="hold">
                            <p:stCondLst>
                              <p:cond delay="2500"/>
                            </p:stCondLst>
                            <p:childTnLst>
                              <p:par>
                                <p:cTn id="69" presetID="1" presetClass="entr" presetSubtype="0" fill="hold" grpId="0" nodeType="afterEffect">
                                  <p:stCondLst>
                                    <p:cond delay="0"/>
                                  </p:stCondLst>
                                  <p:childTnLst>
                                    <p:set>
                                      <p:cBhvr>
                                        <p:cTn id="70" dur="1" fill="hold">
                                          <p:stCondLst>
                                            <p:cond delay="499"/>
                                          </p:stCondLst>
                                        </p:cTn>
                                        <p:tgtEl>
                                          <p:spTgt spid="40"/>
                                        </p:tgtEl>
                                        <p:attrNameLst>
                                          <p:attrName>style.visibility</p:attrName>
                                        </p:attrNameLst>
                                      </p:cBhvr>
                                      <p:to>
                                        <p:strVal val="visible"/>
                                      </p:to>
                                    </p:set>
                                  </p:childTnLst>
                                </p:cTn>
                              </p:par>
                            </p:childTnLst>
                          </p:cTn>
                        </p:par>
                        <p:par>
                          <p:cTn id="71" fill="hold">
                            <p:stCondLst>
                              <p:cond delay="3000"/>
                            </p:stCondLst>
                            <p:childTnLst>
                              <p:par>
                                <p:cTn id="72" presetID="1" presetClass="entr" presetSubtype="0" fill="hold" grpId="0" nodeType="afterEffect">
                                  <p:stCondLst>
                                    <p:cond delay="0"/>
                                  </p:stCondLst>
                                  <p:childTnLst>
                                    <p:set>
                                      <p:cBhvr>
                                        <p:cTn id="73" dur="1" fill="hold">
                                          <p:stCondLst>
                                            <p:cond delay="499"/>
                                          </p:stCondLst>
                                        </p:cTn>
                                        <p:tgtEl>
                                          <p:spTgt spid="18"/>
                                        </p:tgtEl>
                                        <p:attrNameLst>
                                          <p:attrName>style.visibility</p:attrName>
                                        </p:attrNameLst>
                                      </p:cBhvr>
                                      <p:to>
                                        <p:strVal val="visible"/>
                                      </p:to>
                                    </p:set>
                                  </p:childTnLst>
                                </p:cTn>
                              </p:par>
                            </p:childTnLst>
                          </p:cTn>
                        </p:par>
                        <p:par>
                          <p:cTn id="74" fill="hold">
                            <p:stCondLst>
                              <p:cond delay="3500"/>
                            </p:stCondLst>
                            <p:childTnLst>
                              <p:par>
                                <p:cTn id="75" presetID="1" presetClass="entr" presetSubtype="0" fill="hold" grpId="0" nodeType="afterEffect">
                                  <p:stCondLst>
                                    <p:cond delay="0"/>
                                  </p:stCondLst>
                                  <p:childTnLst>
                                    <p:set>
                                      <p:cBhvr>
                                        <p:cTn id="76" dur="1" fill="hold">
                                          <p:stCondLst>
                                            <p:cond delay="499"/>
                                          </p:stCondLst>
                                        </p:cTn>
                                        <p:tgtEl>
                                          <p:spTgt spid="45"/>
                                        </p:tgtEl>
                                        <p:attrNameLst>
                                          <p:attrName>style.visibility</p:attrName>
                                        </p:attrNameLst>
                                      </p:cBhvr>
                                      <p:to>
                                        <p:strVal val="visible"/>
                                      </p:to>
                                    </p:set>
                                  </p:childTnLst>
                                </p:cTn>
                              </p:par>
                            </p:childTnLst>
                          </p:cTn>
                        </p:par>
                        <p:par>
                          <p:cTn id="77" fill="hold">
                            <p:stCondLst>
                              <p:cond delay="4000"/>
                            </p:stCondLst>
                            <p:childTnLst>
                              <p:par>
                                <p:cTn id="78" presetID="1" presetClass="entr" presetSubtype="0" fill="hold" grpId="0" nodeType="afterEffect">
                                  <p:stCondLst>
                                    <p:cond delay="0"/>
                                  </p:stCondLst>
                                  <p:childTnLst>
                                    <p:set>
                                      <p:cBhvr>
                                        <p:cTn id="79" dur="1" fill="hold">
                                          <p:stCondLst>
                                            <p:cond delay="499"/>
                                          </p:stCondLst>
                                        </p:cTn>
                                        <p:tgtEl>
                                          <p:spTgt spid="19"/>
                                        </p:tgtEl>
                                        <p:attrNameLst>
                                          <p:attrName>style.visibility</p:attrName>
                                        </p:attrNameLst>
                                      </p:cBhvr>
                                      <p:to>
                                        <p:strVal val="visible"/>
                                      </p:to>
                                    </p:set>
                                  </p:childTnLst>
                                </p:cTn>
                              </p:par>
                            </p:childTnLst>
                          </p:cTn>
                        </p:par>
                        <p:par>
                          <p:cTn id="80" fill="hold">
                            <p:stCondLst>
                              <p:cond delay="4500"/>
                            </p:stCondLst>
                            <p:childTnLst>
                              <p:par>
                                <p:cTn id="81" presetID="1" presetClass="entr" presetSubtype="0" fill="hold" grpId="0" nodeType="afterEffect">
                                  <p:stCondLst>
                                    <p:cond delay="0"/>
                                  </p:stCondLst>
                                  <p:childTnLst>
                                    <p:set>
                                      <p:cBhvr>
                                        <p:cTn id="82" dur="1" fill="hold">
                                          <p:stCondLst>
                                            <p:cond delay="499"/>
                                          </p:stCondLst>
                                        </p:cTn>
                                        <p:tgtEl>
                                          <p:spTgt spid="50"/>
                                        </p:tgtEl>
                                        <p:attrNameLst>
                                          <p:attrName>style.visibility</p:attrName>
                                        </p:attrNameLst>
                                      </p:cBhvr>
                                      <p:to>
                                        <p:strVal val="visible"/>
                                      </p:to>
                                    </p:set>
                                  </p:childTnLst>
                                </p:cTn>
                              </p:par>
                            </p:childTnLst>
                          </p:cTn>
                        </p:par>
                        <p:par>
                          <p:cTn id="83" fill="hold">
                            <p:stCondLst>
                              <p:cond delay="5000"/>
                            </p:stCondLst>
                            <p:childTnLst>
                              <p:par>
                                <p:cTn id="84" presetID="1" presetClass="entr" presetSubtype="0" fill="hold" grpId="0" nodeType="afterEffect">
                                  <p:stCondLst>
                                    <p:cond delay="0"/>
                                  </p:stCondLst>
                                  <p:childTnLst>
                                    <p:set>
                                      <p:cBhvr>
                                        <p:cTn id="85" dur="1" fill="hold">
                                          <p:stCondLst>
                                            <p:cond delay="499"/>
                                          </p:stCondLst>
                                        </p:cTn>
                                        <p:tgtEl>
                                          <p:spTgt spid="34"/>
                                        </p:tgtEl>
                                        <p:attrNameLst>
                                          <p:attrName>style.visibility</p:attrName>
                                        </p:attrNameLst>
                                      </p:cBhvr>
                                      <p:to>
                                        <p:strVal val="visible"/>
                                      </p:to>
                                    </p:set>
                                  </p:childTnLst>
                                </p:cTn>
                              </p:par>
                            </p:childTnLst>
                          </p:cTn>
                        </p:par>
                        <p:par>
                          <p:cTn id="86" fill="hold">
                            <p:stCondLst>
                              <p:cond delay="5500"/>
                            </p:stCondLst>
                            <p:childTnLst>
                              <p:par>
                                <p:cTn id="87" presetID="1" presetClass="entr" presetSubtype="0" fill="hold" grpId="0" nodeType="afterEffect">
                                  <p:stCondLst>
                                    <p:cond delay="0"/>
                                  </p:stCondLst>
                                  <p:childTnLst>
                                    <p:set>
                                      <p:cBhvr>
                                        <p:cTn id="88" dur="1" fill="hold">
                                          <p:stCondLst>
                                            <p:cond delay="499"/>
                                          </p:stCondLst>
                                        </p:cTn>
                                        <p:tgtEl>
                                          <p:spTgt spid="55"/>
                                        </p:tgtEl>
                                        <p:attrNameLst>
                                          <p:attrName>style.visibility</p:attrName>
                                        </p:attrNameLst>
                                      </p:cBhvr>
                                      <p:to>
                                        <p:strVal val="visible"/>
                                      </p:to>
                                    </p:set>
                                  </p:childTnLst>
                                </p:cTn>
                              </p:par>
                            </p:childTnLst>
                          </p:cTn>
                        </p:par>
                        <p:par>
                          <p:cTn id="89" fill="hold">
                            <p:stCondLst>
                              <p:cond delay="6000"/>
                            </p:stCondLst>
                            <p:childTnLst>
                              <p:par>
                                <p:cTn id="90" presetID="1" presetClass="entr" presetSubtype="0" fill="hold" grpId="0" nodeType="afterEffect">
                                  <p:stCondLst>
                                    <p:cond delay="0"/>
                                  </p:stCondLst>
                                  <p:childTnLst>
                                    <p:set>
                                      <p:cBhvr>
                                        <p:cTn id="91" dur="1" fill="hold">
                                          <p:stCondLst>
                                            <p:cond delay="499"/>
                                          </p:stCondLst>
                                        </p:cTn>
                                        <p:tgtEl>
                                          <p:spTgt spid="36"/>
                                        </p:tgtEl>
                                        <p:attrNameLst>
                                          <p:attrName>style.visibility</p:attrName>
                                        </p:attrNameLst>
                                      </p:cBhvr>
                                      <p:to>
                                        <p:strVal val="visible"/>
                                      </p:to>
                                    </p:set>
                                  </p:childTnLst>
                                </p:cTn>
                              </p:par>
                            </p:childTnLst>
                          </p:cTn>
                        </p:par>
                        <p:par>
                          <p:cTn id="92" fill="hold">
                            <p:stCondLst>
                              <p:cond delay="6500"/>
                            </p:stCondLst>
                            <p:childTnLst>
                              <p:par>
                                <p:cTn id="93" presetID="1" presetClass="entr" presetSubtype="0" fill="hold" grpId="0" nodeType="afterEffect">
                                  <p:stCondLst>
                                    <p:cond delay="0"/>
                                  </p:stCondLst>
                                  <p:childTnLst>
                                    <p:set>
                                      <p:cBhvr>
                                        <p:cTn id="94" dur="1" fill="hold">
                                          <p:stCondLst>
                                            <p:cond delay="499"/>
                                          </p:stCondLst>
                                        </p:cTn>
                                        <p:tgtEl>
                                          <p:spTgt spid="41"/>
                                        </p:tgtEl>
                                        <p:attrNameLst>
                                          <p:attrName>style.visibility</p:attrName>
                                        </p:attrNameLst>
                                      </p:cBhvr>
                                      <p:to>
                                        <p:strVal val="visible"/>
                                      </p:to>
                                    </p:set>
                                  </p:childTnLst>
                                </p:cTn>
                              </p:par>
                            </p:childTnLst>
                          </p:cTn>
                        </p:par>
                        <p:par>
                          <p:cTn id="95" fill="hold">
                            <p:stCondLst>
                              <p:cond delay="7000"/>
                            </p:stCondLst>
                            <p:childTnLst>
                              <p:par>
                                <p:cTn id="96" presetID="1" presetClass="entr" presetSubtype="0" fill="hold" grpId="0" nodeType="afterEffect">
                                  <p:stCondLst>
                                    <p:cond delay="0"/>
                                  </p:stCondLst>
                                  <p:childTnLst>
                                    <p:set>
                                      <p:cBhvr>
                                        <p:cTn id="97" dur="1" fill="hold">
                                          <p:stCondLst>
                                            <p:cond delay="499"/>
                                          </p:stCondLst>
                                        </p:cTn>
                                        <p:tgtEl>
                                          <p:spTgt spid="42"/>
                                        </p:tgtEl>
                                        <p:attrNameLst>
                                          <p:attrName>style.visibility</p:attrName>
                                        </p:attrNameLst>
                                      </p:cBhvr>
                                      <p:to>
                                        <p:strVal val="visible"/>
                                      </p:to>
                                    </p:set>
                                  </p:childTnLst>
                                </p:cTn>
                              </p:par>
                            </p:childTnLst>
                          </p:cTn>
                        </p:par>
                        <p:par>
                          <p:cTn id="98" fill="hold">
                            <p:stCondLst>
                              <p:cond delay="7500"/>
                            </p:stCondLst>
                            <p:childTnLst>
                              <p:par>
                                <p:cTn id="99" presetID="1" presetClass="entr" presetSubtype="0" fill="hold" grpId="0" nodeType="afterEffect">
                                  <p:stCondLst>
                                    <p:cond delay="0"/>
                                  </p:stCondLst>
                                  <p:childTnLst>
                                    <p:set>
                                      <p:cBhvr>
                                        <p:cTn id="100" dur="1" fill="hold">
                                          <p:stCondLst>
                                            <p:cond delay="499"/>
                                          </p:stCondLst>
                                        </p:cTn>
                                        <p:tgtEl>
                                          <p:spTgt spid="32"/>
                                        </p:tgtEl>
                                        <p:attrNameLst>
                                          <p:attrName>style.visibility</p:attrName>
                                        </p:attrNameLst>
                                      </p:cBhvr>
                                      <p:to>
                                        <p:strVal val="visible"/>
                                      </p:to>
                                    </p:set>
                                  </p:childTnLst>
                                </p:cTn>
                              </p:par>
                            </p:childTnLst>
                          </p:cTn>
                        </p:par>
                        <p:par>
                          <p:cTn id="101" fill="hold">
                            <p:stCondLst>
                              <p:cond delay="8000"/>
                            </p:stCondLst>
                            <p:childTnLst>
                              <p:par>
                                <p:cTn id="102" presetID="1" presetClass="entr" presetSubtype="0" fill="hold" grpId="0" nodeType="afterEffect">
                                  <p:stCondLst>
                                    <p:cond delay="0"/>
                                  </p:stCondLst>
                                  <p:childTnLst>
                                    <p:set>
                                      <p:cBhvr>
                                        <p:cTn id="103" dur="1" fill="hold">
                                          <p:stCondLst>
                                            <p:cond delay="499"/>
                                          </p:stCondLst>
                                        </p:cTn>
                                        <p:tgtEl>
                                          <p:spTgt spid="46"/>
                                        </p:tgtEl>
                                        <p:attrNameLst>
                                          <p:attrName>style.visibility</p:attrName>
                                        </p:attrNameLst>
                                      </p:cBhvr>
                                      <p:to>
                                        <p:strVal val="visible"/>
                                      </p:to>
                                    </p:set>
                                  </p:childTnLst>
                                </p:cTn>
                              </p:par>
                            </p:childTnLst>
                          </p:cTn>
                        </p:par>
                        <p:par>
                          <p:cTn id="104" fill="hold">
                            <p:stCondLst>
                              <p:cond delay="8500"/>
                            </p:stCondLst>
                            <p:childTnLst>
                              <p:par>
                                <p:cTn id="105" presetID="1" presetClass="entr" presetSubtype="0" fill="hold" grpId="0" nodeType="afterEffect">
                                  <p:stCondLst>
                                    <p:cond delay="0"/>
                                  </p:stCondLst>
                                  <p:childTnLst>
                                    <p:set>
                                      <p:cBhvr>
                                        <p:cTn id="106" dur="1" fill="hold">
                                          <p:stCondLst>
                                            <p:cond delay="499"/>
                                          </p:stCondLst>
                                        </p:cTn>
                                        <p:tgtEl>
                                          <p:spTgt spid="48"/>
                                        </p:tgtEl>
                                        <p:attrNameLst>
                                          <p:attrName>style.visibility</p:attrName>
                                        </p:attrNameLst>
                                      </p:cBhvr>
                                      <p:to>
                                        <p:strVal val="visible"/>
                                      </p:to>
                                    </p:set>
                                  </p:childTnLst>
                                </p:cTn>
                              </p:par>
                            </p:childTnLst>
                          </p:cTn>
                        </p:par>
                        <p:par>
                          <p:cTn id="107" fill="hold">
                            <p:stCondLst>
                              <p:cond delay="9000"/>
                            </p:stCondLst>
                            <p:childTnLst>
                              <p:par>
                                <p:cTn id="108" presetID="1" presetClass="entr" presetSubtype="0" fill="hold" grpId="0" nodeType="afterEffect">
                                  <p:stCondLst>
                                    <p:cond delay="0"/>
                                  </p:stCondLst>
                                  <p:childTnLst>
                                    <p:set>
                                      <p:cBhvr>
                                        <p:cTn id="109" dur="1" fill="hold">
                                          <p:stCondLst>
                                            <p:cond delay="499"/>
                                          </p:stCondLst>
                                        </p:cTn>
                                        <p:tgtEl>
                                          <p:spTgt spid="33"/>
                                        </p:tgtEl>
                                        <p:attrNameLst>
                                          <p:attrName>style.visibility</p:attrName>
                                        </p:attrNameLst>
                                      </p:cBhvr>
                                      <p:to>
                                        <p:strVal val="visible"/>
                                      </p:to>
                                    </p:set>
                                  </p:childTnLst>
                                </p:cTn>
                              </p:par>
                            </p:childTnLst>
                          </p:cTn>
                        </p:par>
                        <p:par>
                          <p:cTn id="110" fill="hold">
                            <p:stCondLst>
                              <p:cond delay="9500"/>
                            </p:stCondLst>
                            <p:childTnLst>
                              <p:par>
                                <p:cTn id="111" presetID="1" presetClass="entr" presetSubtype="0" fill="hold" grpId="0" nodeType="afterEffect">
                                  <p:stCondLst>
                                    <p:cond delay="0"/>
                                  </p:stCondLst>
                                  <p:childTnLst>
                                    <p:set>
                                      <p:cBhvr>
                                        <p:cTn id="112" dur="1" fill="hold">
                                          <p:stCondLst>
                                            <p:cond delay="499"/>
                                          </p:stCondLst>
                                        </p:cTn>
                                        <p:tgtEl>
                                          <p:spTgt spid="51"/>
                                        </p:tgtEl>
                                        <p:attrNameLst>
                                          <p:attrName>style.visibility</p:attrName>
                                        </p:attrNameLst>
                                      </p:cBhvr>
                                      <p:to>
                                        <p:strVal val="visible"/>
                                      </p:to>
                                    </p:set>
                                  </p:childTnLst>
                                </p:cTn>
                              </p:par>
                            </p:childTnLst>
                          </p:cTn>
                        </p:par>
                        <p:par>
                          <p:cTn id="113" fill="hold">
                            <p:stCondLst>
                              <p:cond delay="10000"/>
                            </p:stCondLst>
                            <p:childTnLst>
                              <p:par>
                                <p:cTn id="114" presetID="1" presetClass="entr" presetSubtype="0" fill="hold" grpId="0" nodeType="afterEffect">
                                  <p:stCondLst>
                                    <p:cond delay="0"/>
                                  </p:stCondLst>
                                  <p:childTnLst>
                                    <p:set>
                                      <p:cBhvr>
                                        <p:cTn id="115" dur="1" fill="hold">
                                          <p:stCondLst>
                                            <p:cond delay="499"/>
                                          </p:stCondLst>
                                        </p:cTn>
                                        <p:tgtEl>
                                          <p:spTgt spid="52"/>
                                        </p:tgtEl>
                                        <p:attrNameLst>
                                          <p:attrName>style.visibility</p:attrName>
                                        </p:attrNameLst>
                                      </p:cBhvr>
                                      <p:to>
                                        <p:strVal val="visible"/>
                                      </p:to>
                                    </p:set>
                                  </p:childTnLst>
                                </p:cTn>
                              </p:par>
                            </p:childTnLst>
                          </p:cTn>
                        </p:par>
                        <p:par>
                          <p:cTn id="116" fill="hold">
                            <p:stCondLst>
                              <p:cond delay="10500"/>
                            </p:stCondLst>
                            <p:childTnLst>
                              <p:par>
                                <p:cTn id="117" presetID="1" presetClass="entr" presetSubtype="0" fill="hold" grpId="0" nodeType="afterEffect">
                                  <p:stCondLst>
                                    <p:cond delay="0"/>
                                  </p:stCondLst>
                                  <p:childTnLst>
                                    <p:set>
                                      <p:cBhvr>
                                        <p:cTn id="118" dur="1" fill="hold">
                                          <p:stCondLst>
                                            <p:cond delay="499"/>
                                          </p:stCondLst>
                                        </p:cTn>
                                        <p:tgtEl>
                                          <p:spTgt spid="35"/>
                                        </p:tgtEl>
                                        <p:attrNameLst>
                                          <p:attrName>style.visibility</p:attrName>
                                        </p:attrNameLst>
                                      </p:cBhvr>
                                      <p:to>
                                        <p:strVal val="visible"/>
                                      </p:to>
                                    </p:set>
                                  </p:childTnLst>
                                </p:cTn>
                              </p:par>
                            </p:childTnLst>
                          </p:cTn>
                        </p:par>
                        <p:par>
                          <p:cTn id="119" fill="hold">
                            <p:stCondLst>
                              <p:cond delay="11000"/>
                            </p:stCondLst>
                            <p:childTnLst>
                              <p:par>
                                <p:cTn id="120" presetID="1" presetClass="entr" presetSubtype="0" fill="hold" grpId="0" nodeType="afterEffect">
                                  <p:stCondLst>
                                    <p:cond delay="0"/>
                                  </p:stCondLst>
                                  <p:childTnLst>
                                    <p:set>
                                      <p:cBhvr>
                                        <p:cTn id="121" dur="1" fill="hold">
                                          <p:stCondLst>
                                            <p:cond delay="499"/>
                                          </p:stCondLst>
                                        </p:cTn>
                                        <p:tgtEl>
                                          <p:spTgt spid="56"/>
                                        </p:tgtEl>
                                        <p:attrNameLst>
                                          <p:attrName>style.visibility</p:attrName>
                                        </p:attrNameLst>
                                      </p:cBhvr>
                                      <p:to>
                                        <p:strVal val="visible"/>
                                      </p:to>
                                    </p:set>
                                  </p:childTnLst>
                                </p:cTn>
                              </p:par>
                            </p:childTnLst>
                          </p:cTn>
                        </p:par>
                        <p:par>
                          <p:cTn id="122" fill="hold">
                            <p:stCondLst>
                              <p:cond delay="11500"/>
                            </p:stCondLst>
                            <p:childTnLst>
                              <p:par>
                                <p:cTn id="123" presetID="1" presetClass="entr" presetSubtype="0" fill="hold" grpId="0" nodeType="afterEffect">
                                  <p:stCondLst>
                                    <p:cond delay="0"/>
                                  </p:stCondLst>
                                  <p:childTnLst>
                                    <p:set>
                                      <p:cBhvr>
                                        <p:cTn id="124" dur="1" fill="hold">
                                          <p:stCondLst>
                                            <p:cond delay="499"/>
                                          </p:stCondLst>
                                        </p:cTn>
                                        <p:tgtEl>
                                          <p:spTgt spid="57"/>
                                        </p:tgtEl>
                                        <p:attrNameLst>
                                          <p:attrName>style.visibility</p:attrName>
                                        </p:attrNameLst>
                                      </p:cBhvr>
                                      <p:to>
                                        <p:strVal val="visible"/>
                                      </p:to>
                                    </p:set>
                                  </p:childTnLst>
                                </p:cTn>
                              </p:par>
                            </p:childTnLst>
                          </p:cTn>
                        </p:par>
                        <p:par>
                          <p:cTn id="125" fill="hold">
                            <p:stCondLst>
                              <p:cond delay="12000"/>
                            </p:stCondLst>
                            <p:childTnLst>
                              <p:par>
                                <p:cTn id="126" presetID="1" presetClass="entr" presetSubtype="0" fill="hold" grpId="0" nodeType="afterEffect">
                                  <p:stCondLst>
                                    <p:cond delay="0"/>
                                  </p:stCondLst>
                                  <p:childTnLst>
                                    <p:set>
                                      <p:cBhvr>
                                        <p:cTn id="127" dur="1" fill="hold">
                                          <p:stCondLst>
                                            <p:cond delay="499"/>
                                          </p:stCondLst>
                                        </p:cTn>
                                        <p:tgtEl>
                                          <p:spTgt spid="37"/>
                                        </p:tgtEl>
                                        <p:attrNameLst>
                                          <p:attrName>style.visibility</p:attrName>
                                        </p:attrNameLst>
                                      </p:cBhvr>
                                      <p:to>
                                        <p:strVal val="visible"/>
                                      </p:to>
                                    </p:set>
                                  </p:childTnLst>
                                </p:cTn>
                              </p:par>
                            </p:childTnLst>
                          </p:cTn>
                        </p:par>
                        <p:par>
                          <p:cTn id="128" fill="hold">
                            <p:stCondLst>
                              <p:cond delay="12500"/>
                            </p:stCondLst>
                            <p:childTnLst>
                              <p:par>
                                <p:cTn id="129" presetID="1" presetClass="entr" presetSubtype="0" fill="hold" grpId="0" nodeType="afterEffect">
                                  <p:stCondLst>
                                    <p:cond delay="0"/>
                                  </p:stCondLst>
                                  <p:childTnLst>
                                    <p:set>
                                      <p:cBhvr>
                                        <p:cTn id="130" dur="1" fill="hold">
                                          <p:stCondLst>
                                            <p:cond delay="499"/>
                                          </p:stCondLst>
                                        </p:cTn>
                                        <p:tgtEl>
                                          <p:spTgt spid="43"/>
                                        </p:tgtEl>
                                        <p:attrNameLst>
                                          <p:attrName>style.visibility</p:attrName>
                                        </p:attrNameLst>
                                      </p:cBhvr>
                                      <p:to>
                                        <p:strVal val="visible"/>
                                      </p:to>
                                    </p:set>
                                  </p:childTnLst>
                                </p:cTn>
                              </p:par>
                            </p:childTnLst>
                          </p:cTn>
                        </p:par>
                        <p:par>
                          <p:cTn id="131" fill="hold">
                            <p:stCondLst>
                              <p:cond delay="13000"/>
                            </p:stCondLst>
                            <p:childTnLst>
                              <p:par>
                                <p:cTn id="132" presetID="1" presetClass="entr" presetSubtype="0" fill="hold" grpId="0" nodeType="afterEffect">
                                  <p:stCondLst>
                                    <p:cond delay="0"/>
                                  </p:stCondLst>
                                  <p:childTnLst>
                                    <p:set>
                                      <p:cBhvr>
                                        <p:cTn id="133" dur="1" fill="hold">
                                          <p:stCondLst>
                                            <p:cond delay="499"/>
                                          </p:stCondLst>
                                        </p:cTn>
                                        <p:tgtEl>
                                          <p:spTgt spid="44"/>
                                        </p:tgtEl>
                                        <p:attrNameLst>
                                          <p:attrName>style.visibility</p:attrName>
                                        </p:attrNameLst>
                                      </p:cBhvr>
                                      <p:to>
                                        <p:strVal val="visible"/>
                                      </p:to>
                                    </p:set>
                                  </p:childTnLst>
                                </p:cTn>
                              </p:par>
                            </p:childTnLst>
                          </p:cTn>
                        </p:par>
                        <p:par>
                          <p:cTn id="134" fill="hold">
                            <p:stCondLst>
                              <p:cond delay="13500"/>
                            </p:stCondLst>
                            <p:childTnLst>
                              <p:par>
                                <p:cTn id="135" presetID="1" presetClass="entr" presetSubtype="0" fill="hold" grpId="0" nodeType="afterEffect">
                                  <p:stCondLst>
                                    <p:cond delay="0"/>
                                  </p:stCondLst>
                                  <p:childTnLst>
                                    <p:set>
                                      <p:cBhvr>
                                        <p:cTn id="136" dur="1" fill="hold">
                                          <p:stCondLst>
                                            <p:cond delay="499"/>
                                          </p:stCondLst>
                                        </p:cTn>
                                        <p:tgtEl>
                                          <p:spTgt spid="49"/>
                                        </p:tgtEl>
                                        <p:attrNameLst>
                                          <p:attrName>style.visibility</p:attrName>
                                        </p:attrNameLst>
                                      </p:cBhvr>
                                      <p:to>
                                        <p:strVal val="visible"/>
                                      </p:to>
                                    </p:set>
                                  </p:childTnLst>
                                </p:cTn>
                              </p:par>
                            </p:childTnLst>
                          </p:cTn>
                        </p:par>
                        <p:par>
                          <p:cTn id="137" fill="hold">
                            <p:stCondLst>
                              <p:cond delay="14000"/>
                            </p:stCondLst>
                            <p:childTnLst>
                              <p:par>
                                <p:cTn id="138" presetID="1" presetClass="entr" presetSubtype="0" fill="hold" grpId="0" nodeType="afterEffect">
                                  <p:stCondLst>
                                    <p:cond delay="0"/>
                                  </p:stCondLst>
                                  <p:childTnLst>
                                    <p:set>
                                      <p:cBhvr>
                                        <p:cTn id="139" dur="1" fill="hold">
                                          <p:stCondLst>
                                            <p:cond delay="499"/>
                                          </p:stCondLst>
                                        </p:cTn>
                                        <p:tgtEl>
                                          <p:spTgt spid="47"/>
                                        </p:tgtEl>
                                        <p:attrNameLst>
                                          <p:attrName>style.visibility</p:attrName>
                                        </p:attrNameLst>
                                      </p:cBhvr>
                                      <p:to>
                                        <p:strVal val="visible"/>
                                      </p:to>
                                    </p:set>
                                  </p:childTnLst>
                                </p:cTn>
                              </p:par>
                            </p:childTnLst>
                          </p:cTn>
                        </p:par>
                        <p:par>
                          <p:cTn id="140" fill="hold">
                            <p:stCondLst>
                              <p:cond delay="14500"/>
                            </p:stCondLst>
                            <p:childTnLst>
                              <p:par>
                                <p:cTn id="141" presetID="1" presetClass="entr" presetSubtype="0" fill="hold" grpId="0" nodeType="afterEffect">
                                  <p:stCondLst>
                                    <p:cond delay="0"/>
                                  </p:stCondLst>
                                  <p:childTnLst>
                                    <p:set>
                                      <p:cBhvr>
                                        <p:cTn id="142" dur="1" fill="hold">
                                          <p:stCondLst>
                                            <p:cond delay="499"/>
                                          </p:stCondLst>
                                        </p:cTn>
                                        <p:tgtEl>
                                          <p:spTgt spid="53"/>
                                        </p:tgtEl>
                                        <p:attrNameLst>
                                          <p:attrName>style.visibility</p:attrName>
                                        </p:attrNameLst>
                                      </p:cBhvr>
                                      <p:to>
                                        <p:strVal val="visible"/>
                                      </p:to>
                                    </p:set>
                                  </p:childTnLst>
                                </p:cTn>
                              </p:par>
                            </p:childTnLst>
                          </p:cTn>
                        </p:par>
                        <p:par>
                          <p:cTn id="143" fill="hold">
                            <p:stCondLst>
                              <p:cond delay="15000"/>
                            </p:stCondLst>
                            <p:childTnLst>
                              <p:par>
                                <p:cTn id="144" presetID="1" presetClass="entr" presetSubtype="0" fill="hold" grpId="0" nodeType="afterEffect">
                                  <p:stCondLst>
                                    <p:cond delay="0"/>
                                  </p:stCondLst>
                                  <p:childTnLst>
                                    <p:set>
                                      <p:cBhvr>
                                        <p:cTn id="145" dur="1" fill="hold">
                                          <p:stCondLst>
                                            <p:cond delay="499"/>
                                          </p:stCondLst>
                                        </p:cTn>
                                        <p:tgtEl>
                                          <p:spTgt spid="54"/>
                                        </p:tgtEl>
                                        <p:attrNameLst>
                                          <p:attrName>style.visibility</p:attrName>
                                        </p:attrNameLst>
                                      </p:cBhvr>
                                      <p:to>
                                        <p:strVal val="visible"/>
                                      </p:to>
                                    </p:set>
                                  </p:childTnLst>
                                </p:cTn>
                              </p:par>
                            </p:childTnLst>
                          </p:cTn>
                        </p:par>
                        <p:par>
                          <p:cTn id="146" fill="hold">
                            <p:stCondLst>
                              <p:cond delay="15500"/>
                            </p:stCondLst>
                            <p:childTnLst>
                              <p:par>
                                <p:cTn id="147" presetID="1" presetClass="entr" presetSubtype="0" fill="hold" grpId="0" nodeType="afterEffect">
                                  <p:stCondLst>
                                    <p:cond delay="0"/>
                                  </p:stCondLst>
                                  <p:childTnLst>
                                    <p:set>
                                      <p:cBhvr>
                                        <p:cTn id="148" dur="1" fill="hold">
                                          <p:stCondLst>
                                            <p:cond delay="499"/>
                                          </p:stCondLst>
                                        </p:cTn>
                                        <p:tgtEl>
                                          <p:spTgt spid="58"/>
                                        </p:tgtEl>
                                        <p:attrNameLst>
                                          <p:attrName>style.visibility</p:attrName>
                                        </p:attrNameLst>
                                      </p:cBhvr>
                                      <p:to>
                                        <p:strVal val="visible"/>
                                      </p:to>
                                    </p:set>
                                  </p:childTnLst>
                                </p:cTn>
                              </p:par>
                            </p:childTnLst>
                          </p:cTn>
                        </p:par>
                        <p:par>
                          <p:cTn id="149" fill="hold">
                            <p:stCondLst>
                              <p:cond delay="16000"/>
                            </p:stCondLst>
                            <p:childTnLst>
                              <p:par>
                                <p:cTn id="150" presetID="1" presetClass="entr" presetSubtype="0" fill="hold" grpId="0" nodeType="afterEffect">
                                  <p:stCondLst>
                                    <p:cond delay="0"/>
                                  </p:stCondLst>
                                  <p:childTnLst>
                                    <p:set>
                                      <p:cBhvr>
                                        <p:cTn id="151" dur="1" fill="hold">
                                          <p:stCondLst>
                                            <p:cond delay="499"/>
                                          </p:stCondLst>
                                        </p:cTn>
                                        <p:tgtEl>
                                          <p:spTgt spid="59"/>
                                        </p:tgtEl>
                                        <p:attrNameLst>
                                          <p:attrName>style.visibility</p:attrName>
                                        </p:attrNameLst>
                                      </p:cBhvr>
                                      <p:to>
                                        <p:strVal val="visible"/>
                                      </p:to>
                                    </p:set>
                                  </p:childTnLst>
                                </p:cTn>
                              </p:par>
                            </p:childTnLst>
                          </p:cTn>
                        </p:par>
                      </p:childTnLst>
                    </p:cTn>
                  </p:par>
                  <p:par>
                    <p:cTn id="152" fill="hold">
                      <p:stCondLst>
                        <p:cond delay="indefinite"/>
                      </p:stCondLst>
                      <p:childTnLst>
                        <p:par>
                          <p:cTn id="153" fill="hold">
                            <p:stCondLst>
                              <p:cond delay="0"/>
                            </p:stCondLst>
                            <p:childTnLst>
                              <p:par>
                                <p:cTn id="154" presetID="2" presetClass="entr" presetSubtype="4" fill="hold" grpId="0" nodeType="clickEffect">
                                  <p:stCondLst>
                                    <p:cond delay="0"/>
                                  </p:stCondLst>
                                  <p:childTnLst>
                                    <p:set>
                                      <p:cBhvr>
                                        <p:cTn id="155" dur="1" fill="hold">
                                          <p:stCondLst>
                                            <p:cond delay="0"/>
                                          </p:stCondLst>
                                        </p:cTn>
                                        <p:tgtEl>
                                          <p:spTgt spid="20"/>
                                        </p:tgtEl>
                                        <p:attrNameLst>
                                          <p:attrName>style.visibility</p:attrName>
                                        </p:attrNameLst>
                                      </p:cBhvr>
                                      <p:to>
                                        <p:strVal val="visible"/>
                                      </p:to>
                                    </p:set>
                                    <p:anim calcmode="lin" valueType="num">
                                      <p:cBhvr additive="base">
                                        <p:cTn id="156" dur="500" fill="hold"/>
                                        <p:tgtEl>
                                          <p:spTgt spid="20"/>
                                        </p:tgtEl>
                                        <p:attrNameLst>
                                          <p:attrName>ppt_x</p:attrName>
                                        </p:attrNameLst>
                                      </p:cBhvr>
                                      <p:tavLst>
                                        <p:tav tm="0">
                                          <p:val>
                                            <p:strVal val="#ppt_x"/>
                                          </p:val>
                                        </p:tav>
                                        <p:tav tm="100000">
                                          <p:val>
                                            <p:strVal val="#ppt_x"/>
                                          </p:val>
                                        </p:tav>
                                      </p:tavLst>
                                    </p:anim>
                                    <p:anim calcmode="lin" valueType="num">
                                      <p:cBhvr additive="base">
                                        <p:cTn id="157" dur="500" fill="hold"/>
                                        <p:tgtEl>
                                          <p:spTgt spid="20"/>
                                        </p:tgtEl>
                                        <p:attrNameLst>
                                          <p:attrName>ppt_y</p:attrName>
                                        </p:attrNameLst>
                                      </p:cBhvr>
                                      <p:tavLst>
                                        <p:tav tm="0">
                                          <p:val>
                                            <p:strVal val="1+#ppt_h/2"/>
                                          </p:val>
                                        </p:tav>
                                        <p:tav tm="100000">
                                          <p:val>
                                            <p:strVal val="#ppt_y"/>
                                          </p:val>
                                        </p:tav>
                                      </p:tavLst>
                                    </p:anim>
                                  </p:childTnLst>
                                </p:cTn>
                              </p:par>
                            </p:childTnLst>
                          </p:cTn>
                        </p:par>
                        <p:par>
                          <p:cTn id="158" fill="hold">
                            <p:stCondLst>
                              <p:cond delay="500"/>
                            </p:stCondLst>
                            <p:childTnLst>
                              <p:par>
                                <p:cTn id="159" presetID="2" presetClass="entr" presetSubtype="4" fill="hold" grpId="0" nodeType="afterEffect">
                                  <p:stCondLst>
                                    <p:cond delay="0"/>
                                  </p:stCondLst>
                                  <p:childTnLst>
                                    <p:set>
                                      <p:cBhvr>
                                        <p:cTn id="160" dur="1" fill="hold">
                                          <p:stCondLst>
                                            <p:cond delay="0"/>
                                          </p:stCondLst>
                                        </p:cTn>
                                        <p:tgtEl>
                                          <p:spTgt spid="21"/>
                                        </p:tgtEl>
                                        <p:attrNameLst>
                                          <p:attrName>style.visibility</p:attrName>
                                        </p:attrNameLst>
                                      </p:cBhvr>
                                      <p:to>
                                        <p:strVal val="visible"/>
                                      </p:to>
                                    </p:set>
                                    <p:anim calcmode="lin" valueType="num">
                                      <p:cBhvr additive="base">
                                        <p:cTn id="161" dur="500" fill="hold"/>
                                        <p:tgtEl>
                                          <p:spTgt spid="21"/>
                                        </p:tgtEl>
                                        <p:attrNameLst>
                                          <p:attrName>ppt_x</p:attrName>
                                        </p:attrNameLst>
                                      </p:cBhvr>
                                      <p:tavLst>
                                        <p:tav tm="0">
                                          <p:val>
                                            <p:strVal val="#ppt_x"/>
                                          </p:val>
                                        </p:tav>
                                        <p:tav tm="100000">
                                          <p:val>
                                            <p:strVal val="#ppt_x"/>
                                          </p:val>
                                        </p:tav>
                                      </p:tavLst>
                                    </p:anim>
                                    <p:anim calcmode="lin" valueType="num">
                                      <p:cBhvr additive="base">
                                        <p:cTn id="162" dur="500" fill="hold"/>
                                        <p:tgtEl>
                                          <p:spTgt spid="21"/>
                                        </p:tgtEl>
                                        <p:attrNameLst>
                                          <p:attrName>ppt_y</p:attrName>
                                        </p:attrNameLst>
                                      </p:cBhvr>
                                      <p:tavLst>
                                        <p:tav tm="0">
                                          <p:val>
                                            <p:strVal val="1+#ppt_h/2"/>
                                          </p:val>
                                        </p:tav>
                                        <p:tav tm="100000">
                                          <p:val>
                                            <p:strVal val="#ppt_y"/>
                                          </p:val>
                                        </p:tav>
                                      </p:tavLst>
                                    </p:anim>
                                  </p:childTnLst>
                                </p:cTn>
                              </p:par>
                            </p:childTnLst>
                          </p:cTn>
                        </p:par>
                        <p:par>
                          <p:cTn id="163" fill="hold">
                            <p:stCondLst>
                              <p:cond delay="1000"/>
                            </p:stCondLst>
                            <p:childTnLst>
                              <p:par>
                                <p:cTn id="164" presetID="2" presetClass="entr" presetSubtype="4" fill="hold" grpId="0" nodeType="afterEffect">
                                  <p:stCondLst>
                                    <p:cond delay="0"/>
                                  </p:stCondLst>
                                  <p:childTnLst>
                                    <p:set>
                                      <p:cBhvr>
                                        <p:cTn id="165" dur="1" fill="hold">
                                          <p:stCondLst>
                                            <p:cond delay="0"/>
                                          </p:stCondLst>
                                        </p:cTn>
                                        <p:tgtEl>
                                          <p:spTgt spid="22"/>
                                        </p:tgtEl>
                                        <p:attrNameLst>
                                          <p:attrName>style.visibility</p:attrName>
                                        </p:attrNameLst>
                                      </p:cBhvr>
                                      <p:to>
                                        <p:strVal val="visible"/>
                                      </p:to>
                                    </p:set>
                                    <p:anim calcmode="lin" valueType="num">
                                      <p:cBhvr additive="base">
                                        <p:cTn id="166" dur="500" fill="hold"/>
                                        <p:tgtEl>
                                          <p:spTgt spid="22"/>
                                        </p:tgtEl>
                                        <p:attrNameLst>
                                          <p:attrName>ppt_x</p:attrName>
                                        </p:attrNameLst>
                                      </p:cBhvr>
                                      <p:tavLst>
                                        <p:tav tm="0">
                                          <p:val>
                                            <p:strVal val="#ppt_x"/>
                                          </p:val>
                                        </p:tav>
                                        <p:tav tm="100000">
                                          <p:val>
                                            <p:strVal val="#ppt_x"/>
                                          </p:val>
                                        </p:tav>
                                      </p:tavLst>
                                    </p:anim>
                                    <p:anim calcmode="lin" valueType="num">
                                      <p:cBhvr additive="base">
                                        <p:cTn id="167" dur="500" fill="hold"/>
                                        <p:tgtEl>
                                          <p:spTgt spid="22"/>
                                        </p:tgtEl>
                                        <p:attrNameLst>
                                          <p:attrName>ppt_y</p:attrName>
                                        </p:attrNameLst>
                                      </p:cBhvr>
                                      <p:tavLst>
                                        <p:tav tm="0">
                                          <p:val>
                                            <p:strVal val="1+#ppt_h/2"/>
                                          </p:val>
                                        </p:tav>
                                        <p:tav tm="100000">
                                          <p:val>
                                            <p:strVal val="#ppt_y"/>
                                          </p:val>
                                        </p:tav>
                                      </p:tavLst>
                                    </p:anim>
                                  </p:childTnLst>
                                </p:cTn>
                              </p:par>
                            </p:childTnLst>
                          </p:cTn>
                        </p:par>
                        <p:par>
                          <p:cTn id="168" fill="hold">
                            <p:stCondLst>
                              <p:cond delay="1500"/>
                            </p:stCondLst>
                            <p:childTnLst>
                              <p:par>
                                <p:cTn id="169" presetID="2" presetClass="entr" presetSubtype="4" fill="hold" grpId="0" nodeType="afterEffect">
                                  <p:stCondLst>
                                    <p:cond delay="0"/>
                                  </p:stCondLst>
                                  <p:childTnLst>
                                    <p:set>
                                      <p:cBhvr>
                                        <p:cTn id="170" dur="1" fill="hold">
                                          <p:stCondLst>
                                            <p:cond delay="0"/>
                                          </p:stCondLst>
                                        </p:cTn>
                                        <p:tgtEl>
                                          <p:spTgt spid="23"/>
                                        </p:tgtEl>
                                        <p:attrNameLst>
                                          <p:attrName>style.visibility</p:attrName>
                                        </p:attrNameLst>
                                      </p:cBhvr>
                                      <p:to>
                                        <p:strVal val="visible"/>
                                      </p:to>
                                    </p:set>
                                    <p:anim calcmode="lin" valueType="num">
                                      <p:cBhvr additive="base">
                                        <p:cTn id="171" dur="500" fill="hold"/>
                                        <p:tgtEl>
                                          <p:spTgt spid="23"/>
                                        </p:tgtEl>
                                        <p:attrNameLst>
                                          <p:attrName>ppt_x</p:attrName>
                                        </p:attrNameLst>
                                      </p:cBhvr>
                                      <p:tavLst>
                                        <p:tav tm="0">
                                          <p:val>
                                            <p:strVal val="#ppt_x"/>
                                          </p:val>
                                        </p:tav>
                                        <p:tav tm="100000">
                                          <p:val>
                                            <p:strVal val="#ppt_x"/>
                                          </p:val>
                                        </p:tav>
                                      </p:tavLst>
                                    </p:anim>
                                    <p:anim calcmode="lin" valueType="num">
                                      <p:cBhvr additive="base">
                                        <p:cTn id="172" dur="500" fill="hold"/>
                                        <p:tgtEl>
                                          <p:spTgt spid="23"/>
                                        </p:tgtEl>
                                        <p:attrNameLst>
                                          <p:attrName>ppt_y</p:attrName>
                                        </p:attrNameLst>
                                      </p:cBhvr>
                                      <p:tavLst>
                                        <p:tav tm="0">
                                          <p:val>
                                            <p:strVal val="1+#ppt_h/2"/>
                                          </p:val>
                                        </p:tav>
                                        <p:tav tm="100000">
                                          <p:val>
                                            <p:strVal val="#ppt_y"/>
                                          </p:val>
                                        </p:tav>
                                      </p:tavLst>
                                    </p:anim>
                                  </p:childTnLst>
                                </p:cTn>
                              </p:par>
                            </p:childTnLst>
                          </p:cTn>
                        </p:par>
                        <p:par>
                          <p:cTn id="173" fill="hold">
                            <p:stCondLst>
                              <p:cond delay="2000"/>
                            </p:stCondLst>
                            <p:childTnLst>
                              <p:par>
                                <p:cTn id="174" presetID="2" presetClass="entr" presetSubtype="4" fill="hold" grpId="0" nodeType="afterEffect">
                                  <p:stCondLst>
                                    <p:cond delay="0"/>
                                  </p:stCondLst>
                                  <p:childTnLst>
                                    <p:set>
                                      <p:cBhvr>
                                        <p:cTn id="175" dur="1" fill="hold">
                                          <p:stCondLst>
                                            <p:cond delay="0"/>
                                          </p:stCondLst>
                                        </p:cTn>
                                        <p:tgtEl>
                                          <p:spTgt spid="24"/>
                                        </p:tgtEl>
                                        <p:attrNameLst>
                                          <p:attrName>style.visibility</p:attrName>
                                        </p:attrNameLst>
                                      </p:cBhvr>
                                      <p:to>
                                        <p:strVal val="visible"/>
                                      </p:to>
                                    </p:set>
                                    <p:anim calcmode="lin" valueType="num">
                                      <p:cBhvr additive="base">
                                        <p:cTn id="176" dur="500" fill="hold"/>
                                        <p:tgtEl>
                                          <p:spTgt spid="24"/>
                                        </p:tgtEl>
                                        <p:attrNameLst>
                                          <p:attrName>ppt_x</p:attrName>
                                        </p:attrNameLst>
                                      </p:cBhvr>
                                      <p:tavLst>
                                        <p:tav tm="0">
                                          <p:val>
                                            <p:strVal val="#ppt_x"/>
                                          </p:val>
                                        </p:tav>
                                        <p:tav tm="100000">
                                          <p:val>
                                            <p:strVal val="#ppt_x"/>
                                          </p:val>
                                        </p:tav>
                                      </p:tavLst>
                                    </p:anim>
                                    <p:anim calcmode="lin" valueType="num">
                                      <p:cBhvr additive="base">
                                        <p:cTn id="177" dur="500" fill="hold"/>
                                        <p:tgtEl>
                                          <p:spTgt spid="24"/>
                                        </p:tgtEl>
                                        <p:attrNameLst>
                                          <p:attrName>ppt_y</p:attrName>
                                        </p:attrNameLst>
                                      </p:cBhvr>
                                      <p:tavLst>
                                        <p:tav tm="0">
                                          <p:val>
                                            <p:strVal val="1+#ppt_h/2"/>
                                          </p:val>
                                        </p:tav>
                                        <p:tav tm="100000">
                                          <p:val>
                                            <p:strVal val="#ppt_y"/>
                                          </p:val>
                                        </p:tav>
                                      </p:tavLst>
                                    </p:anim>
                                  </p:childTnLst>
                                </p:cTn>
                              </p:par>
                            </p:childTnLst>
                          </p:cTn>
                        </p:par>
                        <p:par>
                          <p:cTn id="178" fill="hold">
                            <p:stCondLst>
                              <p:cond delay="2500"/>
                            </p:stCondLst>
                            <p:childTnLst>
                              <p:par>
                                <p:cTn id="179" presetID="2" presetClass="entr" presetSubtype="4" fill="hold" grpId="0" nodeType="afterEffect">
                                  <p:stCondLst>
                                    <p:cond delay="0"/>
                                  </p:stCondLst>
                                  <p:childTnLst>
                                    <p:set>
                                      <p:cBhvr>
                                        <p:cTn id="180" dur="1" fill="hold">
                                          <p:stCondLst>
                                            <p:cond delay="0"/>
                                          </p:stCondLst>
                                        </p:cTn>
                                        <p:tgtEl>
                                          <p:spTgt spid="25"/>
                                        </p:tgtEl>
                                        <p:attrNameLst>
                                          <p:attrName>style.visibility</p:attrName>
                                        </p:attrNameLst>
                                      </p:cBhvr>
                                      <p:to>
                                        <p:strVal val="visible"/>
                                      </p:to>
                                    </p:set>
                                    <p:anim calcmode="lin" valueType="num">
                                      <p:cBhvr additive="base">
                                        <p:cTn id="181" dur="500" fill="hold"/>
                                        <p:tgtEl>
                                          <p:spTgt spid="25"/>
                                        </p:tgtEl>
                                        <p:attrNameLst>
                                          <p:attrName>ppt_x</p:attrName>
                                        </p:attrNameLst>
                                      </p:cBhvr>
                                      <p:tavLst>
                                        <p:tav tm="0">
                                          <p:val>
                                            <p:strVal val="#ppt_x"/>
                                          </p:val>
                                        </p:tav>
                                        <p:tav tm="100000">
                                          <p:val>
                                            <p:strVal val="#ppt_x"/>
                                          </p:val>
                                        </p:tav>
                                      </p:tavLst>
                                    </p:anim>
                                    <p:anim calcmode="lin" valueType="num">
                                      <p:cBhvr additive="base">
                                        <p:cTn id="182" dur="500" fill="hold"/>
                                        <p:tgtEl>
                                          <p:spTgt spid="25"/>
                                        </p:tgtEl>
                                        <p:attrNameLst>
                                          <p:attrName>ppt_y</p:attrName>
                                        </p:attrNameLst>
                                      </p:cBhvr>
                                      <p:tavLst>
                                        <p:tav tm="0">
                                          <p:val>
                                            <p:strVal val="1+#ppt_h/2"/>
                                          </p:val>
                                        </p:tav>
                                        <p:tav tm="100000">
                                          <p:val>
                                            <p:strVal val="#ppt_y"/>
                                          </p:val>
                                        </p:tav>
                                      </p:tavLst>
                                    </p:anim>
                                  </p:childTnLst>
                                </p:cTn>
                              </p:par>
                            </p:childTnLst>
                          </p:cTn>
                        </p:par>
                        <p:par>
                          <p:cTn id="183" fill="hold">
                            <p:stCondLst>
                              <p:cond delay="3000"/>
                            </p:stCondLst>
                            <p:childTnLst>
                              <p:par>
                                <p:cTn id="184" presetID="2" presetClass="entr" presetSubtype="4" fill="hold" grpId="0" nodeType="afterEffect">
                                  <p:stCondLst>
                                    <p:cond delay="0"/>
                                  </p:stCondLst>
                                  <p:childTnLst>
                                    <p:set>
                                      <p:cBhvr>
                                        <p:cTn id="185" dur="1" fill="hold">
                                          <p:stCondLst>
                                            <p:cond delay="0"/>
                                          </p:stCondLst>
                                        </p:cTn>
                                        <p:tgtEl>
                                          <p:spTgt spid="26"/>
                                        </p:tgtEl>
                                        <p:attrNameLst>
                                          <p:attrName>style.visibility</p:attrName>
                                        </p:attrNameLst>
                                      </p:cBhvr>
                                      <p:to>
                                        <p:strVal val="visible"/>
                                      </p:to>
                                    </p:set>
                                    <p:anim calcmode="lin" valueType="num">
                                      <p:cBhvr additive="base">
                                        <p:cTn id="186" dur="500" fill="hold"/>
                                        <p:tgtEl>
                                          <p:spTgt spid="26"/>
                                        </p:tgtEl>
                                        <p:attrNameLst>
                                          <p:attrName>ppt_x</p:attrName>
                                        </p:attrNameLst>
                                      </p:cBhvr>
                                      <p:tavLst>
                                        <p:tav tm="0">
                                          <p:val>
                                            <p:strVal val="#ppt_x"/>
                                          </p:val>
                                        </p:tav>
                                        <p:tav tm="100000">
                                          <p:val>
                                            <p:strVal val="#ppt_x"/>
                                          </p:val>
                                        </p:tav>
                                      </p:tavLst>
                                    </p:anim>
                                    <p:anim calcmode="lin" valueType="num">
                                      <p:cBhvr additive="base">
                                        <p:cTn id="187" dur="500" fill="hold"/>
                                        <p:tgtEl>
                                          <p:spTgt spid="26"/>
                                        </p:tgtEl>
                                        <p:attrNameLst>
                                          <p:attrName>ppt_y</p:attrName>
                                        </p:attrNameLst>
                                      </p:cBhvr>
                                      <p:tavLst>
                                        <p:tav tm="0">
                                          <p:val>
                                            <p:strVal val="1+#ppt_h/2"/>
                                          </p:val>
                                        </p:tav>
                                        <p:tav tm="100000">
                                          <p:val>
                                            <p:strVal val="#ppt_y"/>
                                          </p:val>
                                        </p:tav>
                                      </p:tavLst>
                                    </p:anim>
                                  </p:childTnLst>
                                </p:cTn>
                              </p:par>
                            </p:childTnLst>
                          </p:cTn>
                        </p:par>
                        <p:par>
                          <p:cTn id="188" fill="hold">
                            <p:stCondLst>
                              <p:cond delay="3500"/>
                            </p:stCondLst>
                            <p:childTnLst>
                              <p:par>
                                <p:cTn id="189" presetID="2" presetClass="entr" presetSubtype="4" fill="hold" grpId="0" nodeType="afterEffect">
                                  <p:stCondLst>
                                    <p:cond delay="0"/>
                                  </p:stCondLst>
                                  <p:childTnLst>
                                    <p:set>
                                      <p:cBhvr>
                                        <p:cTn id="190" dur="1" fill="hold">
                                          <p:stCondLst>
                                            <p:cond delay="0"/>
                                          </p:stCondLst>
                                        </p:cTn>
                                        <p:tgtEl>
                                          <p:spTgt spid="27"/>
                                        </p:tgtEl>
                                        <p:attrNameLst>
                                          <p:attrName>style.visibility</p:attrName>
                                        </p:attrNameLst>
                                      </p:cBhvr>
                                      <p:to>
                                        <p:strVal val="visible"/>
                                      </p:to>
                                    </p:set>
                                    <p:anim calcmode="lin" valueType="num">
                                      <p:cBhvr additive="base">
                                        <p:cTn id="191" dur="500" fill="hold"/>
                                        <p:tgtEl>
                                          <p:spTgt spid="27"/>
                                        </p:tgtEl>
                                        <p:attrNameLst>
                                          <p:attrName>ppt_x</p:attrName>
                                        </p:attrNameLst>
                                      </p:cBhvr>
                                      <p:tavLst>
                                        <p:tav tm="0">
                                          <p:val>
                                            <p:strVal val="#ppt_x"/>
                                          </p:val>
                                        </p:tav>
                                        <p:tav tm="100000">
                                          <p:val>
                                            <p:strVal val="#ppt_x"/>
                                          </p:val>
                                        </p:tav>
                                      </p:tavLst>
                                    </p:anim>
                                    <p:anim calcmode="lin" valueType="num">
                                      <p:cBhvr additive="base">
                                        <p:cTn id="192" dur="500" fill="hold"/>
                                        <p:tgtEl>
                                          <p:spTgt spid="27"/>
                                        </p:tgtEl>
                                        <p:attrNameLst>
                                          <p:attrName>ppt_y</p:attrName>
                                        </p:attrNameLst>
                                      </p:cBhvr>
                                      <p:tavLst>
                                        <p:tav tm="0">
                                          <p:val>
                                            <p:strVal val="1+#ppt_h/2"/>
                                          </p:val>
                                        </p:tav>
                                        <p:tav tm="100000">
                                          <p:val>
                                            <p:strVal val="#ppt_y"/>
                                          </p:val>
                                        </p:tav>
                                      </p:tavLst>
                                    </p:anim>
                                  </p:childTnLst>
                                </p:cTn>
                              </p:par>
                            </p:childTnLst>
                          </p:cTn>
                        </p:par>
                        <p:par>
                          <p:cTn id="193" fill="hold">
                            <p:stCondLst>
                              <p:cond delay="4000"/>
                            </p:stCondLst>
                            <p:childTnLst>
                              <p:par>
                                <p:cTn id="194" presetID="2" presetClass="entr" presetSubtype="4" fill="hold" grpId="0" nodeType="afterEffect">
                                  <p:stCondLst>
                                    <p:cond delay="0"/>
                                  </p:stCondLst>
                                  <p:childTnLst>
                                    <p:set>
                                      <p:cBhvr>
                                        <p:cTn id="195" dur="1" fill="hold">
                                          <p:stCondLst>
                                            <p:cond delay="0"/>
                                          </p:stCondLst>
                                        </p:cTn>
                                        <p:tgtEl>
                                          <p:spTgt spid="28"/>
                                        </p:tgtEl>
                                        <p:attrNameLst>
                                          <p:attrName>style.visibility</p:attrName>
                                        </p:attrNameLst>
                                      </p:cBhvr>
                                      <p:to>
                                        <p:strVal val="visible"/>
                                      </p:to>
                                    </p:set>
                                    <p:anim calcmode="lin" valueType="num">
                                      <p:cBhvr additive="base">
                                        <p:cTn id="196" dur="500" fill="hold"/>
                                        <p:tgtEl>
                                          <p:spTgt spid="28"/>
                                        </p:tgtEl>
                                        <p:attrNameLst>
                                          <p:attrName>ppt_x</p:attrName>
                                        </p:attrNameLst>
                                      </p:cBhvr>
                                      <p:tavLst>
                                        <p:tav tm="0">
                                          <p:val>
                                            <p:strVal val="#ppt_x"/>
                                          </p:val>
                                        </p:tav>
                                        <p:tav tm="100000">
                                          <p:val>
                                            <p:strVal val="#ppt_x"/>
                                          </p:val>
                                        </p:tav>
                                      </p:tavLst>
                                    </p:anim>
                                    <p:anim calcmode="lin" valueType="num">
                                      <p:cBhvr additive="base">
                                        <p:cTn id="197" dur="500" fill="hold"/>
                                        <p:tgtEl>
                                          <p:spTgt spid="28"/>
                                        </p:tgtEl>
                                        <p:attrNameLst>
                                          <p:attrName>ppt_y</p:attrName>
                                        </p:attrNameLst>
                                      </p:cBhvr>
                                      <p:tavLst>
                                        <p:tav tm="0">
                                          <p:val>
                                            <p:strVal val="1+#ppt_h/2"/>
                                          </p:val>
                                        </p:tav>
                                        <p:tav tm="100000">
                                          <p:val>
                                            <p:strVal val="#ppt_y"/>
                                          </p:val>
                                        </p:tav>
                                      </p:tavLst>
                                    </p:anim>
                                  </p:childTnLst>
                                </p:cTn>
                              </p:par>
                            </p:childTnLst>
                          </p:cTn>
                        </p:par>
                        <p:par>
                          <p:cTn id="198" fill="hold">
                            <p:stCondLst>
                              <p:cond delay="4500"/>
                            </p:stCondLst>
                            <p:childTnLst>
                              <p:par>
                                <p:cTn id="199" presetID="2" presetClass="entr" presetSubtype="4" fill="hold" grpId="0" nodeType="afterEffect">
                                  <p:stCondLst>
                                    <p:cond delay="0"/>
                                  </p:stCondLst>
                                  <p:childTnLst>
                                    <p:set>
                                      <p:cBhvr>
                                        <p:cTn id="200" dur="1" fill="hold">
                                          <p:stCondLst>
                                            <p:cond delay="0"/>
                                          </p:stCondLst>
                                        </p:cTn>
                                        <p:tgtEl>
                                          <p:spTgt spid="29"/>
                                        </p:tgtEl>
                                        <p:attrNameLst>
                                          <p:attrName>style.visibility</p:attrName>
                                        </p:attrNameLst>
                                      </p:cBhvr>
                                      <p:to>
                                        <p:strVal val="visible"/>
                                      </p:to>
                                    </p:set>
                                    <p:anim calcmode="lin" valueType="num">
                                      <p:cBhvr additive="base">
                                        <p:cTn id="201" dur="500" fill="hold"/>
                                        <p:tgtEl>
                                          <p:spTgt spid="29"/>
                                        </p:tgtEl>
                                        <p:attrNameLst>
                                          <p:attrName>ppt_x</p:attrName>
                                        </p:attrNameLst>
                                      </p:cBhvr>
                                      <p:tavLst>
                                        <p:tav tm="0">
                                          <p:val>
                                            <p:strVal val="#ppt_x"/>
                                          </p:val>
                                        </p:tav>
                                        <p:tav tm="100000">
                                          <p:val>
                                            <p:strVal val="#ppt_x"/>
                                          </p:val>
                                        </p:tav>
                                      </p:tavLst>
                                    </p:anim>
                                    <p:anim calcmode="lin" valueType="num">
                                      <p:cBhvr additive="base">
                                        <p:cTn id="202" dur="500" fill="hold"/>
                                        <p:tgtEl>
                                          <p:spTgt spid="29"/>
                                        </p:tgtEl>
                                        <p:attrNameLst>
                                          <p:attrName>ppt_y</p:attrName>
                                        </p:attrNameLst>
                                      </p:cBhvr>
                                      <p:tavLst>
                                        <p:tav tm="0">
                                          <p:val>
                                            <p:strVal val="1+#ppt_h/2"/>
                                          </p:val>
                                        </p:tav>
                                        <p:tav tm="100000">
                                          <p:val>
                                            <p:strVal val="#ppt_y"/>
                                          </p:val>
                                        </p:tav>
                                      </p:tavLst>
                                    </p:anim>
                                  </p:childTnLst>
                                </p:cTn>
                              </p:par>
                            </p:childTnLst>
                          </p:cTn>
                        </p:par>
                        <p:par>
                          <p:cTn id="203" fill="hold">
                            <p:stCondLst>
                              <p:cond delay="5000"/>
                            </p:stCondLst>
                            <p:childTnLst>
                              <p:par>
                                <p:cTn id="204" presetID="2" presetClass="entr" presetSubtype="4" fill="hold" grpId="0" nodeType="afterEffect">
                                  <p:stCondLst>
                                    <p:cond delay="0"/>
                                  </p:stCondLst>
                                  <p:childTnLst>
                                    <p:set>
                                      <p:cBhvr>
                                        <p:cTn id="205" dur="1" fill="hold">
                                          <p:stCondLst>
                                            <p:cond delay="0"/>
                                          </p:stCondLst>
                                        </p:cTn>
                                        <p:tgtEl>
                                          <p:spTgt spid="30"/>
                                        </p:tgtEl>
                                        <p:attrNameLst>
                                          <p:attrName>style.visibility</p:attrName>
                                        </p:attrNameLst>
                                      </p:cBhvr>
                                      <p:to>
                                        <p:strVal val="visible"/>
                                      </p:to>
                                    </p:set>
                                    <p:anim calcmode="lin" valueType="num">
                                      <p:cBhvr additive="base">
                                        <p:cTn id="206" dur="500" fill="hold"/>
                                        <p:tgtEl>
                                          <p:spTgt spid="30"/>
                                        </p:tgtEl>
                                        <p:attrNameLst>
                                          <p:attrName>ppt_x</p:attrName>
                                        </p:attrNameLst>
                                      </p:cBhvr>
                                      <p:tavLst>
                                        <p:tav tm="0">
                                          <p:val>
                                            <p:strVal val="#ppt_x"/>
                                          </p:val>
                                        </p:tav>
                                        <p:tav tm="100000">
                                          <p:val>
                                            <p:strVal val="#ppt_x"/>
                                          </p:val>
                                        </p:tav>
                                      </p:tavLst>
                                    </p:anim>
                                    <p:anim calcmode="lin" valueType="num">
                                      <p:cBhvr additive="base">
                                        <p:cTn id="207" dur="500" fill="hold"/>
                                        <p:tgtEl>
                                          <p:spTgt spid="30"/>
                                        </p:tgtEl>
                                        <p:attrNameLst>
                                          <p:attrName>ppt_y</p:attrName>
                                        </p:attrNameLst>
                                      </p:cBhvr>
                                      <p:tavLst>
                                        <p:tav tm="0">
                                          <p:val>
                                            <p:strVal val="1+#ppt_h/2"/>
                                          </p:val>
                                        </p:tav>
                                        <p:tav tm="100000">
                                          <p:val>
                                            <p:strVal val="#ppt_y"/>
                                          </p:val>
                                        </p:tav>
                                      </p:tavLst>
                                    </p:anim>
                                  </p:childTnLst>
                                </p:cTn>
                              </p:par>
                            </p:childTnLst>
                          </p:cTn>
                        </p:par>
                        <p:par>
                          <p:cTn id="208" fill="hold">
                            <p:stCondLst>
                              <p:cond delay="5500"/>
                            </p:stCondLst>
                            <p:childTnLst>
                              <p:par>
                                <p:cTn id="209" presetID="2" presetClass="entr" presetSubtype="4" fill="hold" grpId="0" nodeType="afterEffect">
                                  <p:stCondLst>
                                    <p:cond delay="0"/>
                                  </p:stCondLst>
                                  <p:childTnLst>
                                    <p:set>
                                      <p:cBhvr>
                                        <p:cTn id="210" dur="1" fill="hold">
                                          <p:stCondLst>
                                            <p:cond delay="0"/>
                                          </p:stCondLst>
                                        </p:cTn>
                                        <p:tgtEl>
                                          <p:spTgt spid="31"/>
                                        </p:tgtEl>
                                        <p:attrNameLst>
                                          <p:attrName>style.visibility</p:attrName>
                                        </p:attrNameLst>
                                      </p:cBhvr>
                                      <p:to>
                                        <p:strVal val="visible"/>
                                      </p:to>
                                    </p:set>
                                    <p:anim calcmode="lin" valueType="num">
                                      <p:cBhvr additive="base">
                                        <p:cTn id="211" dur="500" fill="hold"/>
                                        <p:tgtEl>
                                          <p:spTgt spid="31"/>
                                        </p:tgtEl>
                                        <p:attrNameLst>
                                          <p:attrName>ppt_x</p:attrName>
                                        </p:attrNameLst>
                                      </p:cBhvr>
                                      <p:tavLst>
                                        <p:tav tm="0">
                                          <p:val>
                                            <p:strVal val="#ppt_x"/>
                                          </p:val>
                                        </p:tav>
                                        <p:tav tm="100000">
                                          <p:val>
                                            <p:strVal val="#ppt_x"/>
                                          </p:val>
                                        </p:tav>
                                      </p:tavLst>
                                    </p:anim>
                                    <p:anim calcmode="lin" valueType="num">
                                      <p:cBhvr additive="base">
                                        <p:cTn id="21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13" fill="hold">
                      <p:stCondLst>
                        <p:cond delay="indefinite"/>
                      </p:stCondLst>
                      <p:childTnLst>
                        <p:par>
                          <p:cTn id="214" fill="hold">
                            <p:stCondLst>
                              <p:cond delay="0"/>
                            </p:stCondLst>
                            <p:childTnLst>
                              <p:par>
                                <p:cTn id="215" presetID="2" presetClass="entr" presetSubtype="8" fill="hold" grpId="0" nodeType="clickEffect">
                                  <p:stCondLst>
                                    <p:cond delay="0"/>
                                  </p:stCondLst>
                                  <p:childTnLst>
                                    <p:set>
                                      <p:cBhvr>
                                        <p:cTn id="216" dur="1" fill="hold">
                                          <p:stCondLst>
                                            <p:cond delay="0"/>
                                          </p:stCondLst>
                                        </p:cTn>
                                        <p:tgtEl>
                                          <p:spTgt spid="60"/>
                                        </p:tgtEl>
                                        <p:attrNameLst>
                                          <p:attrName>style.visibility</p:attrName>
                                        </p:attrNameLst>
                                      </p:cBhvr>
                                      <p:to>
                                        <p:strVal val="visible"/>
                                      </p:to>
                                    </p:set>
                                    <p:anim calcmode="lin" valueType="num">
                                      <p:cBhvr additive="base">
                                        <p:cTn id="217" dur="500" fill="hold"/>
                                        <p:tgtEl>
                                          <p:spTgt spid="60"/>
                                        </p:tgtEl>
                                        <p:attrNameLst>
                                          <p:attrName>ppt_x</p:attrName>
                                        </p:attrNameLst>
                                      </p:cBhvr>
                                      <p:tavLst>
                                        <p:tav tm="0">
                                          <p:val>
                                            <p:strVal val="0-#ppt_w/2"/>
                                          </p:val>
                                        </p:tav>
                                        <p:tav tm="100000">
                                          <p:val>
                                            <p:strVal val="#ppt_x"/>
                                          </p:val>
                                        </p:tav>
                                      </p:tavLst>
                                    </p:anim>
                                    <p:anim calcmode="lin" valueType="num">
                                      <p:cBhvr additive="base">
                                        <p:cTn id="218" dur="500" fill="hold"/>
                                        <p:tgtEl>
                                          <p:spTgt spid="60"/>
                                        </p:tgtEl>
                                        <p:attrNameLst>
                                          <p:attrName>ppt_y</p:attrName>
                                        </p:attrNameLst>
                                      </p:cBhvr>
                                      <p:tavLst>
                                        <p:tav tm="0">
                                          <p:val>
                                            <p:strVal val="#ppt_y"/>
                                          </p:val>
                                        </p:tav>
                                        <p:tav tm="100000">
                                          <p:val>
                                            <p:strVal val="#ppt_y"/>
                                          </p:val>
                                        </p:tav>
                                      </p:tavLst>
                                    </p:anim>
                                  </p:childTnLst>
                                </p:cTn>
                              </p:par>
                            </p:childTnLst>
                          </p:cTn>
                        </p:par>
                      </p:childTnLst>
                    </p:cTn>
                  </p:par>
                  <p:par>
                    <p:cTn id="219" fill="hold">
                      <p:stCondLst>
                        <p:cond delay="indefinite"/>
                      </p:stCondLst>
                      <p:childTnLst>
                        <p:par>
                          <p:cTn id="220" fill="hold">
                            <p:stCondLst>
                              <p:cond delay="0"/>
                            </p:stCondLst>
                            <p:childTnLst>
                              <p:par>
                                <p:cTn id="221" presetID="1" presetClass="entr" presetSubtype="0" fill="hold" grpId="0" nodeType="clickEffect">
                                  <p:stCondLst>
                                    <p:cond delay="0"/>
                                  </p:stCondLst>
                                  <p:childTnLst>
                                    <p:set>
                                      <p:cBhvr>
                                        <p:cTn id="22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autoUpdateAnimBg="0"/>
      <p:bldP spid="16" grpId="0" animBg="1" autoUpdateAnimBg="0"/>
      <p:bldP spid="17" grpId="0" animBg="1" autoUpdateAnimBg="0"/>
      <p:bldP spid="18" grpId="0" animBg="1" autoUpdateAnimBg="0"/>
      <p:bldP spid="19" grpId="0" animBg="1" autoUpdateAnimBg="0"/>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autoUpdateAnimBg="0"/>
      <p:bldP spid="33" grpId="0" animBg="1" autoUpdateAnimBg="0"/>
      <p:bldP spid="34" grpId="0" animBg="1" autoUpdateAnimBg="0"/>
      <p:bldP spid="35" grpId="0" animBg="1" autoUpdateAnimBg="0"/>
      <p:bldP spid="36" grpId="0" animBg="1" autoUpdateAnimBg="0"/>
      <p:bldP spid="37" grpId="0" animBg="1" autoUpdateAnimBg="0"/>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utoUpdateAnimBg="0"/>
      <p:bldP spid="62" grpId="0" autoUpdateAnimBg="0"/>
      <p:bldP spid="63" grpId="0" autoUpdateAnimBg="0"/>
      <p:bldP spid="64" grpId="0" autoUpdateAnimBg="0"/>
      <p:bldP spid="65" grpId="0" autoUpdateAnimBg="0"/>
      <p:bldP spid="66" grpId="0" autoUpdateAnimBg="0"/>
      <p:bldP spid="67" grpId="0" autoUpdateAnimBg="0"/>
      <p:bldP spid="68" grpId="0" autoUpdateAnimBg="0"/>
      <p:bldP spid="69" grpId="0" autoUpdateAnimBg="0"/>
      <p:bldP spid="70" grpId="0" autoUpdateAnimBg="0"/>
      <p:bldP spid="71" grpId="0" autoUpdateAnimBg="0"/>
      <p:bldP spid="72" grpId="0" autoUpdateAnimBg="0"/>
      <p:bldP spid="73" grpId="0" animBg="1"/>
      <p:bldP spid="7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10.1.2 </a:t>
            </a:r>
            <a:r>
              <a:rPr kumimoji="1" lang="zh-CN" altLang="en-US" sz="3200" b="1" dirty="0">
                <a:latin typeface="Arial" charset="0"/>
                <a:ea typeface="宋体" charset="-122"/>
                <a:cs typeface="+mn-cs"/>
              </a:rPr>
              <a:t>有序表的查找</a:t>
            </a:r>
          </a:p>
        </p:txBody>
      </p:sp>
      <p:sp>
        <p:nvSpPr>
          <p:cNvPr id="4" name="日期占位符 3"/>
          <p:cNvSpPr>
            <a:spLocks noGrp="1"/>
          </p:cNvSpPr>
          <p:nvPr>
            <p:ph type="dt" sz="half" idx="10"/>
          </p:nvPr>
        </p:nvSpPr>
        <p:spPr/>
        <p:txBody>
          <a:bodyPr/>
          <a:lstStyle/>
          <a:p>
            <a:fld id="{01FCB95F-E4A2-48CA-9712-74CE7FD9C5CA}" type="datetime1">
              <a:rPr lang="zh-CN" altLang="en-US" b="1" smtClean="0">
                <a:solidFill>
                  <a:srgbClr val="F79646">
                    <a:lumMod val="75000"/>
                  </a:srgbClr>
                </a:solidFill>
              </a:rPr>
              <a:t>2025/5/12</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34</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Line 30"/>
          <p:cNvSpPr>
            <a:spLocks noChangeShapeType="1"/>
          </p:cNvSpPr>
          <p:nvPr/>
        </p:nvSpPr>
        <p:spPr bwMode="auto">
          <a:xfrm>
            <a:off x="3397250" y="5251450"/>
            <a:ext cx="287338" cy="550862"/>
          </a:xfrm>
          <a:prstGeom prst="line">
            <a:avLst/>
          </a:prstGeom>
          <a:noFill/>
          <a:ln w="19050">
            <a:solidFill>
              <a:srgbClr val="0000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14" name="Line 28"/>
          <p:cNvSpPr>
            <a:spLocks noChangeShapeType="1"/>
          </p:cNvSpPr>
          <p:nvPr/>
        </p:nvSpPr>
        <p:spPr bwMode="auto">
          <a:xfrm>
            <a:off x="2319338" y="5251450"/>
            <a:ext cx="287337" cy="550862"/>
          </a:xfrm>
          <a:prstGeom prst="line">
            <a:avLst/>
          </a:prstGeom>
          <a:noFill/>
          <a:ln w="19050">
            <a:solidFill>
              <a:srgbClr val="0000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16" name="Line 26"/>
          <p:cNvSpPr>
            <a:spLocks noChangeShapeType="1"/>
          </p:cNvSpPr>
          <p:nvPr/>
        </p:nvSpPr>
        <p:spPr bwMode="auto">
          <a:xfrm>
            <a:off x="1597025" y="5251450"/>
            <a:ext cx="287338" cy="550862"/>
          </a:xfrm>
          <a:prstGeom prst="line">
            <a:avLst/>
          </a:prstGeom>
          <a:noFill/>
          <a:ln w="19050">
            <a:solidFill>
              <a:srgbClr val="0000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17" name="Line 18"/>
          <p:cNvSpPr>
            <a:spLocks noChangeShapeType="1"/>
          </p:cNvSpPr>
          <p:nvPr/>
        </p:nvSpPr>
        <p:spPr bwMode="auto">
          <a:xfrm flipH="1">
            <a:off x="1373188" y="3660775"/>
            <a:ext cx="390525" cy="398462"/>
          </a:xfrm>
          <a:prstGeom prst="line">
            <a:avLst/>
          </a:prstGeom>
          <a:noFill/>
          <a:ln w="19050">
            <a:solidFill>
              <a:srgbClr val="0000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18" name="Line 19"/>
          <p:cNvSpPr>
            <a:spLocks noChangeShapeType="1"/>
          </p:cNvSpPr>
          <p:nvPr/>
        </p:nvSpPr>
        <p:spPr bwMode="auto">
          <a:xfrm>
            <a:off x="2135188" y="3678237"/>
            <a:ext cx="457200" cy="457200"/>
          </a:xfrm>
          <a:prstGeom prst="line">
            <a:avLst/>
          </a:prstGeom>
          <a:noFill/>
          <a:ln w="19050">
            <a:solidFill>
              <a:srgbClr val="0000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19" name="Line 20"/>
          <p:cNvSpPr>
            <a:spLocks noChangeShapeType="1"/>
          </p:cNvSpPr>
          <p:nvPr/>
        </p:nvSpPr>
        <p:spPr bwMode="auto">
          <a:xfrm flipH="1">
            <a:off x="839788" y="4440237"/>
            <a:ext cx="304800" cy="457200"/>
          </a:xfrm>
          <a:prstGeom prst="line">
            <a:avLst/>
          </a:prstGeom>
          <a:noFill/>
          <a:ln w="19050">
            <a:solidFill>
              <a:srgbClr val="0000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0" name="Line 21"/>
          <p:cNvSpPr>
            <a:spLocks noChangeShapeType="1"/>
          </p:cNvSpPr>
          <p:nvPr/>
        </p:nvSpPr>
        <p:spPr bwMode="auto">
          <a:xfrm>
            <a:off x="806450" y="5251450"/>
            <a:ext cx="287338" cy="550862"/>
          </a:xfrm>
          <a:prstGeom prst="line">
            <a:avLst/>
          </a:prstGeom>
          <a:noFill/>
          <a:ln w="19050">
            <a:solidFill>
              <a:srgbClr val="0000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1" name="Line 22"/>
          <p:cNvSpPr>
            <a:spLocks noChangeShapeType="1"/>
          </p:cNvSpPr>
          <p:nvPr/>
        </p:nvSpPr>
        <p:spPr bwMode="auto">
          <a:xfrm>
            <a:off x="1373188" y="4440237"/>
            <a:ext cx="228600" cy="457200"/>
          </a:xfrm>
          <a:prstGeom prst="line">
            <a:avLst/>
          </a:prstGeom>
          <a:noFill/>
          <a:ln w="19050">
            <a:solidFill>
              <a:srgbClr val="0000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2" name="Line 23"/>
          <p:cNvSpPr>
            <a:spLocks noChangeShapeType="1"/>
          </p:cNvSpPr>
          <p:nvPr/>
        </p:nvSpPr>
        <p:spPr bwMode="auto">
          <a:xfrm flipH="1">
            <a:off x="2287588" y="4364037"/>
            <a:ext cx="304800" cy="533400"/>
          </a:xfrm>
          <a:prstGeom prst="line">
            <a:avLst/>
          </a:prstGeom>
          <a:noFill/>
          <a:ln w="19050">
            <a:solidFill>
              <a:srgbClr val="0000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3" name="Line 24"/>
          <p:cNvSpPr>
            <a:spLocks noChangeShapeType="1"/>
          </p:cNvSpPr>
          <p:nvPr/>
        </p:nvSpPr>
        <p:spPr bwMode="auto">
          <a:xfrm>
            <a:off x="2897188" y="4364037"/>
            <a:ext cx="381000" cy="533400"/>
          </a:xfrm>
          <a:prstGeom prst="line">
            <a:avLst/>
          </a:prstGeom>
          <a:noFill/>
          <a:ln w="19050">
            <a:solidFill>
              <a:srgbClr val="0000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4" name="Text Box 2"/>
          <p:cNvSpPr txBox="1">
            <a:spLocks noChangeArrowheads="1"/>
          </p:cNvSpPr>
          <p:nvPr/>
        </p:nvSpPr>
        <p:spPr bwMode="auto">
          <a:xfrm>
            <a:off x="611188" y="1644650"/>
            <a:ext cx="799306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buClr>
                <a:srgbClr val="3333FF"/>
              </a:buClr>
              <a:buFont typeface="Wingdings" pitchFamily="2" charset="2"/>
              <a:buNone/>
            </a:pPr>
            <a:r>
              <a:rPr lang="en-US" altLang="zh-CN" sz="2000" dirty="0">
                <a:solidFill>
                  <a:srgbClr val="0000FF"/>
                </a:solidFill>
                <a:ea typeface="宋体" charset="-122"/>
              </a:rPr>
              <a:t>0      1     2     3     4     5     6     7     8     9     10 </a:t>
            </a:r>
          </a:p>
          <a:p>
            <a:pPr eaLnBrk="1" fontAlgn="base" hangingPunct="1">
              <a:spcBef>
                <a:spcPct val="0"/>
              </a:spcBef>
              <a:spcAft>
                <a:spcPct val="0"/>
              </a:spcAft>
              <a:buClr>
                <a:srgbClr val="3333FF"/>
              </a:buClr>
              <a:buFont typeface="Wingdings" pitchFamily="2" charset="2"/>
              <a:buNone/>
            </a:pPr>
            <a:r>
              <a:rPr lang="en-US" altLang="zh-CN" sz="2000" dirty="0">
                <a:solidFill>
                  <a:srgbClr val="0000FF"/>
                </a:solidFill>
                <a:ea typeface="宋体" charset="-122"/>
              </a:rPr>
              <a:t>05    13   19   21   37   56   64   75   80   88   90</a:t>
            </a:r>
          </a:p>
          <a:p>
            <a:pPr eaLnBrk="1" fontAlgn="base" hangingPunct="1">
              <a:spcBef>
                <a:spcPct val="0"/>
              </a:spcBef>
              <a:spcAft>
                <a:spcPct val="0"/>
              </a:spcAft>
              <a:buClr>
                <a:srgbClr val="3333FF"/>
              </a:buClr>
              <a:buFont typeface="Wingdings" pitchFamily="2" charset="2"/>
              <a:buNone/>
            </a:pPr>
            <a:r>
              <a:rPr lang="zh-CN" altLang="en-US" sz="2000" dirty="0">
                <a:solidFill>
                  <a:srgbClr val="0000FF"/>
                </a:solidFill>
                <a:ea typeface="宋体" charset="-122"/>
              </a:rPr>
              <a:t>用判定树描述折半查找的过程。</a:t>
            </a:r>
          </a:p>
        </p:txBody>
      </p:sp>
      <p:sp>
        <p:nvSpPr>
          <p:cNvPr id="25" name="Text Box 31"/>
          <p:cNvSpPr txBox="1">
            <a:spLocks noChangeArrowheads="1"/>
          </p:cNvSpPr>
          <p:nvPr/>
        </p:nvSpPr>
        <p:spPr bwMode="auto">
          <a:xfrm>
            <a:off x="4427538" y="3228975"/>
            <a:ext cx="4032250" cy="1202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pPr>
            <a:r>
              <a:rPr lang="zh-CN" altLang="en-US" sz="2400" dirty="0">
                <a:solidFill>
                  <a:srgbClr val="000000"/>
                </a:solidFill>
                <a:ea typeface="宋体" charset="-122"/>
              </a:rPr>
              <a:t>设</a:t>
            </a:r>
            <a:r>
              <a:rPr lang="en-US" altLang="zh-CN" sz="2400" dirty="0">
                <a:solidFill>
                  <a:srgbClr val="000000"/>
                </a:solidFill>
                <a:ea typeface="宋体" charset="-122"/>
              </a:rPr>
              <a:t>n=2</a:t>
            </a:r>
            <a:r>
              <a:rPr lang="en-US" altLang="zh-CN" sz="2400" baseline="30000" dirty="0">
                <a:solidFill>
                  <a:srgbClr val="000000"/>
                </a:solidFill>
                <a:ea typeface="宋体" charset="-122"/>
              </a:rPr>
              <a:t>h</a:t>
            </a:r>
            <a:r>
              <a:rPr lang="en-US" altLang="zh-CN" sz="2400" dirty="0">
                <a:solidFill>
                  <a:srgbClr val="000000"/>
                </a:solidFill>
                <a:ea typeface="宋体" charset="-122"/>
              </a:rPr>
              <a:t>-1  ( h=log</a:t>
            </a:r>
            <a:r>
              <a:rPr lang="en-US" altLang="zh-CN" sz="2400" baseline="-25000" dirty="0">
                <a:solidFill>
                  <a:srgbClr val="000000"/>
                </a:solidFill>
                <a:ea typeface="宋体" charset="-122"/>
              </a:rPr>
              <a:t>2</a:t>
            </a:r>
            <a:r>
              <a:rPr lang="en-US" altLang="zh-CN" sz="2400" dirty="0">
                <a:solidFill>
                  <a:srgbClr val="000000"/>
                </a:solidFill>
                <a:ea typeface="宋体" charset="-122"/>
              </a:rPr>
              <a:t>(n+1) )</a:t>
            </a:r>
            <a:r>
              <a:rPr lang="zh-CN" altLang="en-US" sz="2400" dirty="0">
                <a:solidFill>
                  <a:srgbClr val="000000"/>
                </a:solidFill>
                <a:ea typeface="宋体" charset="-122"/>
              </a:rPr>
              <a:t>，则判定树为深度为</a:t>
            </a:r>
            <a:r>
              <a:rPr lang="en-US" altLang="zh-CN" sz="2400" dirty="0">
                <a:solidFill>
                  <a:srgbClr val="000000"/>
                </a:solidFill>
                <a:ea typeface="宋体" charset="-122"/>
              </a:rPr>
              <a:t>h</a:t>
            </a:r>
            <a:r>
              <a:rPr lang="zh-CN" altLang="en-US" sz="2400" dirty="0">
                <a:solidFill>
                  <a:srgbClr val="000000"/>
                </a:solidFill>
                <a:ea typeface="宋体" charset="-122"/>
              </a:rPr>
              <a:t>的满二叉树，那么平均查找长度为：</a:t>
            </a:r>
            <a:endParaRPr lang="en-US" altLang="zh-CN" sz="2400" dirty="0">
              <a:solidFill>
                <a:srgbClr val="000000"/>
              </a:solidFill>
              <a:ea typeface="宋体" charset="-122"/>
            </a:endParaRPr>
          </a:p>
        </p:txBody>
      </p:sp>
      <p:graphicFrame>
        <p:nvGraphicFramePr>
          <p:cNvPr id="27" name="Object 2"/>
          <p:cNvGraphicFramePr>
            <a:graphicFrameLocks noChangeAspect="1"/>
          </p:cNvGraphicFramePr>
          <p:nvPr>
            <p:extLst>
              <p:ext uri="{D42A27DB-BD31-4B8C-83A1-F6EECF244321}">
                <p14:modId xmlns:p14="http://schemas.microsoft.com/office/powerpoint/2010/main" val="1326709279"/>
              </p:ext>
            </p:extLst>
          </p:nvPr>
        </p:nvGraphicFramePr>
        <p:xfrm>
          <a:off x="5461000" y="4381500"/>
          <a:ext cx="2220913" cy="1295400"/>
        </p:xfrm>
        <a:graphic>
          <a:graphicData uri="http://schemas.openxmlformats.org/presentationml/2006/ole">
            <mc:AlternateContent xmlns:mc="http://schemas.openxmlformats.org/markup-compatibility/2006">
              <mc:Choice xmlns:v="urn:schemas-microsoft-com:vml" Requires="v">
                <p:oleObj spid="_x0000_s20312" name="Equation" r:id="rId5" imgW="723600" imgH="431640" progId="Equation.DSMT4">
                  <p:embed/>
                </p:oleObj>
              </mc:Choice>
              <mc:Fallback>
                <p:oleObj name="Equation" r:id="rId5" imgW="723600" imgH="431640" progId="Equation.DSMT4">
                  <p:embed/>
                  <p:pic>
                    <p:nvPicPr>
                      <p:cNvPr id="0" name=""/>
                      <p:cNvPicPr>
                        <a:picLocks noChangeAspect="1" noChangeArrowheads="1"/>
                      </p:cNvPicPr>
                      <p:nvPr/>
                    </p:nvPicPr>
                    <p:blipFill>
                      <a:blip r:embed="rId6"/>
                      <a:srcRect/>
                      <a:stretch>
                        <a:fillRect/>
                      </a:stretch>
                    </p:blipFill>
                    <p:spPr bwMode="auto">
                      <a:xfrm>
                        <a:off x="5461000" y="4381500"/>
                        <a:ext cx="2220913" cy="129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3"/>
          <p:cNvGraphicFramePr>
            <a:graphicFrameLocks noChangeAspect="1"/>
          </p:cNvGraphicFramePr>
          <p:nvPr>
            <p:extLst>
              <p:ext uri="{D42A27DB-BD31-4B8C-83A1-F6EECF244321}">
                <p14:modId xmlns:p14="http://schemas.microsoft.com/office/powerpoint/2010/main" val="3699512147"/>
              </p:ext>
            </p:extLst>
          </p:nvPr>
        </p:nvGraphicFramePr>
        <p:xfrm>
          <a:off x="5219700" y="5676900"/>
          <a:ext cx="1909763" cy="647700"/>
        </p:xfrm>
        <a:graphic>
          <a:graphicData uri="http://schemas.openxmlformats.org/presentationml/2006/ole">
            <mc:AlternateContent xmlns:mc="http://schemas.openxmlformats.org/markup-compatibility/2006">
              <mc:Choice xmlns:v="urn:schemas-microsoft-com:vml" Requires="v">
                <p:oleObj spid="_x0000_s20313" name="公式" r:id="rId7" imgW="622080" imgH="215640" progId="Equation.3">
                  <p:embed/>
                </p:oleObj>
              </mc:Choice>
              <mc:Fallback>
                <p:oleObj name="公式" r:id="rId7" imgW="622080" imgH="215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19700" y="5676900"/>
                        <a:ext cx="1909763"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 name="Text Box 43"/>
          <p:cNvSpPr txBox="1">
            <a:spLocks noChangeArrowheads="1"/>
          </p:cNvSpPr>
          <p:nvPr/>
        </p:nvSpPr>
        <p:spPr bwMode="auto">
          <a:xfrm>
            <a:off x="468313" y="909637"/>
            <a:ext cx="44640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ea typeface="宋体" charset="-122"/>
              </a:rPr>
              <a:t> </a:t>
            </a:r>
            <a:r>
              <a:rPr lang="zh-CN" altLang="en-US" sz="2800">
                <a:ea typeface="宋体" charset="-122"/>
              </a:rPr>
              <a:t>折半查找表算法分析</a:t>
            </a:r>
          </a:p>
        </p:txBody>
      </p:sp>
      <p:sp>
        <p:nvSpPr>
          <p:cNvPr id="30" name="Oval 11"/>
          <p:cNvSpPr>
            <a:spLocks noChangeArrowheads="1"/>
          </p:cNvSpPr>
          <p:nvPr/>
        </p:nvSpPr>
        <p:spPr bwMode="auto">
          <a:xfrm>
            <a:off x="1754188" y="3373437"/>
            <a:ext cx="457200" cy="381000"/>
          </a:xfrm>
          <a:prstGeom prst="ellipse">
            <a:avLst/>
          </a:prstGeom>
          <a:solidFill>
            <a:srgbClr val="FFFFFF"/>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dirty="0">
                <a:ln>
                  <a:noFill/>
                </a:ln>
                <a:solidFill>
                  <a:srgbClr val="000000"/>
                </a:solidFill>
                <a:effectLst/>
                <a:uLnTx/>
                <a:uFillTx/>
                <a:latin typeface="Tahoma" pitchFamily="34" charset="0"/>
                <a:ea typeface="楷体_GB2312" pitchFamily="49" charset="-122"/>
              </a:rPr>
              <a:t>5</a:t>
            </a:r>
          </a:p>
        </p:txBody>
      </p:sp>
      <p:sp>
        <p:nvSpPr>
          <p:cNvPr id="31" name="Oval 14"/>
          <p:cNvSpPr>
            <a:spLocks noChangeArrowheads="1"/>
          </p:cNvSpPr>
          <p:nvPr/>
        </p:nvSpPr>
        <p:spPr bwMode="auto">
          <a:xfrm>
            <a:off x="2516188" y="4059237"/>
            <a:ext cx="457200" cy="381000"/>
          </a:xfrm>
          <a:prstGeom prst="ellipse">
            <a:avLst/>
          </a:prstGeom>
          <a:solidFill>
            <a:srgbClr val="FFFFFF"/>
          </a:solidFill>
          <a:ln w="9525" algn="ctr">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000000"/>
                </a:solidFill>
                <a:effectLst/>
                <a:uLnTx/>
                <a:uFillTx/>
                <a:latin typeface="Tahoma" pitchFamily="34" charset="0"/>
                <a:ea typeface="楷体_GB2312" pitchFamily="49" charset="-122"/>
              </a:rPr>
              <a:t>8</a:t>
            </a:r>
          </a:p>
        </p:txBody>
      </p:sp>
      <p:sp>
        <p:nvSpPr>
          <p:cNvPr id="32" name="Oval 16"/>
          <p:cNvSpPr>
            <a:spLocks noChangeArrowheads="1"/>
          </p:cNvSpPr>
          <p:nvPr/>
        </p:nvSpPr>
        <p:spPr bwMode="auto">
          <a:xfrm>
            <a:off x="3125788" y="4897437"/>
            <a:ext cx="457200" cy="381000"/>
          </a:xfrm>
          <a:prstGeom prst="ellipse">
            <a:avLst/>
          </a:prstGeom>
          <a:solidFill>
            <a:srgbClr val="FFFFFF"/>
          </a:solidFill>
          <a:ln w="9525" algn="ctr">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000000"/>
                </a:solidFill>
                <a:effectLst/>
                <a:uLnTx/>
                <a:uFillTx/>
                <a:latin typeface="Tahoma" pitchFamily="34" charset="0"/>
                <a:ea typeface="楷体_GB2312" pitchFamily="49" charset="-122"/>
              </a:rPr>
              <a:t>9</a:t>
            </a:r>
          </a:p>
        </p:txBody>
      </p:sp>
      <p:sp>
        <p:nvSpPr>
          <p:cNvPr id="33" name="Oval 29"/>
          <p:cNvSpPr>
            <a:spLocks noChangeArrowheads="1"/>
          </p:cNvSpPr>
          <p:nvPr/>
        </p:nvSpPr>
        <p:spPr bwMode="auto">
          <a:xfrm>
            <a:off x="3444875" y="5807075"/>
            <a:ext cx="457200" cy="381000"/>
          </a:xfrm>
          <a:prstGeom prst="ellipse">
            <a:avLst/>
          </a:prstGeom>
          <a:solidFill>
            <a:srgbClr val="FFFFFF"/>
          </a:solidFill>
          <a:ln w="9525" algn="ctr">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000000"/>
                </a:solidFill>
                <a:effectLst/>
                <a:uLnTx/>
                <a:uFillTx/>
                <a:latin typeface="Tahoma" pitchFamily="34" charset="0"/>
                <a:ea typeface="楷体_GB2312" pitchFamily="49" charset="-122"/>
              </a:rPr>
              <a:t>10</a:t>
            </a:r>
          </a:p>
        </p:txBody>
      </p:sp>
      <p:sp>
        <p:nvSpPr>
          <p:cNvPr id="34" name="Oval 15"/>
          <p:cNvSpPr>
            <a:spLocks noChangeArrowheads="1"/>
          </p:cNvSpPr>
          <p:nvPr/>
        </p:nvSpPr>
        <p:spPr bwMode="auto">
          <a:xfrm>
            <a:off x="2058988" y="4897437"/>
            <a:ext cx="457200" cy="381000"/>
          </a:xfrm>
          <a:prstGeom prst="ellipse">
            <a:avLst/>
          </a:prstGeom>
          <a:solidFill>
            <a:srgbClr val="FFFFFF"/>
          </a:solidFill>
          <a:ln w="9525" algn="ctr">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000000"/>
                </a:solidFill>
                <a:effectLst/>
                <a:uLnTx/>
                <a:uFillTx/>
                <a:latin typeface="Tahoma" pitchFamily="34" charset="0"/>
                <a:ea typeface="楷体_GB2312" pitchFamily="49" charset="-122"/>
              </a:rPr>
              <a:t>6</a:t>
            </a:r>
          </a:p>
        </p:txBody>
      </p:sp>
      <p:sp>
        <p:nvSpPr>
          <p:cNvPr id="35" name="Oval 27"/>
          <p:cNvSpPr>
            <a:spLocks noChangeArrowheads="1"/>
          </p:cNvSpPr>
          <p:nvPr/>
        </p:nvSpPr>
        <p:spPr bwMode="auto">
          <a:xfrm>
            <a:off x="2366963" y="5807075"/>
            <a:ext cx="457200" cy="381000"/>
          </a:xfrm>
          <a:prstGeom prst="ellipse">
            <a:avLst/>
          </a:prstGeom>
          <a:solidFill>
            <a:srgbClr val="FFFFFF"/>
          </a:solidFill>
          <a:ln w="9525" algn="ctr">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000000"/>
                </a:solidFill>
                <a:effectLst/>
                <a:uLnTx/>
                <a:uFillTx/>
                <a:latin typeface="Tahoma" pitchFamily="34" charset="0"/>
                <a:ea typeface="楷体_GB2312" pitchFamily="49" charset="-122"/>
              </a:rPr>
              <a:t>7</a:t>
            </a:r>
          </a:p>
        </p:txBody>
      </p:sp>
      <p:sp>
        <p:nvSpPr>
          <p:cNvPr id="36" name="Oval 25"/>
          <p:cNvSpPr>
            <a:spLocks noChangeArrowheads="1"/>
          </p:cNvSpPr>
          <p:nvPr/>
        </p:nvSpPr>
        <p:spPr bwMode="auto">
          <a:xfrm>
            <a:off x="1644650" y="5807075"/>
            <a:ext cx="457200" cy="381000"/>
          </a:xfrm>
          <a:prstGeom prst="ellipse">
            <a:avLst/>
          </a:prstGeom>
          <a:solidFill>
            <a:srgbClr val="FFFFFF"/>
          </a:solidFill>
          <a:ln w="9525" algn="ctr">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000000"/>
                </a:solidFill>
                <a:effectLst/>
                <a:uLnTx/>
                <a:uFillTx/>
                <a:latin typeface="Tahoma" pitchFamily="34" charset="0"/>
                <a:ea typeface="楷体_GB2312" pitchFamily="49" charset="-122"/>
              </a:rPr>
              <a:t>4</a:t>
            </a:r>
          </a:p>
        </p:txBody>
      </p:sp>
      <p:sp>
        <p:nvSpPr>
          <p:cNvPr id="37" name="Oval 13"/>
          <p:cNvSpPr>
            <a:spLocks noChangeArrowheads="1"/>
          </p:cNvSpPr>
          <p:nvPr/>
        </p:nvSpPr>
        <p:spPr bwMode="auto">
          <a:xfrm>
            <a:off x="1373188" y="4897437"/>
            <a:ext cx="457200" cy="381000"/>
          </a:xfrm>
          <a:prstGeom prst="ellipse">
            <a:avLst/>
          </a:prstGeom>
          <a:solidFill>
            <a:srgbClr val="FFFFFF"/>
          </a:solidFill>
          <a:ln w="9525" algn="ctr">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000000"/>
                </a:solidFill>
                <a:effectLst/>
                <a:uLnTx/>
                <a:uFillTx/>
                <a:latin typeface="Tahoma" pitchFamily="34" charset="0"/>
                <a:ea typeface="楷体_GB2312" pitchFamily="49" charset="-122"/>
              </a:rPr>
              <a:t>3</a:t>
            </a:r>
          </a:p>
        </p:txBody>
      </p:sp>
      <p:sp>
        <p:nvSpPr>
          <p:cNvPr id="38" name="Oval 10"/>
          <p:cNvSpPr>
            <a:spLocks noChangeArrowheads="1"/>
          </p:cNvSpPr>
          <p:nvPr/>
        </p:nvSpPr>
        <p:spPr bwMode="auto">
          <a:xfrm>
            <a:off x="1068388" y="4059237"/>
            <a:ext cx="457200" cy="381000"/>
          </a:xfrm>
          <a:prstGeom prst="ellipse">
            <a:avLst/>
          </a:prstGeom>
          <a:solidFill>
            <a:srgbClr val="FFFFFF"/>
          </a:solidFill>
          <a:ln w="9525" algn="ctr">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000000"/>
                </a:solidFill>
                <a:effectLst/>
                <a:uLnTx/>
                <a:uFillTx/>
                <a:latin typeface="Tahoma" pitchFamily="34" charset="0"/>
                <a:ea typeface="楷体_GB2312" pitchFamily="49" charset="-122"/>
              </a:rPr>
              <a:t>2</a:t>
            </a:r>
          </a:p>
        </p:txBody>
      </p:sp>
      <p:sp>
        <p:nvSpPr>
          <p:cNvPr id="39" name="Oval 12"/>
          <p:cNvSpPr>
            <a:spLocks noChangeArrowheads="1"/>
          </p:cNvSpPr>
          <p:nvPr/>
        </p:nvSpPr>
        <p:spPr bwMode="auto">
          <a:xfrm>
            <a:off x="611188" y="4897437"/>
            <a:ext cx="457200" cy="381000"/>
          </a:xfrm>
          <a:prstGeom prst="ellipse">
            <a:avLst/>
          </a:prstGeom>
          <a:solidFill>
            <a:srgbClr val="FFFFFF"/>
          </a:solidFill>
          <a:ln w="9525" algn="ctr">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000000"/>
                </a:solidFill>
                <a:effectLst/>
                <a:uLnTx/>
                <a:uFillTx/>
                <a:latin typeface="Tahoma" pitchFamily="34" charset="0"/>
                <a:ea typeface="楷体_GB2312" pitchFamily="49" charset="-122"/>
              </a:rPr>
              <a:t>0</a:t>
            </a:r>
          </a:p>
        </p:txBody>
      </p:sp>
      <p:sp>
        <p:nvSpPr>
          <p:cNvPr id="40" name="Oval 17"/>
          <p:cNvSpPr>
            <a:spLocks noChangeArrowheads="1"/>
          </p:cNvSpPr>
          <p:nvPr/>
        </p:nvSpPr>
        <p:spPr bwMode="auto">
          <a:xfrm>
            <a:off x="854075" y="5807075"/>
            <a:ext cx="457200" cy="381000"/>
          </a:xfrm>
          <a:prstGeom prst="ellipse">
            <a:avLst/>
          </a:prstGeom>
          <a:solidFill>
            <a:srgbClr val="FFFFFF"/>
          </a:solidFill>
          <a:ln w="9525" algn="ctr">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000000"/>
                </a:solidFill>
                <a:effectLst/>
                <a:uLnTx/>
                <a:uFillTx/>
                <a:latin typeface="Tahoma" pitchFamily="34" charset="0"/>
                <a:ea typeface="楷体_GB2312" pitchFamily="49" charset="-122"/>
              </a:rPr>
              <a:t>1</a:t>
            </a:r>
          </a:p>
        </p:txBody>
      </p:sp>
      <mc:AlternateContent xmlns:mc="http://schemas.openxmlformats.org/markup-compatibility/2006">
        <mc:Choice xmlns:a14="http://schemas.microsoft.com/office/drawing/2010/main" Requires="a14">
          <p:sp>
            <p:nvSpPr>
              <p:cNvPr id="43" name="Rectangle 42">
                <a:extLst>
                  <a:ext uri="{FF2B5EF4-FFF2-40B4-BE49-F238E27FC236}">
                    <a16:creationId xmlns:a16="http://schemas.microsoft.com/office/drawing/2014/main" id="{1566885A-D8A1-5845-A2E5-88D0A9618188}"/>
                  </a:ext>
                </a:extLst>
              </p:cNvPr>
              <p:cNvSpPr/>
              <p:nvPr/>
            </p:nvSpPr>
            <p:spPr>
              <a:xfrm>
                <a:off x="7026091" y="5318174"/>
                <a:ext cx="1794244" cy="314702"/>
              </a:xfrm>
              <a:prstGeom prst="rect">
                <a:avLst/>
              </a:prstGeom>
              <a:solidFill>
                <a:schemeClr val="bg1"/>
              </a:solidFill>
              <a:ln w="19050">
                <a:solidFill>
                  <a:srgbClr val="00B050"/>
                </a:solidFill>
              </a:ln>
            </p:spPr>
            <p:txBody>
              <a:bodyPr wrap="square">
                <a:spAutoFit/>
              </a:bodyPr>
              <a:lstStyle/>
              <a:p>
                <a:pPr algn="just"/>
                <a14:m>
                  <m:oMath xmlns:m="http://schemas.openxmlformats.org/officeDocument/2006/math">
                    <m:sSup>
                      <m:sSupPr>
                        <m:ctrlPr>
                          <a:rPr lang="en-US" altLang="zh-CN" sz="1400" b="1" i="1" smtClean="0">
                            <a:solidFill>
                              <a:srgbClr val="FF0000"/>
                            </a:solidFill>
                            <a:latin typeface="Cambria Math" panose="02040503050406030204" pitchFamily="18" charset="0"/>
                          </a:rPr>
                        </m:ctrlPr>
                      </m:sSupPr>
                      <m:e>
                        <m:r>
                          <a:rPr lang="en-US" altLang="zh-CN" sz="1400" b="1" i="1" smtClean="0">
                            <a:solidFill>
                              <a:srgbClr val="FF0000"/>
                            </a:solidFill>
                            <a:latin typeface="Cambria Math" panose="02040503050406030204" pitchFamily="18" charset="0"/>
                          </a:rPr>
                          <m:t>𝟐</m:t>
                        </m:r>
                      </m:e>
                      <m:sup>
                        <m:r>
                          <m:rPr>
                            <m:sty m:val="p"/>
                          </m:rPr>
                          <a:rPr lang="en-US" altLang="zh-CN" sz="1400" b="1" i="1">
                            <a:solidFill>
                              <a:srgbClr val="FF0000"/>
                            </a:solidFill>
                            <a:latin typeface="Cambria Math" panose="02040503050406030204" pitchFamily="18" charset="0"/>
                          </a:rPr>
                          <m:t>i</m:t>
                        </m:r>
                        <m:r>
                          <a:rPr lang="en-US" altLang="zh-CN" sz="1400" b="1" i="1">
                            <a:solidFill>
                              <a:srgbClr val="FF0000"/>
                            </a:solidFill>
                            <a:latin typeface="Cambria Math" panose="02040503050406030204" pitchFamily="18" charset="0"/>
                          </a:rPr>
                          <m:t>-1</m:t>
                        </m:r>
                      </m:sup>
                    </m:sSup>
                  </m:oMath>
                </a14:m>
                <a:r>
                  <a:rPr lang="zh-CN" altLang="en-US" sz="1400" b="1" dirty="0">
                    <a:solidFill>
                      <a:srgbClr val="FF0000"/>
                    </a:solidFill>
                  </a:rPr>
                  <a:t>为第</a:t>
                </a:r>
                <a:r>
                  <a:rPr lang="en-US" altLang="zh-CN" sz="1400" b="1" dirty="0" err="1">
                    <a:solidFill>
                      <a:srgbClr val="FF0000"/>
                    </a:solidFill>
                  </a:rPr>
                  <a:t>i</a:t>
                </a:r>
                <a:r>
                  <a:rPr lang="zh-CN" altLang="en-US" sz="1400" b="1" dirty="0">
                    <a:solidFill>
                      <a:srgbClr val="FF0000"/>
                    </a:solidFill>
                  </a:rPr>
                  <a:t>层的结点数</a:t>
                </a:r>
                <a:endParaRPr lang="en-US" altLang="zh-CN" sz="1400" b="1" dirty="0">
                  <a:solidFill>
                    <a:srgbClr val="FF0000"/>
                  </a:solidFill>
                </a:endParaRPr>
              </a:p>
            </p:txBody>
          </p:sp>
        </mc:Choice>
        <mc:Fallback>
          <p:sp>
            <p:nvSpPr>
              <p:cNvPr id="43" name="Rectangle 42">
                <a:extLst>
                  <a:ext uri="{FF2B5EF4-FFF2-40B4-BE49-F238E27FC236}">
                    <a16:creationId xmlns:a16="http://schemas.microsoft.com/office/drawing/2014/main" id="{1566885A-D8A1-5845-A2E5-88D0A9618188}"/>
                  </a:ext>
                </a:extLst>
              </p:cNvPr>
              <p:cNvSpPr>
                <a:spLocks noRot="1" noChangeAspect="1" noMove="1" noResize="1" noEditPoints="1" noAdjustHandles="1" noChangeArrowheads="1" noChangeShapeType="1" noTextEdit="1"/>
              </p:cNvSpPr>
              <p:nvPr/>
            </p:nvSpPr>
            <p:spPr>
              <a:xfrm>
                <a:off x="7026091" y="5318174"/>
                <a:ext cx="1794244" cy="314702"/>
              </a:xfrm>
              <a:prstGeom prst="rect">
                <a:avLst/>
              </a:prstGeom>
              <a:blipFill>
                <a:blip r:embed="rId9"/>
                <a:stretch>
                  <a:fillRect b="-18519"/>
                </a:stretch>
              </a:blipFill>
              <a:ln w="19050">
                <a:solidFill>
                  <a:srgbClr val="00B050"/>
                </a:solidFill>
              </a:ln>
            </p:spPr>
            <p:txBody>
              <a:bodyPr/>
              <a:lstStyle/>
              <a:p>
                <a:r>
                  <a:rPr lang="en-CN">
                    <a:noFill/>
                  </a:rPr>
                  <a:t> </a:t>
                </a:r>
              </a:p>
            </p:txBody>
          </p:sp>
        </mc:Fallback>
      </mc:AlternateContent>
      <p:sp>
        <p:nvSpPr>
          <p:cNvPr id="45" name="Rectangle 44">
            <a:extLst>
              <a:ext uri="{FF2B5EF4-FFF2-40B4-BE49-F238E27FC236}">
                <a16:creationId xmlns:a16="http://schemas.microsoft.com/office/drawing/2014/main" id="{B25740DA-D713-9149-BC9A-976CDA0E883E}"/>
              </a:ext>
            </a:extLst>
          </p:cNvPr>
          <p:cNvSpPr/>
          <p:nvPr/>
        </p:nvSpPr>
        <p:spPr>
          <a:xfrm>
            <a:off x="6019312" y="6461125"/>
            <a:ext cx="2577724" cy="307777"/>
          </a:xfrm>
          <a:prstGeom prst="rect">
            <a:avLst/>
          </a:prstGeom>
          <a:solidFill>
            <a:schemeClr val="bg1"/>
          </a:solidFill>
          <a:ln w="19050">
            <a:solidFill>
              <a:srgbClr val="00B050"/>
            </a:solidFill>
          </a:ln>
        </p:spPr>
        <p:txBody>
          <a:bodyPr wrap="square">
            <a:spAutoFit/>
          </a:bodyPr>
          <a:lstStyle/>
          <a:p>
            <a:pPr algn="just"/>
            <a:r>
              <a:rPr lang="zh-CN" altLang="en-US" sz="1400" b="1" dirty="0">
                <a:solidFill>
                  <a:srgbClr val="FF0000"/>
                </a:solidFill>
              </a:rPr>
              <a:t>推导过程参考数据结构书</a:t>
            </a:r>
            <a:r>
              <a:rPr lang="en-US" altLang="zh-CN" sz="1400" b="1" dirty="0">
                <a:solidFill>
                  <a:srgbClr val="FF0000"/>
                </a:solidFill>
              </a:rPr>
              <a:t>P221</a:t>
            </a:r>
          </a:p>
        </p:txBody>
      </p:sp>
    </p:spTree>
    <p:extLst>
      <p:ext uri="{BB962C8B-B14F-4D97-AF65-F5344CB8AC3E}">
        <p14:creationId xmlns:p14="http://schemas.microsoft.com/office/powerpoint/2010/main" val="1206958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slide(fromBottom)">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slide(fromBottom)">
                                      <p:cBhvr>
                                        <p:cTn id="12" dur="500"/>
                                        <p:tgtEl>
                                          <p:spTgt spid="1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slide(fromBottom)">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slide(fromBottom)">
                                      <p:cBhvr>
                                        <p:cTn id="20" dur="500"/>
                                        <p:tgtEl>
                                          <p:spTgt spid="31"/>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slide(fromBottom)">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slide(fromBottom)">
                                      <p:cBhvr>
                                        <p:cTn id="28" dur="500"/>
                                        <p:tgtEl>
                                          <p:spTgt spid="19"/>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slide(fromBottom)">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ntr" presetSubtype="4" fill="hold" grpId="0" nodeType="click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slide(fromBottom)">
                                      <p:cBhvr>
                                        <p:cTn id="36" dur="500"/>
                                        <p:tgtEl>
                                          <p:spTgt spid="37"/>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slide(fromBottom)">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4" fill="hold" grpId="0" nodeType="click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slide(fromBottom)">
                                      <p:cBhvr>
                                        <p:cTn id="44" dur="500"/>
                                        <p:tgtEl>
                                          <p:spTgt spid="34"/>
                                        </p:tgtEl>
                                      </p:cBhvr>
                                    </p:animEffect>
                                  </p:childTnLst>
                                </p:cTn>
                              </p:par>
                              <p:par>
                                <p:cTn id="45" presetID="12" presetClass="entr" presetSubtype="4"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slide(fromBottom)">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4" fill="hold" grpId="0" nodeType="click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slide(fromBottom)">
                                      <p:cBhvr>
                                        <p:cTn id="52" dur="500"/>
                                        <p:tgtEl>
                                          <p:spTgt spid="32"/>
                                        </p:tgtEl>
                                      </p:cBhvr>
                                    </p:animEffect>
                                  </p:childTnLst>
                                </p:cTn>
                              </p:par>
                              <p:par>
                                <p:cTn id="53" presetID="12" presetClass="entr" presetSubtype="4"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slide(fromBottom)">
                                      <p:cBhvr>
                                        <p:cTn id="55" dur="500"/>
                                        <p:tgtEl>
                                          <p:spTgt spid="23"/>
                                        </p:tgtEl>
                                      </p:cBhvr>
                                    </p:animEffect>
                                  </p:childTnLst>
                                </p:cTn>
                              </p:par>
                            </p:childTnLst>
                          </p:cTn>
                        </p:par>
                      </p:childTnLst>
                    </p:cTn>
                  </p:par>
                  <p:par>
                    <p:cTn id="56" fill="hold">
                      <p:stCondLst>
                        <p:cond delay="indefinite"/>
                      </p:stCondLst>
                      <p:childTnLst>
                        <p:par>
                          <p:cTn id="57" fill="hold">
                            <p:stCondLst>
                              <p:cond delay="0"/>
                            </p:stCondLst>
                            <p:childTnLst>
                              <p:par>
                                <p:cTn id="58" presetID="12" presetClass="entr" presetSubtype="4" fill="hold" grpId="0" nodeType="click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slide(fromBottom)">
                                      <p:cBhvr>
                                        <p:cTn id="60" dur="500"/>
                                        <p:tgtEl>
                                          <p:spTgt spid="40"/>
                                        </p:tgtEl>
                                      </p:cBhvr>
                                    </p:animEffect>
                                  </p:childTnLst>
                                </p:cTn>
                              </p:par>
                              <p:par>
                                <p:cTn id="61" presetID="12" presetClass="entr" presetSubtype="4"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slide(fromBottom)">
                                      <p:cBhvr>
                                        <p:cTn id="63" dur="500"/>
                                        <p:tgtEl>
                                          <p:spTgt spid="20"/>
                                        </p:tgtEl>
                                      </p:cBhvr>
                                    </p:animEffect>
                                  </p:childTnLst>
                                </p:cTn>
                              </p:par>
                            </p:childTnLst>
                          </p:cTn>
                        </p:par>
                      </p:childTnLst>
                    </p:cTn>
                  </p:par>
                  <p:par>
                    <p:cTn id="64" fill="hold">
                      <p:stCondLst>
                        <p:cond delay="indefinite"/>
                      </p:stCondLst>
                      <p:childTnLst>
                        <p:par>
                          <p:cTn id="65" fill="hold">
                            <p:stCondLst>
                              <p:cond delay="0"/>
                            </p:stCondLst>
                            <p:childTnLst>
                              <p:par>
                                <p:cTn id="66" presetID="12" presetClass="entr" presetSubtype="4" fill="hold" grpId="0" nodeType="click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slide(fromBottom)">
                                      <p:cBhvr>
                                        <p:cTn id="68" dur="500"/>
                                        <p:tgtEl>
                                          <p:spTgt spid="36"/>
                                        </p:tgtEl>
                                      </p:cBhvr>
                                    </p:animEffect>
                                  </p:childTnLst>
                                </p:cTn>
                              </p:par>
                              <p:par>
                                <p:cTn id="69" presetID="12" presetClass="entr" presetSubtype="4" fill="hold" grpId="0" nodeType="with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slide(fromBottom)">
                                      <p:cBhvr>
                                        <p:cTn id="71" dur="500"/>
                                        <p:tgtEl>
                                          <p:spTgt spid="16"/>
                                        </p:tgtEl>
                                      </p:cBhvr>
                                    </p:animEffect>
                                  </p:childTnLst>
                                </p:cTn>
                              </p:par>
                            </p:childTnLst>
                          </p:cTn>
                        </p:par>
                      </p:childTnLst>
                    </p:cTn>
                  </p:par>
                  <p:par>
                    <p:cTn id="72" fill="hold">
                      <p:stCondLst>
                        <p:cond delay="indefinite"/>
                      </p:stCondLst>
                      <p:childTnLst>
                        <p:par>
                          <p:cTn id="73" fill="hold">
                            <p:stCondLst>
                              <p:cond delay="0"/>
                            </p:stCondLst>
                            <p:childTnLst>
                              <p:par>
                                <p:cTn id="74" presetID="12" presetClass="entr" presetSubtype="4" fill="hold" grpId="0" nodeType="click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slide(fromBottom)">
                                      <p:cBhvr>
                                        <p:cTn id="76" dur="500"/>
                                        <p:tgtEl>
                                          <p:spTgt spid="35"/>
                                        </p:tgtEl>
                                      </p:cBhvr>
                                    </p:animEffect>
                                  </p:childTnLst>
                                </p:cTn>
                              </p:par>
                              <p:par>
                                <p:cTn id="77" presetID="12" presetClass="entr" presetSubtype="4" fill="hold" grpId="0" nodeType="withEffect">
                                  <p:stCondLst>
                                    <p:cond delay="0"/>
                                  </p:stCondLst>
                                  <p:childTnLst>
                                    <p:set>
                                      <p:cBhvr>
                                        <p:cTn id="78" dur="1" fill="hold">
                                          <p:stCondLst>
                                            <p:cond delay="0"/>
                                          </p:stCondLst>
                                        </p:cTn>
                                        <p:tgtEl>
                                          <p:spTgt spid="14"/>
                                        </p:tgtEl>
                                        <p:attrNameLst>
                                          <p:attrName>style.visibility</p:attrName>
                                        </p:attrNameLst>
                                      </p:cBhvr>
                                      <p:to>
                                        <p:strVal val="visible"/>
                                      </p:to>
                                    </p:set>
                                    <p:animEffect transition="in" filter="slide(fromBottom)">
                                      <p:cBhvr>
                                        <p:cTn id="79" dur="500"/>
                                        <p:tgtEl>
                                          <p:spTgt spid="14"/>
                                        </p:tgtEl>
                                      </p:cBhvr>
                                    </p:animEffect>
                                  </p:childTnLst>
                                </p:cTn>
                              </p:par>
                            </p:childTnLst>
                          </p:cTn>
                        </p:par>
                      </p:childTnLst>
                    </p:cTn>
                  </p:par>
                  <p:par>
                    <p:cTn id="80" fill="hold">
                      <p:stCondLst>
                        <p:cond delay="indefinite"/>
                      </p:stCondLst>
                      <p:childTnLst>
                        <p:par>
                          <p:cTn id="81" fill="hold">
                            <p:stCondLst>
                              <p:cond delay="0"/>
                            </p:stCondLst>
                            <p:childTnLst>
                              <p:par>
                                <p:cTn id="82" presetID="12" presetClass="entr" presetSubtype="4" fill="hold" grpId="0" nodeType="click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slide(fromBottom)">
                                      <p:cBhvr>
                                        <p:cTn id="84" dur="500"/>
                                        <p:tgtEl>
                                          <p:spTgt spid="33"/>
                                        </p:tgtEl>
                                      </p:cBhvr>
                                    </p:animEffect>
                                  </p:childTnLst>
                                </p:cTn>
                              </p:par>
                              <p:par>
                                <p:cTn id="85" presetID="12" presetClass="entr" presetSubtype="4" fill="hold" grpId="0" nodeType="withEffect">
                                  <p:stCondLst>
                                    <p:cond delay="0"/>
                                  </p:stCondLst>
                                  <p:childTnLst>
                                    <p:set>
                                      <p:cBhvr>
                                        <p:cTn id="86" dur="1" fill="hold">
                                          <p:stCondLst>
                                            <p:cond delay="0"/>
                                          </p:stCondLst>
                                        </p:cTn>
                                        <p:tgtEl>
                                          <p:spTgt spid="13"/>
                                        </p:tgtEl>
                                        <p:attrNameLst>
                                          <p:attrName>style.visibility</p:attrName>
                                        </p:attrNameLst>
                                      </p:cBhvr>
                                      <p:to>
                                        <p:strVal val="visible"/>
                                      </p:to>
                                    </p:set>
                                    <p:animEffect transition="in" filter="slide(fromBottom)">
                                      <p:cBhvr>
                                        <p:cTn id="87" dur="500"/>
                                        <p:tgtEl>
                                          <p:spTgt spid="13"/>
                                        </p:tgtEl>
                                      </p:cBhvr>
                                    </p:animEffect>
                                  </p:childTnLst>
                                </p:cTn>
                              </p:par>
                            </p:childTnLst>
                          </p:cTn>
                        </p:par>
                      </p:childTnLst>
                    </p:cTn>
                  </p:par>
                  <p:par>
                    <p:cTn id="88" fill="hold">
                      <p:stCondLst>
                        <p:cond delay="indefinite"/>
                      </p:stCondLst>
                      <p:childTnLst>
                        <p:par>
                          <p:cTn id="89" fill="hold">
                            <p:stCondLst>
                              <p:cond delay="0"/>
                            </p:stCondLst>
                            <p:childTnLst>
                              <p:par>
                                <p:cTn id="90" presetID="12" presetClass="entr" presetSubtype="4" fill="hold" grpId="0" nodeType="clickEffect">
                                  <p:stCondLst>
                                    <p:cond delay="0"/>
                                  </p:stCondLst>
                                  <p:childTnLst>
                                    <p:set>
                                      <p:cBhvr>
                                        <p:cTn id="91" dur="1" fill="hold">
                                          <p:stCondLst>
                                            <p:cond delay="0"/>
                                          </p:stCondLst>
                                        </p:cTn>
                                        <p:tgtEl>
                                          <p:spTgt spid="25"/>
                                        </p:tgtEl>
                                        <p:attrNameLst>
                                          <p:attrName>style.visibility</p:attrName>
                                        </p:attrNameLst>
                                      </p:cBhvr>
                                      <p:to>
                                        <p:strVal val="visible"/>
                                      </p:to>
                                    </p:set>
                                    <p:animEffect transition="in" filter="slide(fromBottom)">
                                      <p:cBhvr>
                                        <p:cTn id="92" dur="500"/>
                                        <p:tgtEl>
                                          <p:spTgt spid="25"/>
                                        </p:tgtEl>
                                      </p:cBhvr>
                                    </p:animEffect>
                                  </p:childTnLst>
                                </p:cTn>
                              </p:par>
                            </p:childTnLst>
                          </p:cTn>
                        </p:par>
                      </p:childTnLst>
                    </p:cTn>
                  </p:par>
                  <p:par>
                    <p:cTn id="93" fill="hold">
                      <p:stCondLst>
                        <p:cond delay="indefinite"/>
                      </p:stCondLst>
                      <p:childTnLst>
                        <p:par>
                          <p:cTn id="94" fill="hold">
                            <p:stCondLst>
                              <p:cond delay="0"/>
                            </p:stCondLst>
                            <p:childTnLst>
                              <p:par>
                                <p:cTn id="95" presetID="12" presetClass="entr" presetSubtype="4" fill="hold" nodeType="clickEffect">
                                  <p:stCondLst>
                                    <p:cond delay="0"/>
                                  </p:stCondLst>
                                  <p:childTnLst>
                                    <p:set>
                                      <p:cBhvr>
                                        <p:cTn id="96" dur="1" fill="hold">
                                          <p:stCondLst>
                                            <p:cond delay="0"/>
                                          </p:stCondLst>
                                        </p:cTn>
                                        <p:tgtEl>
                                          <p:spTgt spid="27"/>
                                        </p:tgtEl>
                                        <p:attrNameLst>
                                          <p:attrName>style.visibility</p:attrName>
                                        </p:attrNameLst>
                                      </p:cBhvr>
                                      <p:to>
                                        <p:strVal val="visible"/>
                                      </p:to>
                                    </p:set>
                                    <p:animEffect transition="in" filter="slide(fromBottom)">
                                      <p:cBhvr>
                                        <p:cTn id="97" dur="500"/>
                                        <p:tgtEl>
                                          <p:spTgt spid="27"/>
                                        </p:tgtEl>
                                      </p:cBhvr>
                                    </p:animEffect>
                                  </p:childTnLst>
                                </p:cTn>
                              </p:par>
                            </p:childTnLst>
                          </p:cTn>
                        </p:par>
                      </p:childTnLst>
                    </p:cTn>
                  </p:par>
                  <p:par>
                    <p:cTn id="98" fill="hold">
                      <p:stCondLst>
                        <p:cond delay="indefinite"/>
                      </p:stCondLst>
                      <p:childTnLst>
                        <p:par>
                          <p:cTn id="99" fill="hold">
                            <p:stCondLst>
                              <p:cond delay="0"/>
                            </p:stCondLst>
                            <p:childTnLst>
                              <p:par>
                                <p:cTn id="100" presetID="12" presetClass="entr" presetSubtype="4" fill="hold" nodeType="clickEffect">
                                  <p:stCondLst>
                                    <p:cond delay="0"/>
                                  </p:stCondLst>
                                  <p:childTnLst>
                                    <p:set>
                                      <p:cBhvr>
                                        <p:cTn id="101" dur="1" fill="hold">
                                          <p:stCondLst>
                                            <p:cond delay="0"/>
                                          </p:stCondLst>
                                        </p:cTn>
                                        <p:tgtEl>
                                          <p:spTgt spid="28"/>
                                        </p:tgtEl>
                                        <p:attrNameLst>
                                          <p:attrName>style.visibility</p:attrName>
                                        </p:attrNameLst>
                                      </p:cBhvr>
                                      <p:to>
                                        <p:strVal val="visible"/>
                                      </p:to>
                                    </p:set>
                                    <p:animEffect transition="in" filter="slide(fromBottom)">
                                      <p:cBhvr>
                                        <p:cTn id="102" dur="500"/>
                                        <p:tgtEl>
                                          <p:spTgt spid="28"/>
                                        </p:tgtEl>
                                      </p:cBhvr>
                                    </p:animEffect>
                                  </p:childTnLst>
                                </p:cTn>
                              </p:par>
                            </p:childTnLst>
                          </p:cTn>
                        </p:par>
                      </p:childTnLst>
                    </p:cTn>
                  </p:par>
                  <p:par>
                    <p:cTn id="103" fill="hold">
                      <p:stCondLst>
                        <p:cond delay="indefinite"/>
                      </p:stCondLst>
                      <p:childTnLst>
                        <p:par>
                          <p:cTn id="104" fill="hold">
                            <p:stCondLst>
                              <p:cond delay="0"/>
                            </p:stCondLst>
                            <p:childTnLst>
                              <p:par>
                                <p:cTn id="105" presetID="5" presetClass="entr" presetSubtype="10" fill="hold" grpId="0" nodeType="clickEffect">
                                  <p:stCondLst>
                                    <p:cond delay="0"/>
                                  </p:stCondLst>
                                  <p:childTnLst>
                                    <p:set>
                                      <p:cBhvr>
                                        <p:cTn id="106" dur="1" fill="hold">
                                          <p:stCondLst>
                                            <p:cond delay="0"/>
                                          </p:stCondLst>
                                        </p:cTn>
                                        <p:tgtEl>
                                          <p:spTgt spid="43"/>
                                        </p:tgtEl>
                                        <p:attrNameLst>
                                          <p:attrName>style.visibility</p:attrName>
                                        </p:attrNameLst>
                                      </p:cBhvr>
                                      <p:to>
                                        <p:strVal val="visible"/>
                                      </p:to>
                                    </p:set>
                                    <p:animEffect transition="in" filter="checkerboard(across)">
                                      <p:cBhvr>
                                        <p:cTn id="107" dur="500"/>
                                        <p:tgtEl>
                                          <p:spTgt spid="43"/>
                                        </p:tgtEl>
                                      </p:cBhvr>
                                    </p:animEffect>
                                  </p:childTnLst>
                                </p:cTn>
                              </p:par>
                            </p:childTnLst>
                          </p:cTn>
                        </p:par>
                      </p:childTnLst>
                    </p:cTn>
                  </p:par>
                  <p:par>
                    <p:cTn id="108" fill="hold">
                      <p:stCondLst>
                        <p:cond delay="indefinite"/>
                      </p:stCondLst>
                      <p:childTnLst>
                        <p:par>
                          <p:cTn id="109" fill="hold">
                            <p:stCondLst>
                              <p:cond delay="0"/>
                            </p:stCondLst>
                            <p:childTnLst>
                              <p:par>
                                <p:cTn id="110" presetID="5" presetClass="entr" presetSubtype="10" fill="hold" grpId="0" nodeType="clickEffect">
                                  <p:stCondLst>
                                    <p:cond delay="0"/>
                                  </p:stCondLst>
                                  <p:childTnLst>
                                    <p:set>
                                      <p:cBhvr>
                                        <p:cTn id="111" dur="1" fill="hold">
                                          <p:stCondLst>
                                            <p:cond delay="0"/>
                                          </p:stCondLst>
                                        </p:cTn>
                                        <p:tgtEl>
                                          <p:spTgt spid="45"/>
                                        </p:tgtEl>
                                        <p:attrNameLst>
                                          <p:attrName>style.visibility</p:attrName>
                                        </p:attrNameLst>
                                      </p:cBhvr>
                                      <p:to>
                                        <p:strVal val="visible"/>
                                      </p:to>
                                    </p:set>
                                    <p:animEffect transition="in" filter="checkerboard(across)">
                                      <p:cBhvr>
                                        <p:cTn id="11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animBg="1"/>
      <p:bldP spid="17" grpId="0" animBg="1"/>
      <p:bldP spid="18" grpId="0" animBg="1"/>
      <p:bldP spid="19" grpId="0" animBg="1"/>
      <p:bldP spid="20" grpId="0" animBg="1"/>
      <p:bldP spid="21" grpId="0" animBg="1"/>
      <p:bldP spid="22" grpId="0" animBg="1"/>
      <p:bldP spid="23" grpId="0" animBg="1"/>
      <p:bldP spid="25" grpId="0"/>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3" grpId="0" animBg="1"/>
      <p:bldP spid="4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10.1.2 </a:t>
            </a:r>
            <a:r>
              <a:rPr kumimoji="1" lang="zh-CN" altLang="en-US" sz="3200" b="1" dirty="0">
                <a:latin typeface="Arial" charset="0"/>
                <a:ea typeface="宋体" charset="-122"/>
                <a:cs typeface="+mn-cs"/>
              </a:rPr>
              <a:t>有序表的查找</a:t>
            </a:r>
          </a:p>
        </p:txBody>
      </p:sp>
      <p:sp>
        <p:nvSpPr>
          <p:cNvPr id="4" name="日期占位符 3"/>
          <p:cNvSpPr>
            <a:spLocks noGrp="1"/>
          </p:cNvSpPr>
          <p:nvPr>
            <p:ph type="dt" sz="half" idx="10"/>
          </p:nvPr>
        </p:nvSpPr>
        <p:spPr/>
        <p:txBody>
          <a:bodyPr/>
          <a:lstStyle/>
          <a:p>
            <a:fld id="{036FCB4C-BD0E-4301-AA1B-CB2EDC8DD51F}"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35</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2"/>
          <p:cNvSpPr txBox="1">
            <a:spLocks noChangeArrowheads="1"/>
          </p:cNvSpPr>
          <p:nvPr/>
        </p:nvSpPr>
        <p:spPr bwMode="auto">
          <a:xfrm>
            <a:off x="395288" y="2525712"/>
            <a:ext cx="5613400"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50000"/>
              </a:lnSpc>
              <a:spcBef>
                <a:spcPct val="0"/>
              </a:spcBef>
              <a:spcAft>
                <a:spcPct val="0"/>
              </a:spcAft>
              <a:buClrTx/>
              <a:buSzTx/>
              <a:buFontTx/>
              <a:buNone/>
              <a:tabLst/>
              <a:defRPr/>
            </a:pPr>
            <a:r>
              <a:rPr kumimoji="1" lang="zh-CN" altLang="en-US" sz="3200" b="1" i="0" u="none" strike="noStrike" kern="0" cap="none" spc="0" normalizeH="0" baseline="0" noProof="0">
                <a:ln>
                  <a:noFill/>
                </a:ln>
                <a:solidFill>
                  <a:srgbClr val="0000CC"/>
                </a:solidFill>
                <a:effectLst/>
                <a:uLnTx/>
                <a:uFillTx/>
                <a:latin typeface="Times New Roman" pitchFamily="18" charset="0"/>
                <a:ea typeface="楷体_GB2312" pitchFamily="49" charset="-122"/>
              </a:rPr>
              <a:t>假设 </a:t>
            </a:r>
            <a:r>
              <a:rPr kumimoji="1" lang="en-US" altLang="zh-CN" sz="3200" b="1" i="0" u="none" strike="noStrike" kern="0" cap="none" spc="0" normalizeH="0" baseline="0" noProof="0">
                <a:ln>
                  <a:noFill/>
                </a:ln>
                <a:solidFill>
                  <a:srgbClr val="0000CC"/>
                </a:solidFill>
                <a:effectLst/>
                <a:uLnTx/>
                <a:uFillTx/>
                <a:latin typeface="Times New Roman" pitchFamily="18" charset="0"/>
                <a:ea typeface="楷体_GB2312" pitchFamily="49" charset="-122"/>
              </a:rPr>
              <a:t>n=2</a:t>
            </a:r>
            <a:r>
              <a:rPr kumimoji="1" lang="en-US" altLang="zh-CN" sz="3200" b="1" i="0" u="none" strike="noStrike" kern="0" cap="none" spc="0" normalizeH="0" baseline="30000" noProof="0">
                <a:ln>
                  <a:noFill/>
                </a:ln>
                <a:solidFill>
                  <a:srgbClr val="0000CC"/>
                </a:solidFill>
                <a:effectLst/>
                <a:uLnTx/>
                <a:uFillTx/>
                <a:latin typeface="Times New Roman" pitchFamily="18" charset="0"/>
                <a:ea typeface="楷体_GB2312" pitchFamily="49" charset="-122"/>
              </a:rPr>
              <a:t>h</a:t>
            </a:r>
            <a:r>
              <a:rPr kumimoji="1" lang="en-US" altLang="zh-CN" sz="3200" b="1" i="0" u="none" strike="noStrike" kern="0" cap="none" spc="0" normalizeH="0" baseline="0" noProof="0">
                <a:ln>
                  <a:noFill/>
                </a:ln>
                <a:solidFill>
                  <a:srgbClr val="0000CC"/>
                </a:solidFill>
                <a:effectLst/>
                <a:uLnTx/>
                <a:uFillTx/>
                <a:latin typeface="Times New Roman" pitchFamily="18" charset="0"/>
                <a:ea typeface="楷体_GB2312" pitchFamily="49" charset="-122"/>
              </a:rPr>
              <a:t>-1 </a:t>
            </a:r>
            <a:r>
              <a:rPr kumimoji="1" lang="zh-CN" altLang="en-US" sz="3200" b="1" i="0" u="none" strike="noStrike" kern="0" cap="none" spc="0" normalizeH="0" baseline="0" noProof="0">
                <a:ln>
                  <a:noFill/>
                </a:ln>
                <a:solidFill>
                  <a:srgbClr val="0000CC"/>
                </a:solidFill>
                <a:effectLst/>
                <a:uLnTx/>
                <a:uFillTx/>
                <a:latin typeface="Times New Roman" pitchFamily="18" charset="0"/>
                <a:ea typeface="楷体_GB2312" pitchFamily="49" charset="-122"/>
              </a:rPr>
              <a:t>并且查找概率相等</a:t>
            </a:r>
          </a:p>
          <a:p>
            <a:pPr marL="0" marR="0" lvl="0" indent="0" defTabSz="914400" eaLnBrk="1" fontAlgn="base" latinLnBrk="0" hangingPunct="1">
              <a:lnSpc>
                <a:spcPct val="150000"/>
              </a:lnSpc>
              <a:spcBef>
                <a:spcPct val="0"/>
              </a:spcBef>
              <a:spcAft>
                <a:spcPct val="0"/>
              </a:spcAft>
              <a:buClrTx/>
              <a:buSzTx/>
              <a:buFontTx/>
              <a:buNone/>
              <a:tabLst/>
              <a:defRPr/>
            </a:pPr>
            <a:r>
              <a:rPr kumimoji="1" lang="zh-CN" altLang="en-US" sz="3200" b="1" i="0" u="none" strike="noStrike" kern="0" cap="none" spc="0" normalizeH="0" baseline="0" noProof="0">
                <a:ln>
                  <a:noFill/>
                </a:ln>
                <a:solidFill>
                  <a:srgbClr val="0000CC"/>
                </a:solidFill>
                <a:effectLst/>
                <a:uLnTx/>
                <a:uFillTx/>
                <a:latin typeface="Times New Roman" pitchFamily="18" charset="0"/>
                <a:ea typeface="楷体_GB2312" pitchFamily="49" charset="-122"/>
              </a:rPr>
              <a:t>则  </a:t>
            </a:r>
          </a:p>
          <a:p>
            <a:pPr marL="0" marR="0" lvl="0" indent="0" defTabSz="914400" eaLnBrk="1" fontAlgn="base" latinLnBrk="0" hangingPunct="1">
              <a:lnSpc>
                <a:spcPct val="115000"/>
              </a:lnSpc>
              <a:spcBef>
                <a:spcPct val="0"/>
              </a:spcBef>
              <a:spcAft>
                <a:spcPct val="0"/>
              </a:spcAft>
              <a:buClrTx/>
              <a:buSzTx/>
              <a:buFontTx/>
              <a:buNone/>
              <a:tabLst/>
              <a:defRPr/>
            </a:pPr>
            <a:r>
              <a:rPr kumimoji="1" lang="zh-CN" altLang="en-US" sz="3200" b="1" i="0" u="none" strike="noStrike" kern="0" cap="none" spc="0" normalizeH="0" baseline="0" noProof="0">
                <a:ln>
                  <a:noFill/>
                </a:ln>
                <a:solidFill>
                  <a:srgbClr val="0000CC"/>
                </a:solidFill>
                <a:effectLst/>
                <a:uLnTx/>
                <a:uFillTx/>
                <a:latin typeface="Times New Roman" pitchFamily="18" charset="0"/>
                <a:ea typeface="楷体_GB2312" pitchFamily="49" charset="-122"/>
              </a:rPr>
              <a:t>  </a:t>
            </a:r>
          </a:p>
        </p:txBody>
      </p:sp>
      <p:sp>
        <p:nvSpPr>
          <p:cNvPr id="14" name="Text Box 3"/>
          <p:cNvSpPr txBox="1">
            <a:spLocks noChangeArrowheads="1"/>
          </p:cNvSpPr>
          <p:nvPr/>
        </p:nvSpPr>
        <p:spPr bwMode="auto">
          <a:xfrm>
            <a:off x="519113" y="1584325"/>
            <a:ext cx="8229600" cy="1082675"/>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lnSpc>
                <a:spcPct val="115000"/>
              </a:lnSpc>
              <a:spcBef>
                <a:spcPct val="0"/>
              </a:spcBef>
              <a:spcAft>
                <a:spcPct val="0"/>
              </a:spcAft>
            </a:pPr>
            <a:r>
              <a:rPr lang="zh-CN" altLang="en-US" sz="2800" dirty="0">
                <a:solidFill>
                  <a:srgbClr val="0000CC"/>
                </a:solidFill>
                <a:latin typeface="宋体" charset="-122"/>
                <a:ea typeface="宋体" charset="-122"/>
              </a:rPr>
              <a:t>一般情况下，表长为 </a:t>
            </a:r>
            <a:r>
              <a:rPr lang="en-US" altLang="zh-CN" sz="2800" dirty="0">
                <a:solidFill>
                  <a:srgbClr val="0000CC"/>
                </a:solidFill>
                <a:latin typeface="宋体" charset="-122"/>
                <a:ea typeface="宋体" charset="-122"/>
              </a:rPr>
              <a:t>n </a:t>
            </a:r>
            <a:r>
              <a:rPr lang="zh-CN" altLang="en-US" sz="2800" dirty="0">
                <a:solidFill>
                  <a:srgbClr val="0000CC"/>
                </a:solidFill>
                <a:latin typeface="宋体" charset="-122"/>
                <a:ea typeface="宋体" charset="-122"/>
              </a:rPr>
              <a:t>的折半查找的判定树的深度和含有 </a:t>
            </a:r>
            <a:r>
              <a:rPr lang="en-US" altLang="zh-CN" sz="2800" dirty="0">
                <a:solidFill>
                  <a:srgbClr val="0000CC"/>
                </a:solidFill>
                <a:latin typeface="宋体" charset="-122"/>
                <a:ea typeface="宋体" charset="-122"/>
              </a:rPr>
              <a:t>n </a:t>
            </a:r>
            <a:r>
              <a:rPr lang="zh-CN" altLang="en-US" sz="2800" dirty="0">
                <a:solidFill>
                  <a:srgbClr val="0000CC"/>
                </a:solidFill>
                <a:latin typeface="宋体" charset="-122"/>
                <a:ea typeface="宋体" charset="-122"/>
              </a:rPr>
              <a:t>个结点的完全二叉树的深度相同。</a:t>
            </a:r>
          </a:p>
        </p:txBody>
      </p:sp>
      <p:graphicFrame>
        <p:nvGraphicFramePr>
          <p:cNvPr id="16" name="Object 2"/>
          <p:cNvGraphicFramePr>
            <a:graphicFrameLocks noChangeAspect="1"/>
          </p:cNvGraphicFramePr>
          <p:nvPr>
            <p:extLst>
              <p:ext uri="{D42A27DB-BD31-4B8C-83A1-F6EECF244321}">
                <p14:modId xmlns:p14="http://schemas.microsoft.com/office/powerpoint/2010/main" val="3685263760"/>
              </p:ext>
            </p:extLst>
          </p:nvPr>
        </p:nvGraphicFramePr>
        <p:xfrm>
          <a:off x="1066800" y="3314700"/>
          <a:ext cx="7924800" cy="1270000"/>
        </p:xfrm>
        <a:graphic>
          <a:graphicData uri="http://schemas.openxmlformats.org/presentationml/2006/ole">
            <mc:AlternateContent xmlns:mc="http://schemas.openxmlformats.org/markup-compatibility/2006">
              <mc:Choice xmlns:v="urn:schemas-microsoft-com:vml" Requires="v">
                <p:oleObj spid="_x0000_s21334" name="公式" r:id="rId5" imgW="3314520" imgH="482400" progId="Equation.3">
                  <p:embed/>
                </p:oleObj>
              </mc:Choice>
              <mc:Fallback>
                <p:oleObj name="公式" r:id="rId5" imgW="3314520" imgH="482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3314700"/>
                        <a:ext cx="7924800" cy="127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 name="Object 3"/>
          <p:cNvGraphicFramePr>
            <a:graphicFrameLocks noChangeAspect="1"/>
          </p:cNvGraphicFramePr>
          <p:nvPr>
            <p:extLst>
              <p:ext uri="{D42A27DB-BD31-4B8C-83A1-F6EECF244321}">
                <p14:modId xmlns:p14="http://schemas.microsoft.com/office/powerpoint/2010/main" val="397489302"/>
              </p:ext>
            </p:extLst>
          </p:nvPr>
        </p:nvGraphicFramePr>
        <p:xfrm>
          <a:off x="1295400" y="5638800"/>
          <a:ext cx="4572000" cy="771525"/>
        </p:xfrm>
        <a:graphic>
          <a:graphicData uri="http://schemas.openxmlformats.org/presentationml/2006/ole">
            <mc:AlternateContent xmlns:mc="http://schemas.openxmlformats.org/markup-compatibility/2006">
              <mc:Choice xmlns:v="urn:schemas-microsoft-com:vml" Requires="v">
                <p:oleObj spid="_x0000_s21335" name="公式" r:id="rId7" imgW="1384200" imgH="228600" progId="Equation.3">
                  <p:embed/>
                </p:oleObj>
              </mc:Choice>
              <mc:Fallback>
                <p:oleObj name="公式" r:id="rId7" imgW="13842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5400" y="5638800"/>
                        <a:ext cx="4572000"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 name="Text Box 7"/>
          <p:cNvSpPr txBox="1">
            <a:spLocks noChangeArrowheads="1"/>
          </p:cNvSpPr>
          <p:nvPr/>
        </p:nvSpPr>
        <p:spPr bwMode="auto">
          <a:xfrm>
            <a:off x="317500" y="914400"/>
            <a:ext cx="5092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 typeface="Wingdings" pitchFamily="2" charset="2"/>
              <a:buChar char="n"/>
              <a:tabLst/>
              <a:defRPr/>
            </a:pPr>
            <a:r>
              <a:rPr kumimoji="1" lang="zh-CN" altLang="en-US" sz="2800" b="1" i="0" u="none" strike="noStrike" kern="0" cap="none" spc="0" normalizeH="0" baseline="0" noProof="0" dirty="0">
                <a:ln>
                  <a:noFill/>
                </a:ln>
                <a:solidFill>
                  <a:srgbClr val="006600"/>
                </a:solidFill>
                <a:effectLst/>
                <a:uLnTx/>
                <a:uFillTx/>
                <a:latin typeface="Times New Roman" pitchFamily="18" charset="0"/>
                <a:ea typeface="楷体_GB2312" pitchFamily="49" charset="-122"/>
              </a:rPr>
              <a:t>分析折半查找的平均查找长度</a:t>
            </a:r>
          </a:p>
        </p:txBody>
      </p:sp>
      <p:sp>
        <p:nvSpPr>
          <p:cNvPr id="19" name="Text Box 9"/>
          <p:cNvSpPr txBox="1">
            <a:spLocks noChangeArrowheads="1"/>
          </p:cNvSpPr>
          <p:nvPr/>
        </p:nvSpPr>
        <p:spPr bwMode="auto">
          <a:xfrm>
            <a:off x="733425" y="4394200"/>
            <a:ext cx="31750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15000"/>
              </a:lnSpc>
              <a:spcBef>
                <a:spcPct val="0"/>
              </a:spcBef>
              <a:spcAft>
                <a:spcPct val="0"/>
              </a:spcAft>
              <a:buClrTx/>
              <a:buSzTx/>
              <a:buFontTx/>
              <a:buNone/>
              <a:tabLst/>
              <a:defRPr/>
            </a:pPr>
            <a:r>
              <a:rPr kumimoji="1" lang="en-US" altLang="zh-CN" sz="3200" b="1" i="0" u="none" strike="noStrike" kern="0" cap="none" spc="0" normalizeH="0" baseline="0" noProof="0">
                <a:ln>
                  <a:noFill/>
                </a:ln>
                <a:solidFill>
                  <a:srgbClr val="0000CC"/>
                </a:solidFill>
                <a:effectLst/>
                <a:uLnTx/>
                <a:uFillTx/>
                <a:latin typeface="Times New Roman" pitchFamily="18" charset="0"/>
                <a:ea typeface="楷体_GB2312" pitchFamily="49" charset="-122"/>
              </a:rPr>
              <a:t>j</a:t>
            </a:r>
            <a:r>
              <a:rPr kumimoji="1" lang="zh-CN" altLang="en-US" sz="3200" b="1" i="0" u="none" strike="noStrike" kern="0" cap="none" spc="0" normalizeH="0" baseline="0" noProof="0">
                <a:ln>
                  <a:noFill/>
                </a:ln>
                <a:solidFill>
                  <a:srgbClr val="0000CC"/>
                </a:solidFill>
                <a:effectLst/>
                <a:uLnTx/>
                <a:uFillTx/>
                <a:latin typeface="Times New Roman" pitchFamily="18" charset="0"/>
                <a:ea typeface="楷体_GB2312" pitchFamily="49" charset="-122"/>
              </a:rPr>
              <a:t>表示结点的层数</a:t>
            </a:r>
          </a:p>
          <a:p>
            <a:pPr marL="0" marR="0" lvl="0" indent="0" algn="ctr" defTabSz="914400" eaLnBrk="1" fontAlgn="base" latinLnBrk="0" hangingPunct="1">
              <a:lnSpc>
                <a:spcPct val="100000"/>
              </a:lnSpc>
              <a:spcBef>
                <a:spcPct val="0"/>
              </a:spcBef>
              <a:spcAft>
                <a:spcPct val="0"/>
              </a:spcAft>
              <a:buClrTx/>
              <a:buSzTx/>
              <a:buFontTx/>
              <a:buNone/>
              <a:tabLst/>
              <a:defRPr/>
            </a:pPr>
            <a:endParaRPr kumimoji="1" lang="en-US" altLang="zh-CN" sz="32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0" name="Text Box 10"/>
          <p:cNvSpPr txBox="1">
            <a:spLocks noChangeArrowheads="1"/>
          </p:cNvSpPr>
          <p:nvPr/>
        </p:nvSpPr>
        <p:spPr bwMode="auto">
          <a:xfrm>
            <a:off x="400050" y="5018088"/>
            <a:ext cx="4821238"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15000"/>
              </a:lnSpc>
              <a:spcBef>
                <a:spcPct val="0"/>
              </a:spcBef>
              <a:spcAft>
                <a:spcPct val="0"/>
              </a:spcAft>
              <a:buClrTx/>
              <a:buSzTx/>
              <a:buFontTx/>
              <a:buNone/>
              <a:tabLst/>
              <a:defRPr/>
            </a:pPr>
            <a:r>
              <a:rPr kumimoji="1" lang="zh-CN" altLang="en-US" sz="3200" b="1" i="0" u="none" strike="noStrike" kern="0" cap="none" spc="0" normalizeH="0" baseline="0" noProof="0">
                <a:ln>
                  <a:noFill/>
                </a:ln>
                <a:solidFill>
                  <a:srgbClr val="0000CC"/>
                </a:solidFill>
                <a:effectLst/>
                <a:uLnTx/>
                <a:uFillTx/>
                <a:latin typeface="Times New Roman" pitchFamily="18" charset="0"/>
                <a:ea typeface="楷体_GB2312" pitchFamily="49" charset="-122"/>
              </a:rPr>
              <a:t>在</a:t>
            </a:r>
            <a:r>
              <a:rPr kumimoji="1" lang="en-US" altLang="zh-CN" sz="3200" b="1" i="0" u="none" strike="noStrike" kern="0" cap="none" spc="0" normalizeH="0" baseline="0" noProof="0">
                <a:ln>
                  <a:noFill/>
                </a:ln>
                <a:solidFill>
                  <a:srgbClr val="0000CC"/>
                </a:solidFill>
                <a:effectLst/>
                <a:uLnTx/>
                <a:uFillTx/>
                <a:latin typeface="Times New Roman" pitchFamily="18" charset="0"/>
                <a:ea typeface="楷体_GB2312" pitchFamily="49" charset="-122"/>
              </a:rPr>
              <a:t>n&gt;50</a:t>
            </a:r>
            <a:r>
              <a:rPr kumimoji="1" lang="zh-CN" altLang="en-US" sz="3200" b="1" i="0" u="none" strike="noStrike" kern="0" cap="none" spc="0" normalizeH="0" baseline="0" noProof="0">
                <a:ln>
                  <a:noFill/>
                </a:ln>
                <a:solidFill>
                  <a:srgbClr val="0000CC"/>
                </a:solidFill>
                <a:effectLst/>
                <a:uLnTx/>
                <a:uFillTx/>
                <a:latin typeface="Times New Roman" pitchFamily="18" charset="0"/>
                <a:ea typeface="楷体_GB2312" pitchFamily="49" charset="-122"/>
              </a:rPr>
              <a:t>时，可得近似结果 </a:t>
            </a:r>
          </a:p>
          <a:p>
            <a:pPr marL="0" marR="0" lvl="0" indent="0" algn="ctr" defTabSz="914400" eaLnBrk="1" fontAlgn="base" latinLnBrk="0" hangingPunct="1">
              <a:lnSpc>
                <a:spcPct val="100000"/>
              </a:lnSpc>
              <a:spcBef>
                <a:spcPct val="0"/>
              </a:spcBef>
              <a:spcAft>
                <a:spcPct val="0"/>
              </a:spcAft>
              <a:buClrTx/>
              <a:buSzTx/>
              <a:buFontTx/>
              <a:buNone/>
              <a:tabLst/>
              <a:defRPr/>
            </a:pPr>
            <a:endParaRPr kumimoji="1" lang="en-US" altLang="zh-CN" sz="32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2" name="Rectangle 21">
            <a:extLst>
              <a:ext uri="{FF2B5EF4-FFF2-40B4-BE49-F238E27FC236}">
                <a16:creationId xmlns:a16="http://schemas.microsoft.com/office/drawing/2014/main" id="{45017058-BD2A-B548-9B9B-C38E9AF68A08}"/>
              </a:ext>
            </a:extLst>
          </p:cNvPr>
          <p:cNvSpPr/>
          <p:nvPr/>
        </p:nvSpPr>
        <p:spPr>
          <a:xfrm>
            <a:off x="6032877" y="2817812"/>
            <a:ext cx="2577724" cy="307777"/>
          </a:xfrm>
          <a:prstGeom prst="rect">
            <a:avLst/>
          </a:prstGeom>
          <a:solidFill>
            <a:schemeClr val="bg1"/>
          </a:solidFill>
          <a:ln w="19050">
            <a:solidFill>
              <a:srgbClr val="00B050"/>
            </a:solidFill>
          </a:ln>
        </p:spPr>
        <p:txBody>
          <a:bodyPr wrap="square">
            <a:spAutoFit/>
          </a:bodyPr>
          <a:lstStyle/>
          <a:p>
            <a:pPr algn="just"/>
            <a:r>
              <a:rPr lang="zh-CN" altLang="en-US" sz="1400" b="1" dirty="0">
                <a:solidFill>
                  <a:srgbClr val="FF0000"/>
                </a:solidFill>
              </a:rPr>
              <a:t>推导过程参考数据结构书</a:t>
            </a:r>
            <a:r>
              <a:rPr lang="en-US" altLang="zh-CN" sz="1400" b="1" dirty="0">
                <a:solidFill>
                  <a:srgbClr val="FF0000"/>
                </a:solidFill>
              </a:rPr>
              <a:t>P221</a:t>
            </a:r>
          </a:p>
        </p:txBody>
      </p:sp>
    </p:spTree>
    <p:extLst>
      <p:ext uri="{BB962C8B-B14F-4D97-AF65-F5344CB8AC3E}">
        <p14:creationId xmlns:p14="http://schemas.microsoft.com/office/powerpoint/2010/main" val="616050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499"/>
                                          </p:stCondLst>
                                        </p:cTn>
                                        <p:tgtEl>
                                          <p:spTgt spid="16"/>
                                        </p:tgtEl>
                                        <p:attrNameLst>
                                          <p:attrName>style.visibility</p:attrName>
                                        </p:attrNameLst>
                                      </p:cBhvr>
                                      <p:to>
                                        <p:strVal val="visible"/>
                                      </p:to>
                                    </p:set>
                                  </p:childTnLst>
                                </p:cTn>
                              </p:par>
                            </p:childTnLst>
                          </p:cTn>
                        </p:par>
                        <p:par>
                          <p:cTn id="17" fill="hold">
                            <p:stCondLst>
                              <p:cond delay="1000"/>
                            </p:stCondLst>
                            <p:childTnLst>
                              <p:par>
                                <p:cTn id="18" presetID="1" presetClass="entr" presetSubtype="0" fill="hold" nodeType="afterEffect">
                                  <p:stCondLst>
                                    <p:cond delay="0"/>
                                  </p:stCondLst>
                                  <p:childTnLst>
                                    <p:set>
                                      <p:cBhvr>
                                        <p:cTn id="19" dur="1" fill="hold">
                                          <p:stCondLst>
                                            <p:cond delay="499"/>
                                          </p:stCondLst>
                                        </p:cTn>
                                        <p:tgtEl>
                                          <p:spTgt spid="1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5" presetClass="entr" presetSubtype="1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checkerboard(across)">
                                      <p:cBhvr>
                                        <p:cTn id="2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4" grpId="0" animBg="1" autoUpdateAnimBg="0"/>
      <p:bldP spid="2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10.1.4 </a:t>
            </a:r>
            <a:r>
              <a:rPr kumimoji="1" lang="zh-CN" altLang="en-US" sz="3200" b="1" dirty="0">
                <a:latin typeface="Arial" charset="0"/>
                <a:ea typeface="宋体" charset="-122"/>
                <a:cs typeface="+mn-cs"/>
              </a:rPr>
              <a:t>索引顺序表的查找</a:t>
            </a:r>
          </a:p>
        </p:txBody>
      </p:sp>
      <p:sp>
        <p:nvSpPr>
          <p:cNvPr id="4" name="日期占位符 3"/>
          <p:cNvSpPr>
            <a:spLocks noGrp="1"/>
          </p:cNvSpPr>
          <p:nvPr>
            <p:ph type="dt" sz="half" idx="10"/>
          </p:nvPr>
        </p:nvSpPr>
        <p:spPr/>
        <p:txBody>
          <a:bodyPr/>
          <a:lstStyle/>
          <a:p>
            <a:fld id="{1140E23D-6507-4A8F-B287-1266ED0601F9}"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36</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3"/>
          <p:cNvSpPr txBox="1">
            <a:spLocks noChangeArrowheads="1"/>
          </p:cNvSpPr>
          <p:nvPr/>
        </p:nvSpPr>
        <p:spPr bwMode="auto">
          <a:xfrm>
            <a:off x="311150" y="949325"/>
            <a:ext cx="49688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solidFill>
                  <a:srgbClr val="006600"/>
                </a:solidFill>
                <a:ea typeface="宋体" charset="-122"/>
              </a:rPr>
              <a:t> </a:t>
            </a:r>
            <a:r>
              <a:rPr lang="zh-CN" altLang="en-US" sz="2800">
                <a:solidFill>
                  <a:srgbClr val="006600"/>
                </a:solidFill>
                <a:ea typeface="宋体" charset="-122"/>
              </a:rPr>
              <a:t>顺序表和有序表的比较</a:t>
            </a:r>
          </a:p>
        </p:txBody>
      </p:sp>
      <p:graphicFrame>
        <p:nvGraphicFramePr>
          <p:cNvPr id="14" name="Group 150"/>
          <p:cNvGraphicFramePr>
            <a:graphicFrameLocks noGrp="1"/>
          </p:cNvGraphicFramePr>
          <p:nvPr>
            <p:extLst>
              <p:ext uri="{D42A27DB-BD31-4B8C-83A1-F6EECF244321}">
                <p14:modId xmlns:p14="http://schemas.microsoft.com/office/powerpoint/2010/main" val="1028456543"/>
              </p:ext>
            </p:extLst>
          </p:nvPr>
        </p:nvGraphicFramePr>
        <p:xfrm>
          <a:off x="958850" y="1452563"/>
          <a:ext cx="7346950" cy="4622802"/>
        </p:xfrm>
        <a:graphic>
          <a:graphicData uri="http://schemas.openxmlformats.org/drawingml/2006/table">
            <a:tbl>
              <a:tblPr/>
              <a:tblGrid>
                <a:gridCol w="2032000">
                  <a:extLst>
                    <a:ext uri="{9D8B030D-6E8A-4147-A177-3AD203B41FA5}">
                      <a16:colId xmlns:a16="http://schemas.microsoft.com/office/drawing/2014/main" val="20000"/>
                    </a:ext>
                  </a:extLst>
                </a:gridCol>
                <a:gridCol w="2684463">
                  <a:extLst>
                    <a:ext uri="{9D8B030D-6E8A-4147-A177-3AD203B41FA5}">
                      <a16:colId xmlns:a16="http://schemas.microsoft.com/office/drawing/2014/main" val="20001"/>
                    </a:ext>
                  </a:extLst>
                </a:gridCol>
                <a:gridCol w="2630487">
                  <a:extLst>
                    <a:ext uri="{9D8B030D-6E8A-4147-A177-3AD203B41FA5}">
                      <a16:colId xmlns:a16="http://schemas.microsoft.com/office/drawing/2014/main" val="20002"/>
                    </a:ext>
                  </a:extLst>
                </a:gridCol>
              </a:tblGrid>
              <a:tr h="590550">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1" fontAlgn="base" latinLnBrk="0" hangingPunct="1">
                        <a:lnSpc>
                          <a:spcPct val="100000"/>
                        </a:lnSpc>
                        <a:spcBef>
                          <a:spcPct val="0"/>
                        </a:spcBef>
                        <a:spcAft>
                          <a:spcPct val="0"/>
                        </a:spcAft>
                        <a:buClr>
                          <a:srgbClr val="0BD0D9"/>
                        </a:buClr>
                        <a:buSzPct val="95000"/>
                        <a:buFont typeface="Wingdings 2" pitchFamily="18" charset="2"/>
                        <a:buNone/>
                        <a:tabLst/>
                      </a:pPr>
                      <a:endParaRPr kumimoji="0" lang="zh-CN" altLang="zh-CN" sz="2800" b="1" i="0" u="none" strike="noStrike" cap="none" normalizeH="0" baseline="0">
                        <a:ln>
                          <a:noFill/>
                        </a:ln>
                        <a:solidFill>
                          <a:srgbClr val="0000CC"/>
                        </a:solidFill>
                        <a:effectLst/>
                        <a:latin typeface="楷体_GB2312" pitchFamily="49" charset="-122"/>
                        <a:ea typeface="楷体_GB2312" pitchFamily="49" charset="-122"/>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1" fontAlgn="base" latinLnBrk="0" hangingPunct="1">
                        <a:lnSpc>
                          <a:spcPct val="100000"/>
                        </a:lnSpc>
                        <a:spcBef>
                          <a:spcPct val="0"/>
                        </a:spcBef>
                        <a:spcAft>
                          <a:spcPct val="0"/>
                        </a:spcAft>
                        <a:buClr>
                          <a:srgbClr val="0BD0D9"/>
                        </a:buClr>
                        <a:buSzPct val="95000"/>
                        <a:buFont typeface="Wingdings 2" pitchFamily="18" charset="2"/>
                        <a:buNone/>
                        <a:tabLst/>
                      </a:pPr>
                      <a:r>
                        <a:rPr kumimoji="0" lang="zh-CN" altLang="en-US" sz="2800" b="1" i="0" u="none" strike="noStrike" cap="none" normalizeH="0" baseline="0">
                          <a:ln>
                            <a:noFill/>
                          </a:ln>
                          <a:solidFill>
                            <a:schemeClr val="tx1"/>
                          </a:solidFill>
                          <a:effectLst/>
                          <a:latin typeface="楷体_GB2312" pitchFamily="49" charset="-122"/>
                          <a:ea typeface="楷体_GB2312" pitchFamily="49" charset="-122"/>
                        </a:rPr>
                        <a:t>顺序表</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1" fontAlgn="base" latinLnBrk="0" hangingPunct="1">
                        <a:lnSpc>
                          <a:spcPct val="100000"/>
                        </a:lnSpc>
                        <a:spcBef>
                          <a:spcPct val="0"/>
                        </a:spcBef>
                        <a:spcAft>
                          <a:spcPct val="0"/>
                        </a:spcAft>
                        <a:buClr>
                          <a:srgbClr val="0BD0D9"/>
                        </a:buClr>
                        <a:buSzPct val="95000"/>
                        <a:buFont typeface="Wingdings 2" pitchFamily="18" charset="2"/>
                        <a:buNone/>
                        <a:tabLst/>
                      </a:pPr>
                      <a:r>
                        <a:rPr kumimoji="0" lang="zh-CN" altLang="en-US" sz="2800" b="1" i="0" u="none" strike="noStrike" cap="none" normalizeH="0" baseline="0">
                          <a:ln>
                            <a:noFill/>
                          </a:ln>
                          <a:solidFill>
                            <a:schemeClr val="tx1"/>
                          </a:solidFill>
                          <a:effectLst/>
                          <a:latin typeface="楷体_GB2312" pitchFamily="49" charset="-122"/>
                          <a:ea typeface="楷体_GB2312" pitchFamily="49" charset="-122"/>
                        </a:rPr>
                        <a:t>有序表</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76275">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1" fontAlgn="base" latinLnBrk="0" hangingPunct="1">
                        <a:lnSpc>
                          <a:spcPct val="100000"/>
                        </a:lnSpc>
                        <a:spcBef>
                          <a:spcPct val="0"/>
                        </a:spcBef>
                        <a:spcAft>
                          <a:spcPct val="0"/>
                        </a:spcAft>
                        <a:buClr>
                          <a:srgbClr val="0BD0D9"/>
                        </a:buClr>
                        <a:buSzPct val="95000"/>
                        <a:buFont typeface="Wingdings 2" pitchFamily="18" charset="2"/>
                        <a:buNone/>
                        <a:tabLst/>
                      </a:pPr>
                      <a:r>
                        <a:rPr kumimoji="0" lang="zh-CN" altLang="en-US" sz="2800" b="1" i="0" u="none" strike="noStrike" cap="none" normalizeH="0" baseline="0">
                          <a:ln>
                            <a:noFill/>
                          </a:ln>
                          <a:solidFill>
                            <a:schemeClr val="tx1"/>
                          </a:solidFill>
                          <a:effectLst/>
                          <a:latin typeface="楷体_GB2312" pitchFamily="49" charset="-122"/>
                          <a:ea typeface="楷体_GB2312" pitchFamily="49" charset="-122"/>
                        </a:rPr>
                        <a:t>表的特征</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1" fontAlgn="base" latinLnBrk="0" hangingPunct="1">
                        <a:lnSpc>
                          <a:spcPct val="100000"/>
                        </a:lnSpc>
                        <a:spcBef>
                          <a:spcPct val="0"/>
                        </a:spcBef>
                        <a:spcAft>
                          <a:spcPct val="0"/>
                        </a:spcAft>
                        <a:buClr>
                          <a:srgbClr val="0BD0D9"/>
                        </a:buClr>
                        <a:buSzPct val="95000"/>
                        <a:buFont typeface="Wingdings 2" pitchFamily="18" charset="2"/>
                        <a:buNone/>
                        <a:tabLst/>
                      </a:pPr>
                      <a:r>
                        <a:rPr kumimoji="0" lang="zh-CN" altLang="en-US" sz="2800" b="1" i="0" u="none" strike="noStrike" cap="none" normalizeH="0" baseline="0">
                          <a:ln>
                            <a:noFill/>
                          </a:ln>
                          <a:solidFill>
                            <a:srgbClr val="0000CC"/>
                          </a:solidFill>
                          <a:effectLst/>
                          <a:latin typeface="楷体_GB2312" pitchFamily="49" charset="-122"/>
                          <a:ea typeface="楷体_GB2312" pitchFamily="49" charset="-122"/>
                        </a:rPr>
                        <a:t>表中元素无序</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1" fontAlgn="base" latinLnBrk="0" hangingPunct="1">
                        <a:lnSpc>
                          <a:spcPct val="100000"/>
                        </a:lnSpc>
                        <a:spcBef>
                          <a:spcPct val="0"/>
                        </a:spcBef>
                        <a:spcAft>
                          <a:spcPct val="0"/>
                        </a:spcAft>
                        <a:buClr>
                          <a:srgbClr val="0BD0D9"/>
                        </a:buClr>
                        <a:buSzPct val="95000"/>
                        <a:buFont typeface="Wingdings 2" pitchFamily="18" charset="2"/>
                        <a:buNone/>
                        <a:tabLst/>
                      </a:pPr>
                      <a:r>
                        <a:rPr kumimoji="0" lang="zh-CN" altLang="en-US" sz="2800" b="1" i="0" u="none" strike="noStrike" cap="none" normalizeH="0" baseline="0">
                          <a:ln>
                            <a:noFill/>
                          </a:ln>
                          <a:solidFill>
                            <a:srgbClr val="0000CC"/>
                          </a:solidFill>
                          <a:effectLst/>
                          <a:latin typeface="楷体_GB2312" pitchFamily="49" charset="-122"/>
                          <a:ea typeface="楷体_GB2312" pitchFamily="49" charset="-122"/>
                        </a:rPr>
                        <a:t>表中元素有序</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77863">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1" fontAlgn="base" latinLnBrk="0" hangingPunct="1">
                        <a:lnSpc>
                          <a:spcPct val="100000"/>
                        </a:lnSpc>
                        <a:spcBef>
                          <a:spcPct val="0"/>
                        </a:spcBef>
                        <a:spcAft>
                          <a:spcPct val="0"/>
                        </a:spcAft>
                        <a:buClr>
                          <a:srgbClr val="0BD0D9"/>
                        </a:buClr>
                        <a:buSzPct val="95000"/>
                        <a:buFont typeface="Wingdings 2" pitchFamily="18" charset="2"/>
                        <a:buNone/>
                        <a:tabLst/>
                      </a:pPr>
                      <a:r>
                        <a:rPr kumimoji="0" lang="zh-CN" altLang="en-US" sz="2800" b="1" i="0" u="none" strike="noStrike" cap="none" normalizeH="0" baseline="0">
                          <a:ln>
                            <a:noFill/>
                          </a:ln>
                          <a:solidFill>
                            <a:schemeClr val="tx1"/>
                          </a:solidFill>
                          <a:effectLst/>
                          <a:latin typeface="楷体_GB2312" pitchFamily="49" charset="-122"/>
                          <a:ea typeface="楷体_GB2312" pitchFamily="49" charset="-122"/>
                        </a:rPr>
                        <a:t>存储结构</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1" fontAlgn="base" latinLnBrk="0" hangingPunct="1">
                        <a:lnSpc>
                          <a:spcPct val="100000"/>
                        </a:lnSpc>
                        <a:spcBef>
                          <a:spcPct val="0"/>
                        </a:spcBef>
                        <a:spcAft>
                          <a:spcPct val="0"/>
                        </a:spcAft>
                        <a:buClr>
                          <a:srgbClr val="0BD0D9"/>
                        </a:buClr>
                        <a:buSzPct val="95000"/>
                        <a:buFont typeface="Wingdings 2" pitchFamily="18" charset="2"/>
                        <a:buNone/>
                        <a:tabLst/>
                      </a:pPr>
                      <a:r>
                        <a:rPr kumimoji="0" lang="zh-CN" altLang="en-US" sz="2800" b="1" i="0" u="none" strike="noStrike" cap="none" normalizeH="0" baseline="0">
                          <a:ln>
                            <a:noFill/>
                          </a:ln>
                          <a:solidFill>
                            <a:srgbClr val="0000CC"/>
                          </a:solidFill>
                          <a:effectLst/>
                          <a:latin typeface="楷体_GB2312" pitchFamily="49" charset="-122"/>
                          <a:ea typeface="楷体_GB2312" pitchFamily="49" charset="-122"/>
                        </a:rPr>
                        <a:t>顺序和链表结构</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1" fontAlgn="base" latinLnBrk="0" hangingPunct="1">
                        <a:lnSpc>
                          <a:spcPct val="100000"/>
                        </a:lnSpc>
                        <a:spcBef>
                          <a:spcPct val="0"/>
                        </a:spcBef>
                        <a:spcAft>
                          <a:spcPct val="0"/>
                        </a:spcAft>
                        <a:buClr>
                          <a:srgbClr val="0BD0D9"/>
                        </a:buClr>
                        <a:buSzPct val="95000"/>
                        <a:buFont typeface="Wingdings 2" pitchFamily="18" charset="2"/>
                        <a:buNone/>
                        <a:tabLst/>
                      </a:pPr>
                      <a:r>
                        <a:rPr kumimoji="0" lang="zh-CN" altLang="en-US" sz="2800" b="1" i="0" u="none" strike="noStrike" cap="none" normalizeH="0" baseline="0">
                          <a:ln>
                            <a:noFill/>
                          </a:ln>
                          <a:solidFill>
                            <a:srgbClr val="0000CC"/>
                          </a:solidFill>
                          <a:effectLst/>
                          <a:latin typeface="楷体_GB2312" pitchFamily="49" charset="-122"/>
                          <a:ea typeface="楷体_GB2312" pitchFamily="49" charset="-122"/>
                        </a:rPr>
                        <a:t>顺序结构</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77863">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1" fontAlgn="base" latinLnBrk="0" hangingPunct="1">
                        <a:lnSpc>
                          <a:spcPct val="100000"/>
                        </a:lnSpc>
                        <a:spcBef>
                          <a:spcPct val="0"/>
                        </a:spcBef>
                        <a:spcAft>
                          <a:spcPct val="0"/>
                        </a:spcAft>
                        <a:buClr>
                          <a:srgbClr val="0BD0D9"/>
                        </a:buClr>
                        <a:buSzPct val="95000"/>
                        <a:buFont typeface="Wingdings 2" pitchFamily="18" charset="2"/>
                        <a:buNone/>
                        <a:tabLst/>
                      </a:pPr>
                      <a:r>
                        <a:rPr kumimoji="0" lang="zh-CN" altLang="en-US" sz="2800" b="1" i="0" u="none" strike="noStrike" cap="none" normalizeH="0" baseline="0">
                          <a:ln>
                            <a:noFill/>
                          </a:ln>
                          <a:solidFill>
                            <a:schemeClr val="tx1"/>
                          </a:solidFill>
                          <a:effectLst/>
                          <a:latin typeface="楷体_GB2312" pitchFamily="49" charset="-122"/>
                          <a:ea typeface="楷体_GB2312" pitchFamily="49" charset="-122"/>
                        </a:rPr>
                        <a:t>查找方法</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1" fontAlgn="base" latinLnBrk="0" hangingPunct="1">
                        <a:lnSpc>
                          <a:spcPct val="100000"/>
                        </a:lnSpc>
                        <a:spcBef>
                          <a:spcPct val="0"/>
                        </a:spcBef>
                        <a:spcAft>
                          <a:spcPct val="0"/>
                        </a:spcAft>
                        <a:buClr>
                          <a:srgbClr val="0BD0D9"/>
                        </a:buClr>
                        <a:buSzPct val="95000"/>
                        <a:buFont typeface="Wingdings 2" pitchFamily="18" charset="2"/>
                        <a:buNone/>
                        <a:tabLst/>
                      </a:pPr>
                      <a:r>
                        <a:rPr kumimoji="0" lang="zh-CN" altLang="en-US" sz="2800" b="1" i="0" u="none" strike="noStrike" cap="none" normalizeH="0" baseline="0">
                          <a:ln>
                            <a:noFill/>
                          </a:ln>
                          <a:solidFill>
                            <a:srgbClr val="0000CC"/>
                          </a:solidFill>
                          <a:effectLst/>
                          <a:latin typeface="楷体_GB2312" pitchFamily="49" charset="-122"/>
                          <a:ea typeface="楷体_GB2312" pitchFamily="49" charset="-122"/>
                        </a:rPr>
                        <a:t>顺序查找</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1" fontAlgn="base" latinLnBrk="0" hangingPunct="1">
                        <a:lnSpc>
                          <a:spcPct val="100000"/>
                        </a:lnSpc>
                        <a:spcBef>
                          <a:spcPct val="0"/>
                        </a:spcBef>
                        <a:spcAft>
                          <a:spcPct val="0"/>
                        </a:spcAft>
                        <a:buClr>
                          <a:srgbClr val="0BD0D9"/>
                        </a:buClr>
                        <a:buSzPct val="95000"/>
                        <a:buFont typeface="Wingdings 2" pitchFamily="18" charset="2"/>
                        <a:buNone/>
                        <a:tabLst/>
                      </a:pPr>
                      <a:r>
                        <a:rPr kumimoji="0" lang="zh-CN" altLang="en-US" sz="2800" b="1" i="0" u="none" strike="noStrike" cap="none" normalizeH="0" baseline="0">
                          <a:ln>
                            <a:noFill/>
                          </a:ln>
                          <a:solidFill>
                            <a:srgbClr val="0000CC"/>
                          </a:solidFill>
                          <a:effectLst/>
                          <a:latin typeface="楷体_GB2312" pitchFamily="49" charset="-122"/>
                          <a:ea typeface="楷体_GB2312" pitchFamily="49" charset="-122"/>
                        </a:rPr>
                        <a:t>折半查找</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76275">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1" fontAlgn="base" latinLnBrk="0" hangingPunct="1">
                        <a:lnSpc>
                          <a:spcPct val="100000"/>
                        </a:lnSpc>
                        <a:spcBef>
                          <a:spcPct val="0"/>
                        </a:spcBef>
                        <a:spcAft>
                          <a:spcPct val="0"/>
                        </a:spcAft>
                        <a:buClr>
                          <a:srgbClr val="0BD0D9"/>
                        </a:buClr>
                        <a:buSzPct val="95000"/>
                        <a:buFont typeface="Wingdings 2" pitchFamily="18" charset="2"/>
                        <a:buNone/>
                        <a:tabLst/>
                      </a:pPr>
                      <a:r>
                        <a:rPr kumimoji="0" lang="zh-CN" altLang="en-US" sz="2800" b="1" i="0" u="none" strike="noStrike" cap="none" normalizeH="0" baseline="0">
                          <a:ln>
                            <a:noFill/>
                          </a:ln>
                          <a:solidFill>
                            <a:schemeClr val="tx1"/>
                          </a:solidFill>
                          <a:effectLst/>
                          <a:latin typeface="楷体_GB2312" pitchFamily="49" charset="-122"/>
                          <a:ea typeface="楷体_GB2312" pitchFamily="49" charset="-122"/>
                        </a:rPr>
                        <a:t>插删操作</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1" fontAlgn="base" latinLnBrk="0" hangingPunct="1">
                        <a:lnSpc>
                          <a:spcPct val="100000"/>
                        </a:lnSpc>
                        <a:spcBef>
                          <a:spcPct val="0"/>
                        </a:spcBef>
                        <a:spcAft>
                          <a:spcPct val="0"/>
                        </a:spcAft>
                        <a:buClr>
                          <a:srgbClr val="0BD0D9"/>
                        </a:buClr>
                        <a:buSzPct val="95000"/>
                        <a:buFont typeface="Wingdings 2" pitchFamily="18" charset="2"/>
                        <a:buNone/>
                        <a:tabLst/>
                      </a:pPr>
                      <a:r>
                        <a:rPr kumimoji="0" lang="zh-CN" altLang="en-US" sz="2800" b="1" i="0" u="none" strike="noStrike" cap="none" normalizeH="0" baseline="0">
                          <a:ln>
                            <a:noFill/>
                          </a:ln>
                          <a:solidFill>
                            <a:srgbClr val="0000CC"/>
                          </a:solidFill>
                          <a:effectLst/>
                          <a:latin typeface="楷体_GB2312" pitchFamily="49" charset="-122"/>
                          <a:ea typeface="楷体_GB2312" pitchFamily="49" charset="-122"/>
                        </a:rPr>
                        <a:t>方便</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1" fontAlgn="base" latinLnBrk="0" hangingPunct="1">
                        <a:lnSpc>
                          <a:spcPct val="100000"/>
                        </a:lnSpc>
                        <a:spcBef>
                          <a:spcPct val="0"/>
                        </a:spcBef>
                        <a:spcAft>
                          <a:spcPct val="0"/>
                        </a:spcAft>
                        <a:buClr>
                          <a:srgbClr val="0BD0D9"/>
                        </a:buClr>
                        <a:buSzPct val="95000"/>
                        <a:buFont typeface="Wingdings 2" pitchFamily="18" charset="2"/>
                        <a:buNone/>
                        <a:tabLst/>
                      </a:pPr>
                      <a:r>
                        <a:rPr kumimoji="0" lang="zh-CN" altLang="en-US" sz="2800" b="1" i="0" u="none" strike="noStrike" cap="none" normalizeH="0" baseline="0">
                          <a:ln>
                            <a:noFill/>
                          </a:ln>
                          <a:solidFill>
                            <a:srgbClr val="0000CC"/>
                          </a:solidFill>
                          <a:effectLst/>
                          <a:latin typeface="楷体_GB2312" pitchFamily="49" charset="-122"/>
                          <a:ea typeface="楷体_GB2312" pitchFamily="49" charset="-122"/>
                        </a:rPr>
                        <a:t>移动元素</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61988">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1" fontAlgn="base" latinLnBrk="0" hangingPunct="1">
                        <a:lnSpc>
                          <a:spcPct val="100000"/>
                        </a:lnSpc>
                        <a:spcBef>
                          <a:spcPct val="0"/>
                        </a:spcBef>
                        <a:spcAft>
                          <a:spcPct val="0"/>
                        </a:spcAft>
                        <a:buClr>
                          <a:srgbClr val="0BD0D9"/>
                        </a:buClr>
                        <a:buSzPct val="95000"/>
                        <a:buFont typeface="Wingdings 2" pitchFamily="18" charset="2"/>
                        <a:buNone/>
                        <a:tabLst/>
                      </a:pPr>
                      <a:r>
                        <a:rPr kumimoji="0" lang="en-US" altLang="zh-CN" sz="2800" b="1" i="0" u="none" strike="noStrike" cap="none" normalizeH="0" baseline="0">
                          <a:ln>
                            <a:noFill/>
                          </a:ln>
                          <a:solidFill>
                            <a:schemeClr val="tx1"/>
                          </a:solidFill>
                          <a:effectLst/>
                          <a:latin typeface="楷体_GB2312" pitchFamily="49" charset="-122"/>
                          <a:ea typeface="楷体_GB2312" pitchFamily="49" charset="-122"/>
                        </a:rPr>
                        <a:t>ASL</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1" fontAlgn="base" latinLnBrk="0" hangingPunct="1">
                        <a:lnSpc>
                          <a:spcPct val="100000"/>
                        </a:lnSpc>
                        <a:spcBef>
                          <a:spcPct val="0"/>
                        </a:spcBef>
                        <a:spcAft>
                          <a:spcPct val="0"/>
                        </a:spcAft>
                        <a:buClr>
                          <a:srgbClr val="0BD0D9"/>
                        </a:buClr>
                        <a:buSzPct val="95000"/>
                        <a:buFont typeface="Wingdings 2" pitchFamily="18" charset="2"/>
                        <a:buNone/>
                        <a:tabLst/>
                      </a:pPr>
                      <a:r>
                        <a:rPr kumimoji="0" lang="zh-CN" altLang="en-US" sz="2800" b="1" i="0" u="none" strike="noStrike" cap="none" normalizeH="0" baseline="0">
                          <a:ln>
                            <a:noFill/>
                          </a:ln>
                          <a:solidFill>
                            <a:srgbClr val="0000CC"/>
                          </a:solidFill>
                          <a:effectLst/>
                          <a:latin typeface="楷体_GB2312" pitchFamily="49" charset="-122"/>
                          <a:ea typeface="楷体_GB2312" pitchFamily="49" charset="-122"/>
                        </a:rPr>
                        <a:t>大</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1" fontAlgn="base" latinLnBrk="0" hangingPunct="1">
                        <a:lnSpc>
                          <a:spcPct val="100000"/>
                        </a:lnSpc>
                        <a:spcBef>
                          <a:spcPct val="0"/>
                        </a:spcBef>
                        <a:spcAft>
                          <a:spcPct val="0"/>
                        </a:spcAft>
                        <a:buClr>
                          <a:srgbClr val="0BD0D9"/>
                        </a:buClr>
                        <a:buSzPct val="95000"/>
                        <a:buFont typeface="Wingdings 2" pitchFamily="18" charset="2"/>
                        <a:buNone/>
                        <a:tabLst/>
                      </a:pPr>
                      <a:r>
                        <a:rPr kumimoji="0" lang="zh-CN" altLang="en-US" sz="2800" b="1" i="0" u="none" strike="noStrike" cap="none" normalizeH="0" baseline="0">
                          <a:ln>
                            <a:noFill/>
                          </a:ln>
                          <a:solidFill>
                            <a:srgbClr val="0000CC"/>
                          </a:solidFill>
                          <a:effectLst/>
                          <a:latin typeface="楷体_GB2312" pitchFamily="49" charset="-122"/>
                          <a:ea typeface="楷体_GB2312" pitchFamily="49" charset="-122"/>
                        </a:rPr>
                        <a:t>小</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61988">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1" fontAlgn="base" latinLnBrk="0" hangingPunct="1">
                        <a:lnSpc>
                          <a:spcPct val="100000"/>
                        </a:lnSpc>
                        <a:spcBef>
                          <a:spcPct val="0"/>
                        </a:spcBef>
                        <a:spcAft>
                          <a:spcPct val="0"/>
                        </a:spcAft>
                        <a:buClr>
                          <a:srgbClr val="0BD0D9"/>
                        </a:buClr>
                        <a:buSzPct val="95000"/>
                        <a:buFont typeface="Wingdings 2" pitchFamily="18" charset="2"/>
                        <a:buNone/>
                        <a:tabLst/>
                      </a:pPr>
                      <a:r>
                        <a:rPr kumimoji="0" lang="zh-CN" altLang="en-US" sz="2800" b="1" i="0" u="none" strike="noStrike" cap="none" normalizeH="0" baseline="0">
                          <a:ln>
                            <a:noFill/>
                          </a:ln>
                          <a:solidFill>
                            <a:schemeClr val="tx1"/>
                          </a:solidFill>
                          <a:effectLst/>
                          <a:latin typeface="楷体_GB2312" pitchFamily="49" charset="-122"/>
                          <a:ea typeface="楷体_GB2312" pitchFamily="49" charset="-122"/>
                        </a:rPr>
                        <a:t>适用范围</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1" fontAlgn="base" latinLnBrk="0" hangingPunct="1">
                        <a:lnSpc>
                          <a:spcPct val="100000"/>
                        </a:lnSpc>
                        <a:spcBef>
                          <a:spcPct val="0"/>
                        </a:spcBef>
                        <a:spcAft>
                          <a:spcPct val="0"/>
                        </a:spcAft>
                        <a:buClr>
                          <a:srgbClr val="0BD0D9"/>
                        </a:buClr>
                        <a:buSzPct val="95000"/>
                        <a:buFont typeface="Wingdings 2" pitchFamily="18" charset="2"/>
                        <a:buNone/>
                        <a:tabLst/>
                      </a:pPr>
                      <a:r>
                        <a:rPr kumimoji="0" lang="zh-CN" altLang="en-US" sz="2800" b="1" i="0" u="none" strike="noStrike" cap="none" normalizeH="0" baseline="0">
                          <a:ln>
                            <a:noFill/>
                          </a:ln>
                          <a:solidFill>
                            <a:srgbClr val="0000CC"/>
                          </a:solidFill>
                          <a:effectLst/>
                          <a:latin typeface="楷体_GB2312" pitchFamily="49" charset="-122"/>
                          <a:ea typeface="楷体_GB2312" pitchFamily="49" charset="-122"/>
                        </a:rPr>
                        <a:t>表长较短</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Constantia"/>
                          <a:ea typeface="宋体"/>
                        </a:defRPr>
                      </a:lvl1pPr>
                      <a:lvl2pPr marL="457200" algn="l" defTabSz="914400" rtl="0" eaLnBrk="1" latinLnBrk="0" hangingPunct="1">
                        <a:defRPr sz="1800" kern="1200">
                          <a:solidFill>
                            <a:schemeClr val="tx1"/>
                          </a:solidFill>
                          <a:latin typeface="Constantia"/>
                          <a:ea typeface="宋体"/>
                        </a:defRPr>
                      </a:lvl2pPr>
                      <a:lvl3pPr marL="914400" algn="l" defTabSz="914400" rtl="0" eaLnBrk="1" latinLnBrk="0" hangingPunct="1">
                        <a:defRPr sz="1800" kern="1200">
                          <a:solidFill>
                            <a:schemeClr val="tx1"/>
                          </a:solidFill>
                          <a:latin typeface="Constantia"/>
                          <a:ea typeface="宋体"/>
                        </a:defRPr>
                      </a:lvl3pPr>
                      <a:lvl4pPr marL="1371600" algn="l" defTabSz="914400" rtl="0" eaLnBrk="1" latinLnBrk="0" hangingPunct="1">
                        <a:defRPr sz="1800" kern="1200">
                          <a:solidFill>
                            <a:schemeClr val="tx1"/>
                          </a:solidFill>
                          <a:latin typeface="Constantia"/>
                          <a:ea typeface="宋体"/>
                        </a:defRPr>
                      </a:lvl4pPr>
                      <a:lvl5pPr marL="1828800" algn="l" defTabSz="914400" rtl="0" eaLnBrk="1" latinLnBrk="0" hangingPunct="1">
                        <a:defRPr sz="1800" kern="1200">
                          <a:solidFill>
                            <a:schemeClr val="tx1"/>
                          </a:solidFill>
                          <a:latin typeface="Constantia"/>
                          <a:ea typeface="宋体"/>
                        </a:defRPr>
                      </a:lvl5pPr>
                      <a:lvl6pPr marL="2286000" algn="l" defTabSz="914400" rtl="0" eaLnBrk="1" latinLnBrk="0" hangingPunct="1">
                        <a:defRPr sz="1800" kern="1200">
                          <a:solidFill>
                            <a:schemeClr val="tx1"/>
                          </a:solidFill>
                          <a:latin typeface="Constantia"/>
                          <a:ea typeface="宋体"/>
                        </a:defRPr>
                      </a:lvl6pPr>
                      <a:lvl7pPr marL="2743200" algn="l" defTabSz="914400" rtl="0" eaLnBrk="1" latinLnBrk="0" hangingPunct="1">
                        <a:defRPr sz="1800" kern="1200">
                          <a:solidFill>
                            <a:schemeClr val="tx1"/>
                          </a:solidFill>
                          <a:latin typeface="Constantia"/>
                          <a:ea typeface="宋体"/>
                        </a:defRPr>
                      </a:lvl7pPr>
                      <a:lvl8pPr marL="3200400" algn="l" defTabSz="914400" rtl="0" eaLnBrk="1" latinLnBrk="0" hangingPunct="1">
                        <a:defRPr sz="1800" kern="1200">
                          <a:solidFill>
                            <a:schemeClr val="tx1"/>
                          </a:solidFill>
                          <a:latin typeface="Constantia"/>
                          <a:ea typeface="宋体"/>
                        </a:defRPr>
                      </a:lvl8pPr>
                      <a:lvl9pPr marL="3657600" algn="l" defTabSz="914400" rtl="0" eaLnBrk="1" latinLnBrk="0" hangingPunct="1">
                        <a:defRPr sz="1800" kern="1200">
                          <a:solidFill>
                            <a:schemeClr val="tx1"/>
                          </a:solidFill>
                          <a:latin typeface="Constantia"/>
                          <a:ea typeface="宋体"/>
                        </a:defRPr>
                      </a:lvl9pPr>
                    </a:lstStyle>
                    <a:p>
                      <a:pPr marL="0" marR="0" lvl="0" indent="0" algn="ctr" defTabSz="914400" rtl="0" eaLnBrk="1" fontAlgn="base" latinLnBrk="0" hangingPunct="1">
                        <a:lnSpc>
                          <a:spcPct val="100000"/>
                        </a:lnSpc>
                        <a:spcBef>
                          <a:spcPct val="0"/>
                        </a:spcBef>
                        <a:spcAft>
                          <a:spcPct val="0"/>
                        </a:spcAft>
                        <a:buClr>
                          <a:srgbClr val="0BD0D9"/>
                        </a:buClr>
                        <a:buSzPct val="95000"/>
                        <a:buFont typeface="Wingdings 2" pitchFamily="18" charset="2"/>
                        <a:buNone/>
                        <a:tabLst/>
                      </a:pPr>
                      <a:r>
                        <a:rPr kumimoji="0" lang="zh-CN" altLang="en-US" sz="2800" b="1" i="0" u="none" strike="noStrike" cap="none" normalizeH="0" baseline="0">
                          <a:ln>
                            <a:noFill/>
                          </a:ln>
                          <a:solidFill>
                            <a:srgbClr val="0000CC"/>
                          </a:solidFill>
                          <a:effectLst/>
                          <a:latin typeface="楷体_GB2312" pitchFamily="49" charset="-122"/>
                          <a:ea typeface="楷体_GB2312" pitchFamily="49" charset="-122"/>
                        </a:rPr>
                        <a:t>表长较长 有序</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16" name="Text Box 65"/>
          <p:cNvSpPr txBox="1">
            <a:spLocks noChangeArrowheads="1"/>
          </p:cNvSpPr>
          <p:nvPr/>
        </p:nvSpPr>
        <p:spPr bwMode="auto">
          <a:xfrm>
            <a:off x="1679575" y="6253163"/>
            <a:ext cx="6624638" cy="528637"/>
          </a:xfrm>
          <a:prstGeom prst="rect">
            <a:avLst/>
          </a:prstGeom>
          <a:solidFill>
            <a:srgbClr val="DBF5F9"/>
          </a:solidFill>
          <a:ln w="9525" algn="ctr">
            <a:solidFill>
              <a:srgbClr val="85DFD0"/>
            </a:solidFill>
            <a:miter lim="800000"/>
            <a:headEnd/>
            <a:tailEnd/>
          </a:ln>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20000"/>
              </a:spcBef>
              <a:spcAft>
                <a:spcPct val="0"/>
              </a:spcAft>
              <a:buClrTx/>
              <a:buSzTx/>
              <a:buFont typeface="Wingdings" pitchFamily="2" charset="2"/>
              <a:buNone/>
              <a:tabLst/>
              <a:defRPr/>
            </a:pPr>
            <a:r>
              <a:rPr kumimoji="1" lang="zh-CN" altLang="en-US" sz="2800" b="1" i="0" u="none" strike="noStrike" kern="0" cap="none" spc="0" normalizeH="0" baseline="0" noProof="0">
                <a:ln>
                  <a:noFill/>
                </a:ln>
                <a:solidFill>
                  <a:srgbClr val="FF0000"/>
                </a:solidFill>
                <a:effectLst/>
                <a:uLnTx/>
                <a:uFillTx/>
                <a:latin typeface="Times New Roman" pitchFamily="18" charset="0"/>
                <a:ea typeface="宋体" charset="-122"/>
              </a:rPr>
              <a:t>分析：如何结合顺序表和有序表的特点？</a:t>
            </a:r>
          </a:p>
        </p:txBody>
      </p:sp>
    </p:spTree>
    <p:extLst>
      <p:ext uri="{BB962C8B-B14F-4D97-AF65-F5344CB8AC3E}">
        <p14:creationId xmlns:p14="http://schemas.microsoft.com/office/powerpoint/2010/main" val="2929146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10.1.4 </a:t>
            </a:r>
            <a:r>
              <a:rPr kumimoji="1" lang="zh-CN" altLang="en-US" sz="3200" b="1" dirty="0">
                <a:latin typeface="Arial" charset="0"/>
                <a:ea typeface="宋体" charset="-122"/>
                <a:cs typeface="+mn-cs"/>
              </a:rPr>
              <a:t>索引顺序表的查找</a:t>
            </a:r>
          </a:p>
        </p:txBody>
      </p:sp>
      <p:sp>
        <p:nvSpPr>
          <p:cNvPr id="4" name="日期占位符 3"/>
          <p:cNvSpPr>
            <a:spLocks noGrp="1"/>
          </p:cNvSpPr>
          <p:nvPr>
            <p:ph type="dt" sz="half" idx="10"/>
          </p:nvPr>
        </p:nvSpPr>
        <p:spPr/>
        <p:txBody>
          <a:bodyPr/>
          <a:lstStyle/>
          <a:p>
            <a:fld id="{12BD267E-3EA9-411B-9AD6-CBB059B22894}"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37</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3"/>
          <p:cNvSpPr txBox="1">
            <a:spLocks noChangeArrowheads="1"/>
          </p:cNvSpPr>
          <p:nvPr/>
        </p:nvSpPr>
        <p:spPr bwMode="auto">
          <a:xfrm>
            <a:off x="381000" y="919162"/>
            <a:ext cx="49688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dirty="0">
                <a:solidFill>
                  <a:srgbClr val="006600"/>
                </a:solidFill>
                <a:ea typeface="宋体" charset="-122"/>
              </a:rPr>
              <a:t> </a:t>
            </a:r>
            <a:r>
              <a:rPr lang="zh-CN" altLang="en-US" sz="2800" dirty="0">
                <a:solidFill>
                  <a:srgbClr val="006600"/>
                </a:solidFill>
                <a:ea typeface="宋体" charset="-122"/>
              </a:rPr>
              <a:t>索引顺序表的前提要求</a:t>
            </a:r>
          </a:p>
        </p:txBody>
      </p:sp>
      <p:sp>
        <p:nvSpPr>
          <p:cNvPr id="14" name="Text Box 4"/>
          <p:cNvSpPr txBox="1">
            <a:spLocks noChangeArrowheads="1"/>
          </p:cNvSpPr>
          <p:nvPr/>
        </p:nvSpPr>
        <p:spPr bwMode="auto">
          <a:xfrm>
            <a:off x="820737" y="1279525"/>
            <a:ext cx="4972050" cy="49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lnSpc>
                <a:spcPct val="150000"/>
              </a:lnSpc>
              <a:spcBef>
                <a:spcPct val="0"/>
              </a:spcBef>
              <a:spcAft>
                <a:spcPct val="0"/>
              </a:spcAft>
            </a:pPr>
            <a:r>
              <a:rPr lang="en-US" altLang="zh-CN" sz="2000" dirty="0">
                <a:solidFill>
                  <a:srgbClr val="0000FF"/>
                </a:solidFill>
                <a:ea typeface="宋体" charset="-122"/>
              </a:rPr>
              <a:t>(1) </a:t>
            </a:r>
            <a:r>
              <a:rPr lang="zh-CN" altLang="en-US" sz="2000" dirty="0">
                <a:solidFill>
                  <a:srgbClr val="0000FF"/>
                </a:solidFill>
                <a:ea typeface="宋体" charset="-122"/>
              </a:rPr>
              <a:t>整个查找表要求</a:t>
            </a:r>
            <a:r>
              <a:rPr lang="zh-CN" altLang="en-US" sz="2000" dirty="0">
                <a:solidFill>
                  <a:srgbClr val="FF0000"/>
                </a:solidFill>
                <a:ea typeface="宋体" charset="-122"/>
              </a:rPr>
              <a:t>顺序存储</a:t>
            </a:r>
          </a:p>
        </p:txBody>
      </p:sp>
      <p:sp>
        <p:nvSpPr>
          <p:cNvPr id="16" name="Text Box 5"/>
          <p:cNvSpPr txBox="1">
            <a:spLocks noChangeArrowheads="1"/>
          </p:cNvSpPr>
          <p:nvPr/>
        </p:nvSpPr>
        <p:spPr bwMode="auto">
          <a:xfrm>
            <a:off x="820737" y="1798711"/>
            <a:ext cx="7866063" cy="234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lnSpc>
                <a:spcPct val="150000"/>
              </a:lnSpc>
              <a:spcBef>
                <a:spcPct val="0"/>
              </a:spcBef>
              <a:spcAft>
                <a:spcPct val="0"/>
              </a:spcAft>
            </a:pPr>
            <a:r>
              <a:rPr lang="en-US" altLang="zh-CN" sz="2000" dirty="0">
                <a:solidFill>
                  <a:srgbClr val="0000FF"/>
                </a:solidFill>
                <a:ea typeface="宋体" charset="-122"/>
              </a:rPr>
              <a:t>(2) </a:t>
            </a:r>
            <a:r>
              <a:rPr lang="zh-CN" altLang="en-US" sz="2000" dirty="0">
                <a:solidFill>
                  <a:srgbClr val="0000FF"/>
                </a:solidFill>
                <a:ea typeface="宋体" charset="-122"/>
              </a:rPr>
              <a:t>查找表分成</a:t>
            </a:r>
            <a:r>
              <a:rPr lang="en-US" altLang="zh-CN" sz="2000" dirty="0">
                <a:solidFill>
                  <a:srgbClr val="0000FF"/>
                </a:solidFill>
                <a:ea typeface="宋体" charset="-122"/>
              </a:rPr>
              <a:t>n</a:t>
            </a:r>
            <a:r>
              <a:rPr lang="zh-CN" altLang="en-US" sz="2000" dirty="0">
                <a:solidFill>
                  <a:srgbClr val="0000FF"/>
                </a:solidFill>
                <a:ea typeface="宋体" charset="-122"/>
              </a:rPr>
              <a:t>块，当</a:t>
            </a:r>
            <a:r>
              <a:rPr lang="en-US" altLang="zh-CN" sz="2000" dirty="0" err="1">
                <a:solidFill>
                  <a:srgbClr val="0000FF"/>
                </a:solidFill>
                <a:ea typeface="宋体" charset="-122"/>
              </a:rPr>
              <a:t>i</a:t>
            </a:r>
            <a:r>
              <a:rPr lang="en-US" altLang="zh-CN" sz="2000" dirty="0">
                <a:solidFill>
                  <a:srgbClr val="0000FF"/>
                </a:solidFill>
                <a:ea typeface="宋体" charset="-122"/>
              </a:rPr>
              <a:t>&gt;j</a:t>
            </a:r>
            <a:r>
              <a:rPr lang="zh-CN" altLang="en-US" sz="2000" dirty="0">
                <a:solidFill>
                  <a:srgbClr val="0000FF"/>
                </a:solidFill>
                <a:ea typeface="宋体" charset="-122"/>
              </a:rPr>
              <a:t>时，第</a:t>
            </a:r>
            <a:r>
              <a:rPr lang="en-US" altLang="zh-CN" sz="2000" dirty="0" err="1">
                <a:solidFill>
                  <a:srgbClr val="0000FF"/>
                </a:solidFill>
                <a:ea typeface="宋体" charset="-122"/>
              </a:rPr>
              <a:t>i</a:t>
            </a:r>
            <a:r>
              <a:rPr lang="zh-CN" altLang="en-US" sz="2000" dirty="0">
                <a:solidFill>
                  <a:srgbClr val="0000FF"/>
                </a:solidFill>
                <a:ea typeface="宋体" charset="-122"/>
              </a:rPr>
              <a:t>块中的最小元素大于第</a:t>
            </a:r>
            <a:r>
              <a:rPr lang="en-US" altLang="zh-CN" sz="2000" dirty="0">
                <a:solidFill>
                  <a:srgbClr val="0000FF"/>
                </a:solidFill>
                <a:ea typeface="宋体" charset="-122"/>
              </a:rPr>
              <a:t>j</a:t>
            </a:r>
            <a:r>
              <a:rPr lang="zh-CN" altLang="en-US" sz="2000" dirty="0">
                <a:solidFill>
                  <a:srgbClr val="0000FF"/>
                </a:solidFill>
                <a:ea typeface="宋体" charset="-122"/>
              </a:rPr>
              <a:t>块中的最大元素；</a:t>
            </a:r>
            <a:endParaRPr lang="en-US" altLang="zh-CN" sz="2000" dirty="0">
              <a:solidFill>
                <a:srgbClr val="0000FF"/>
              </a:solidFill>
              <a:ea typeface="宋体" charset="-122"/>
            </a:endParaRPr>
          </a:p>
          <a:p>
            <a:pPr eaLnBrk="1" fontAlgn="base" hangingPunct="1">
              <a:lnSpc>
                <a:spcPct val="150000"/>
              </a:lnSpc>
              <a:spcBef>
                <a:spcPct val="0"/>
              </a:spcBef>
              <a:spcAft>
                <a:spcPct val="0"/>
              </a:spcAft>
            </a:pPr>
            <a:r>
              <a:rPr lang="zh-CN" altLang="en-US" sz="2000" dirty="0">
                <a:solidFill>
                  <a:srgbClr val="0000FF"/>
                </a:solidFill>
                <a:ea typeface="宋体" charset="-122"/>
              </a:rPr>
              <a:t>针对每个块，建立一个索引项：包括关键字项（该块中元素的最大关键字）和指针项（该块中第一个元素的地址）</a:t>
            </a:r>
            <a:endParaRPr lang="en-US" altLang="zh-CN" sz="2000" dirty="0">
              <a:solidFill>
                <a:srgbClr val="0000FF"/>
              </a:solidFill>
              <a:ea typeface="宋体" charset="-122"/>
            </a:endParaRPr>
          </a:p>
          <a:p>
            <a:pPr eaLnBrk="1" fontAlgn="base" hangingPunct="1">
              <a:lnSpc>
                <a:spcPct val="150000"/>
              </a:lnSpc>
              <a:spcBef>
                <a:spcPct val="0"/>
              </a:spcBef>
              <a:spcAft>
                <a:spcPct val="0"/>
              </a:spcAft>
            </a:pPr>
            <a:r>
              <a:rPr lang="en-US" altLang="zh-CN" sz="2000" dirty="0">
                <a:solidFill>
                  <a:srgbClr val="0000FF"/>
                </a:solidFill>
                <a:ea typeface="宋体" charset="-122"/>
              </a:rPr>
              <a:t>(3)</a:t>
            </a:r>
            <a:r>
              <a:rPr lang="zh-CN" altLang="en-US" sz="2000" dirty="0">
                <a:solidFill>
                  <a:srgbClr val="0000FF"/>
                </a:solidFill>
                <a:ea typeface="宋体" charset="-122"/>
              </a:rPr>
              <a:t> 每个块的索引项构成了索引，索引按照关键字是有序的</a:t>
            </a:r>
          </a:p>
        </p:txBody>
      </p:sp>
      <p:sp>
        <p:nvSpPr>
          <p:cNvPr id="17" name="Text Box 6"/>
          <p:cNvSpPr txBox="1">
            <a:spLocks noChangeArrowheads="1"/>
          </p:cNvSpPr>
          <p:nvPr/>
        </p:nvSpPr>
        <p:spPr bwMode="auto">
          <a:xfrm>
            <a:off x="457200" y="4580773"/>
            <a:ext cx="5041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dirty="0">
                <a:solidFill>
                  <a:srgbClr val="006600"/>
                </a:solidFill>
                <a:ea typeface="宋体" charset="-122"/>
              </a:rPr>
              <a:t> </a:t>
            </a:r>
            <a:r>
              <a:rPr lang="zh-CN" altLang="en-US" sz="2800" dirty="0">
                <a:solidFill>
                  <a:srgbClr val="006600"/>
                </a:solidFill>
                <a:ea typeface="宋体" charset="-122"/>
              </a:rPr>
              <a:t>索引表的查找思想</a:t>
            </a:r>
          </a:p>
        </p:txBody>
      </p:sp>
      <p:sp>
        <p:nvSpPr>
          <p:cNvPr id="18" name="Text Box 7"/>
          <p:cNvSpPr txBox="1">
            <a:spLocks noChangeArrowheads="1"/>
          </p:cNvSpPr>
          <p:nvPr/>
        </p:nvSpPr>
        <p:spPr bwMode="auto">
          <a:xfrm>
            <a:off x="685800" y="5144715"/>
            <a:ext cx="73453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pPr>
            <a:r>
              <a:rPr lang="en-US" altLang="zh-CN" sz="2400" dirty="0">
                <a:solidFill>
                  <a:srgbClr val="0000FF"/>
                </a:solidFill>
                <a:ea typeface="宋体" charset="-122"/>
              </a:rPr>
              <a:t>(1) </a:t>
            </a:r>
            <a:r>
              <a:rPr lang="zh-CN" altLang="en-US" sz="2400" dirty="0">
                <a:solidFill>
                  <a:srgbClr val="0000FF"/>
                </a:solidFill>
                <a:ea typeface="宋体" charset="-122"/>
              </a:rPr>
              <a:t>首先确定所要查找关键字在哪一块中。</a:t>
            </a:r>
          </a:p>
        </p:txBody>
      </p:sp>
      <p:sp>
        <p:nvSpPr>
          <p:cNvPr id="19" name="Text Box 8"/>
          <p:cNvSpPr txBox="1">
            <a:spLocks noChangeArrowheads="1"/>
          </p:cNvSpPr>
          <p:nvPr/>
        </p:nvSpPr>
        <p:spPr bwMode="auto">
          <a:xfrm>
            <a:off x="685800" y="5718552"/>
            <a:ext cx="77041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pPr>
            <a:r>
              <a:rPr lang="en-US" altLang="zh-CN" sz="2400" dirty="0">
                <a:solidFill>
                  <a:srgbClr val="0000FF"/>
                </a:solidFill>
                <a:ea typeface="宋体" charset="-122"/>
              </a:rPr>
              <a:t>(2) </a:t>
            </a:r>
            <a:r>
              <a:rPr lang="zh-CN" altLang="en-US" sz="2400" dirty="0">
                <a:solidFill>
                  <a:srgbClr val="0000FF"/>
                </a:solidFill>
                <a:ea typeface="宋体" charset="-122"/>
              </a:rPr>
              <a:t>在所确定的块中用顺序查找查找关键字。</a:t>
            </a:r>
          </a:p>
        </p:txBody>
      </p:sp>
      <p:sp>
        <p:nvSpPr>
          <p:cNvPr id="20" name="Rectangle 19">
            <a:extLst>
              <a:ext uri="{FF2B5EF4-FFF2-40B4-BE49-F238E27FC236}">
                <a16:creationId xmlns:a16="http://schemas.microsoft.com/office/drawing/2014/main" id="{9C351C29-218B-DA4F-9EB6-657C32A63C2E}"/>
              </a:ext>
            </a:extLst>
          </p:cNvPr>
          <p:cNvSpPr/>
          <p:nvPr/>
        </p:nvSpPr>
        <p:spPr>
          <a:xfrm>
            <a:off x="5191468" y="963679"/>
            <a:ext cx="2975713" cy="369332"/>
          </a:xfrm>
          <a:prstGeom prst="rect">
            <a:avLst/>
          </a:prstGeom>
          <a:solidFill>
            <a:schemeClr val="bg1"/>
          </a:solidFill>
          <a:ln w="19050">
            <a:solidFill>
              <a:srgbClr val="00B050"/>
            </a:solidFill>
          </a:ln>
        </p:spPr>
        <p:txBody>
          <a:bodyPr wrap="square">
            <a:spAutoFit/>
          </a:bodyPr>
          <a:lstStyle/>
          <a:p>
            <a:pPr algn="just"/>
            <a:r>
              <a:rPr lang="zh-CN" altLang="en-US" b="1" dirty="0">
                <a:solidFill>
                  <a:srgbClr val="FF0000"/>
                </a:solidFill>
              </a:rPr>
              <a:t>索引顺序查找又称分块查找</a:t>
            </a:r>
            <a:endParaRPr lang="en-US" altLang="zh-CN" b="1" dirty="0">
              <a:solidFill>
                <a:srgbClr val="FF0000"/>
              </a:solidFill>
            </a:endParaRPr>
          </a:p>
        </p:txBody>
      </p:sp>
    </p:spTree>
    <p:extLst>
      <p:ext uri="{BB962C8B-B14F-4D97-AF65-F5344CB8AC3E}">
        <p14:creationId xmlns:p14="http://schemas.microsoft.com/office/powerpoint/2010/main" val="271501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checkerboard(across)">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P spid="19" grpId="0"/>
      <p:bldP spid="2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10.1.4 </a:t>
            </a:r>
            <a:r>
              <a:rPr kumimoji="1" lang="zh-CN" altLang="en-US" sz="3200" b="1" dirty="0">
                <a:latin typeface="Arial" charset="0"/>
                <a:ea typeface="宋体" charset="-122"/>
                <a:cs typeface="+mn-cs"/>
              </a:rPr>
              <a:t>索引顺序表的查找</a:t>
            </a:r>
          </a:p>
        </p:txBody>
      </p:sp>
      <p:sp>
        <p:nvSpPr>
          <p:cNvPr id="4" name="日期占位符 3"/>
          <p:cNvSpPr>
            <a:spLocks noGrp="1"/>
          </p:cNvSpPr>
          <p:nvPr>
            <p:ph type="dt" sz="half" idx="10"/>
          </p:nvPr>
        </p:nvSpPr>
        <p:spPr/>
        <p:txBody>
          <a:bodyPr/>
          <a:lstStyle/>
          <a:p>
            <a:fld id="{6D088974-04B6-471B-B720-C17FBC08FA11}"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38</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7"/>
          <p:cNvSpPr txBox="1">
            <a:spLocks noChangeArrowheads="1"/>
          </p:cNvSpPr>
          <p:nvPr/>
        </p:nvSpPr>
        <p:spPr bwMode="auto">
          <a:xfrm>
            <a:off x="988991" y="3016250"/>
            <a:ext cx="6740525" cy="2165350"/>
          </a:xfrm>
          <a:prstGeom prst="rect">
            <a:avLst/>
          </a:prstGeom>
          <a:noFill/>
          <a:ln w="25400">
            <a:solidFill>
              <a:srgbClr val="85DFD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40000"/>
              </a:lnSpc>
              <a:spcBef>
                <a:spcPct val="0"/>
              </a:spcBef>
              <a:spcAft>
                <a:spcPct val="0"/>
              </a:spcAft>
              <a:buClrTx/>
              <a:buSzTx/>
              <a:buFontTx/>
              <a:buNone/>
              <a:tabLst/>
              <a:defRPr/>
            </a:pPr>
            <a:r>
              <a:rPr kumimoji="1" lang="zh-CN" altLang="en-US" sz="3200" b="1" i="0" u="none" strike="noStrike" kern="0" cap="none" spc="0" normalizeH="0" baseline="0" noProof="0">
                <a:ln>
                  <a:noFill/>
                </a:ln>
                <a:solidFill>
                  <a:srgbClr val="FF0000"/>
                </a:solidFill>
                <a:effectLst/>
                <a:uLnTx/>
                <a:uFillTx/>
                <a:latin typeface="宋体" charset="-122"/>
                <a:ea typeface="宋体" charset="-122"/>
              </a:rPr>
              <a:t>索引顺序查找的平均查找长度</a:t>
            </a:r>
            <a:r>
              <a:rPr kumimoji="1" lang="zh-CN" altLang="en-US" sz="3200" b="1" i="0" u="none" strike="noStrike" kern="0" cap="none" spc="0" normalizeH="0" baseline="0" noProof="0">
                <a:ln>
                  <a:noFill/>
                </a:ln>
                <a:solidFill>
                  <a:srgbClr val="0000FF"/>
                </a:solidFill>
                <a:effectLst/>
                <a:uLnTx/>
                <a:uFillTx/>
                <a:latin typeface="宋体" charset="-122"/>
                <a:ea typeface="宋体" charset="-122"/>
              </a:rPr>
              <a:t> </a:t>
            </a:r>
          </a:p>
          <a:p>
            <a:pPr marL="0" marR="0" lvl="0" indent="0" defTabSz="914400" eaLnBrk="1" fontAlgn="base" latinLnBrk="0" hangingPunct="1">
              <a:lnSpc>
                <a:spcPct val="140000"/>
              </a:lnSpc>
              <a:spcBef>
                <a:spcPct val="0"/>
              </a:spcBef>
              <a:spcAft>
                <a:spcPct val="0"/>
              </a:spcAft>
              <a:buClrTx/>
              <a:buSzTx/>
              <a:buFontTx/>
              <a:buNone/>
              <a:tabLst/>
              <a:defRPr/>
            </a:pPr>
            <a:r>
              <a:rPr kumimoji="1" lang="en-US" altLang="zh-CN" sz="3200" b="1" i="0" u="none" strike="noStrike" kern="0" cap="none" spc="0" normalizeH="0" baseline="0" noProof="0">
                <a:ln>
                  <a:noFill/>
                </a:ln>
                <a:solidFill>
                  <a:srgbClr val="0000FF"/>
                </a:solidFill>
                <a:effectLst/>
                <a:uLnTx/>
                <a:uFillTx/>
                <a:latin typeface="宋体" charset="-122"/>
                <a:ea typeface="宋体" charset="-122"/>
              </a:rPr>
              <a:t>=  </a:t>
            </a:r>
            <a:r>
              <a:rPr kumimoji="1" lang="zh-CN" altLang="en-US" sz="3200" b="1" i="0" u="none" strike="noStrike" kern="0" cap="none" spc="0" normalizeH="0" baseline="0" noProof="0">
                <a:ln>
                  <a:noFill/>
                </a:ln>
                <a:solidFill>
                  <a:srgbClr val="0000FF"/>
                </a:solidFill>
                <a:effectLst/>
                <a:uLnTx/>
                <a:uFillTx/>
                <a:latin typeface="宋体" charset="-122"/>
                <a:ea typeface="宋体" charset="-122"/>
              </a:rPr>
              <a:t>查找“索引”的平均查找长度</a:t>
            </a:r>
          </a:p>
          <a:p>
            <a:pPr marL="0" marR="0" lvl="0" indent="0" defTabSz="914400" eaLnBrk="1" fontAlgn="base" latinLnBrk="0" hangingPunct="1">
              <a:lnSpc>
                <a:spcPct val="140000"/>
              </a:lnSpc>
              <a:spcBef>
                <a:spcPct val="0"/>
              </a:spcBef>
              <a:spcAft>
                <a:spcPct val="0"/>
              </a:spcAft>
              <a:buClrTx/>
              <a:buSzTx/>
              <a:buFontTx/>
              <a:buNone/>
              <a:tabLst/>
              <a:defRPr/>
            </a:pPr>
            <a:r>
              <a:rPr kumimoji="1" lang="zh-CN" altLang="en-US" sz="3200" b="1" i="0" u="none" strike="noStrike" kern="0" cap="none" spc="0" normalizeH="0" baseline="0" noProof="0">
                <a:ln>
                  <a:noFill/>
                </a:ln>
                <a:solidFill>
                  <a:srgbClr val="0000FF"/>
                </a:solidFill>
                <a:effectLst/>
                <a:uLnTx/>
                <a:uFillTx/>
                <a:latin typeface="宋体" charset="-122"/>
                <a:ea typeface="宋体" charset="-122"/>
              </a:rPr>
              <a:t>  </a:t>
            </a:r>
            <a:r>
              <a:rPr kumimoji="1" lang="en-US" altLang="zh-CN" sz="3200" b="1" i="0" u="none" strike="noStrike" kern="0" cap="none" spc="0" normalizeH="0" baseline="0" noProof="0">
                <a:ln>
                  <a:noFill/>
                </a:ln>
                <a:solidFill>
                  <a:srgbClr val="0000FF"/>
                </a:solidFill>
                <a:effectLst/>
                <a:uLnTx/>
                <a:uFillTx/>
                <a:latin typeface="宋体" charset="-122"/>
                <a:ea typeface="宋体" charset="-122"/>
              </a:rPr>
              <a:t>+ </a:t>
            </a:r>
            <a:r>
              <a:rPr kumimoji="1" lang="zh-CN" altLang="en-US" sz="3200" b="1" i="0" u="none" strike="noStrike" kern="0" cap="none" spc="0" normalizeH="0" baseline="0" noProof="0">
                <a:ln>
                  <a:noFill/>
                </a:ln>
                <a:solidFill>
                  <a:srgbClr val="0000FF"/>
                </a:solidFill>
                <a:effectLst/>
                <a:uLnTx/>
                <a:uFillTx/>
                <a:latin typeface="宋体" charset="-122"/>
                <a:ea typeface="宋体" charset="-122"/>
              </a:rPr>
              <a:t>查找“顺序表”的平均查找长度</a:t>
            </a:r>
          </a:p>
        </p:txBody>
      </p:sp>
      <p:sp>
        <p:nvSpPr>
          <p:cNvPr id="14" name="Text Box 8"/>
          <p:cNvSpPr txBox="1">
            <a:spLocks noChangeArrowheads="1"/>
          </p:cNvSpPr>
          <p:nvPr/>
        </p:nvSpPr>
        <p:spPr bwMode="auto">
          <a:xfrm>
            <a:off x="312716" y="981075"/>
            <a:ext cx="4787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buFont typeface="Wingdings" pitchFamily="2" charset="2"/>
              <a:buChar char="p"/>
            </a:pPr>
            <a:r>
              <a:rPr lang="zh-CN" altLang="en-US" sz="2800">
                <a:solidFill>
                  <a:srgbClr val="006600"/>
                </a:solidFill>
                <a:latin typeface="宋体" charset="-122"/>
                <a:ea typeface="宋体" charset="-122"/>
              </a:rPr>
              <a:t>索引顺序表的平均查找长度</a:t>
            </a:r>
          </a:p>
        </p:txBody>
      </p:sp>
      <p:sp>
        <p:nvSpPr>
          <p:cNvPr id="16" name="Text Box 10"/>
          <p:cNvSpPr txBox="1">
            <a:spLocks noChangeArrowheads="1"/>
          </p:cNvSpPr>
          <p:nvPr/>
        </p:nvSpPr>
        <p:spPr bwMode="auto">
          <a:xfrm>
            <a:off x="1995466" y="1792288"/>
            <a:ext cx="4087812" cy="800100"/>
          </a:xfrm>
          <a:prstGeom prst="rect">
            <a:avLst/>
          </a:prstGeom>
          <a:noFill/>
          <a:ln w="25400">
            <a:solidFill>
              <a:srgbClr val="85DFD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40000"/>
              </a:lnSpc>
              <a:spcBef>
                <a:spcPct val="0"/>
              </a:spcBef>
              <a:spcAft>
                <a:spcPct val="0"/>
              </a:spcAft>
              <a:buClrTx/>
              <a:buSzTx/>
              <a:buFontTx/>
              <a:buNone/>
              <a:tabLst/>
              <a:defRPr/>
            </a:pPr>
            <a:r>
              <a:rPr kumimoji="1" lang="zh-CN" altLang="en-US" sz="3200" b="1" i="0" u="none" strike="noStrike" kern="0" cap="none" spc="0" normalizeH="0" baseline="0" noProof="0" dirty="0">
                <a:ln>
                  <a:noFill/>
                </a:ln>
                <a:solidFill>
                  <a:srgbClr val="FF0000"/>
                </a:solidFill>
                <a:effectLst/>
                <a:uLnTx/>
                <a:uFillTx/>
                <a:latin typeface="宋体" charset="-122"/>
                <a:ea typeface="宋体" charset="-122"/>
              </a:rPr>
              <a:t>索引表</a:t>
            </a:r>
            <a:r>
              <a:rPr kumimoji="1" lang="en-US" altLang="zh-CN" sz="3200" b="1" i="0" u="none" strike="noStrike" kern="0" cap="none" spc="0" normalizeH="0" baseline="0" noProof="0" dirty="0">
                <a:ln>
                  <a:noFill/>
                </a:ln>
                <a:solidFill>
                  <a:srgbClr val="FF0000"/>
                </a:solidFill>
                <a:effectLst/>
                <a:uLnTx/>
                <a:uFillTx/>
                <a:latin typeface="宋体" charset="-122"/>
                <a:ea typeface="宋体" charset="-122"/>
              </a:rPr>
              <a:t>=</a:t>
            </a:r>
            <a:r>
              <a:rPr kumimoji="1" lang="zh-CN" altLang="en-US" sz="3200" b="1" i="0" u="none" strike="noStrike" kern="0" cap="none" spc="0" normalizeH="0" baseline="0" noProof="0" dirty="0">
                <a:ln>
                  <a:noFill/>
                </a:ln>
                <a:solidFill>
                  <a:srgbClr val="0000FF"/>
                </a:solidFill>
                <a:effectLst/>
                <a:uLnTx/>
                <a:uFillTx/>
                <a:latin typeface="宋体" charset="-122"/>
                <a:ea typeface="宋体" charset="-122"/>
              </a:rPr>
              <a:t>索引</a:t>
            </a:r>
            <a:r>
              <a:rPr kumimoji="1" lang="en-US" altLang="zh-CN" sz="3200" b="1" i="0" u="none" strike="noStrike" kern="0" cap="none" spc="0" normalizeH="0" baseline="0" noProof="0" dirty="0">
                <a:ln>
                  <a:noFill/>
                </a:ln>
                <a:solidFill>
                  <a:srgbClr val="0000FF"/>
                </a:solidFill>
                <a:effectLst/>
                <a:uLnTx/>
                <a:uFillTx/>
                <a:latin typeface="宋体" charset="-122"/>
                <a:ea typeface="宋体" charset="-122"/>
              </a:rPr>
              <a:t>+ </a:t>
            </a:r>
            <a:r>
              <a:rPr kumimoji="1" lang="zh-CN" altLang="en-US" sz="3200" b="1" i="0" u="none" strike="noStrike" kern="0" cap="none" spc="0" normalizeH="0" baseline="0" noProof="0" dirty="0">
                <a:ln>
                  <a:noFill/>
                </a:ln>
                <a:solidFill>
                  <a:srgbClr val="0000FF"/>
                </a:solidFill>
                <a:effectLst/>
                <a:uLnTx/>
                <a:uFillTx/>
                <a:latin typeface="宋体" charset="-122"/>
                <a:ea typeface="宋体" charset="-122"/>
              </a:rPr>
              <a:t>顺序表</a:t>
            </a:r>
          </a:p>
        </p:txBody>
      </p:sp>
      <p:sp>
        <p:nvSpPr>
          <p:cNvPr id="17" name="Text Box 11"/>
          <p:cNvSpPr txBox="1">
            <a:spLocks noChangeArrowheads="1"/>
          </p:cNvSpPr>
          <p:nvPr/>
        </p:nvSpPr>
        <p:spPr bwMode="auto">
          <a:xfrm>
            <a:off x="1602559" y="5425345"/>
            <a:ext cx="5513387" cy="800100"/>
          </a:xfrm>
          <a:prstGeom prst="rect">
            <a:avLst/>
          </a:prstGeom>
          <a:noFill/>
          <a:ln w="25400">
            <a:solidFill>
              <a:srgbClr val="85DFD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40000"/>
              </a:lnSpc>
              <a:spcBef>
                <a:spcPct val="0"/>
              </a:spcBef>
              <a:spcAft>
                <a:spcPct val="0"/>
              </a:spcAft>
              <a:buClrTx/>
              <a:buSzTx/>
              <a:buFontTx/>
              <a:buNone/>
              <a:tabLst/>
              <a:defRPr/>
            </a:pPr>
            <a:r>
              <a:rPr kumimoji="1" lang="zh-CN" altLang="en-US" sz="3200" b="1" i="0" u="none" strike="noStrike" kern="0" cap="none" spc="0" normalizeH="0" baseline="0" noProof="0">
                <a:ln>
                  <a:noFill/>
                </a:ln>
                <a:solidFill>
                  <a:srgbClr val="0000FF"/>
                </a:solidFill>
                <a:effectLst/>
                <a:uLnTx/>
                <a:uFillTx/>
                <a:latin typeface="宋体" charset="-122"/>
                <a:ea typeface="宋体" charset="-122"/>
              </a:rPr>
              <a:t>一般情况下，索引是个有序表</a:t>
            </a:r>
          </a:p>
        </p:txBody>
      </p:sp>
    </p:spTree>
    <p:extLst>
      <p:ext uri="{BB962C8B-B14F-4D97-AF65-F5344CB8AC3E}">
        <p14:creationId xmlns:p14="http://schemas.microsoft.com/office/powerpoint/2010/main" val="266573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10.1.4 </a:t>
            </a:r>
            <a:r>
              <a:rPr kumimoji="1" lang="zh-CN" altLang="en-US" sz="3200" b="1" dirty="0">
                <a:latin typeface="Arial" charset="0"/>
                <a:ea typeface="宋体" charset="-122"/>
                <a:cs typeface="+mn-cs"/>
              </a:rPr>
              <a:t>索引顺序表的查找</a:t>
            </a:r>
          </a:p>
        </p:txBody>
      </p:sp>
      <p:sp>
        <p:nvSpPr>
          <p:cNvPr id="4" name="日期占位符 3"/>
          <p:cNvSpPr>
            <a:spLocks noGrp="1"/>
          </p:cNvSpPr>
          <p:nvPr>
            <p:ph type="dt" sz="half" idx="10"/>
          </p:nvPr>
        </p:nvSpPr>
        <p:spPr/>
        <p:txBody>
          <a:bodyPr/>
          <a:lstStyle/>
          <a:p>
            <a:fld id="{A66A4B28-4B2C-4823-82AA-9D02C739A24D}"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39</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6"/>
          <p:cNvSpPr txBox="1">
            <a:spLocks noChangeArrowheads="1"/>
          </p:cNvSpPr>
          <p:nvPr/>
        </p:nvSpPr>
        <p:spPr bwMode="auto">
          <a:xfrm>
            <a:off x="257175" y="914400"/>
            <a:ext cx="4073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buFont typeface="Wingdings" pitchFamily="2" charset="2"/>
              <a:buChar char="p"/>
            </a:pPr>
            <a:r>
              <a:rPr lang="zh-CN" altLang="en-US" sz="2800">
                <a:solidFill>
                  <a:srgbClr val="006600"/>
                </a:solidFill>
                <a:latin typeface="宋体" charset="-122"/>
                <a:ea typeface="宋体" charset="-122"/>
              </a:rPr>
              <a:t>索引顺序表的查找过程</a:t>
            </a:r>
          </a:p>
        </p:txBody>
      </p:sp>
      <p:sp>
        <p:nvSpPr>
          <p:cNvPr id="14" name="Text Box 7"/>
          <p:cNvSpPr txBox="1">
            <a:spLocks noChangeArrowheads="1"/>
          </p:cNvSpPr>
          <p:nvPr/>
        </p:nvSpPr>
        <p:spPr bwMode="auto">
          <a:xfrm>
            <a:off x="638175" y="1795463"/>
            <a:ext cx="56927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pPr>
            <a:r>
              <a:rPr lang="en-US" altLang="zh-CN" sz="3200">
                <a:solidFill>
                  <a:srgbClr val="0000FF"/>
                </a:solidFill>
                <a:latin typeface="宋体" charset="-122"/>
                <a:ea typeface="宋体" charset="-122"/>
              </a:rPr>
              <a:t>1</a:t>
            </a:r>
            <a:r>
              <a:rPr lang="zh-CN" altLang="en-US" sz="3200">
                <a:solidFill>
                  <a:srgbClr val="0000FF"/>
                </a:solidFill>
                <a:latin typeface="宋体" charset="-122"/>
                <a:ea typeface="宋体" charset="-122"/>
              </a:rPr>
              <a:t>）由索引确定记录所在区间；</a:t>
            </a:r>
          </a:p>
        </p:txBody>
      </p:sp>
      <p:sp>
        <p:nvSpPr>
          <p:cNvPr id="16" name="Text Box 8"/>
          <p:cNvSpPr txBox="1">
            <a:spLocks noChangeArrowheads="1"/>
          </p:cNvSpPr>
          <p:nvPr/>
        </p:nvSpPr>
        <p:spPr bwMode="auto">
          <a:xfrm>
            <a:off x="638175" y="2709863"/>
            <a:ext cx="69167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pPr>
            <a:r>
              <a:rPr lang="en-US" altLang="zh-CN" sz="3200">
                <a:solidFill>
                  <a:srgbClr val="0000FF"/>
                </a:solidFill>
                <a:latin typeface="宋体" charset="-122"/>
                <a:ea typeface="宋体" charset="-122"/>
              </a:rPr>
              <a:t>2</a:t>
            </a:r>
            <a:r>
              <a:rPr lang="zh-CN" altLang="en-US" sz="3200">
                <a:solidFill>
                  <a:srgbClr val="0000FF"/>
                </a:solidFill>
                <a:latin typeface="宋体" charset="-122"/>
                <a:ea typeface="宋体" charset="-122"/>
              </a:rPr>
              <a:t>）在顺序表的某个区间内进行查找。</a:t>
            </a:r>
          </a:p>
        </p:txBody>
      </p:sp>
      <p:sp>
        <p:nvSpPr>
          <p:cNvPr id="17" name="Text Box 9"/>
          <p:cNvSpPr txBox="1">
            <a:spLocks noChangeArrowheads="1"/>
          </p:cNvSpPr>
          <p:nvPr/>
        </p:nvSpPr>
        <p:spPr bwMode="auto">
          <a:xfrm>
            <a:off x="665162" y="5386388"/>
            <a:ext cx="7945438" cy="588962"/>
          </a:xfrm>
          <a:prstGeom prst="rect">
            <a:avLst/>
          </a:prstGeom>
          <a:noFill/>
          <a:ln w="9525">
            <a:solidFill>
              <a:srgbClr val="85DFD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3200" b="1" i="0" u="none" strike="noStrike" kern="0" cap="none" spc="0" normalizeH="0" baseline="0" noProof="0">
                <a:ln>
                  <a:noFill/>
                </a:ln>
                <a:solidFill>
                  <a:srgbClr val="0000FF"/>
                </a:solidFill>
                <a:effectLst/>
                <a:uLnTx/>
                <a:uFillTx/>
                <a:latin typeface="宋体" charset="-122"/>
                <a:ea typeface="宋体" charset="-122"/>
              </a:rPr>
              <a:t>注意：索引可以根据查找表的特点来构造。</a:t>
            </a:r>
          </a:p>
        </p:txBody>
      </p:sp>
      <p:sp>
        <p:nvSpPr>
          <p:cNvPr id="18" name="Text Box 10"/>
          <p:cNvSpPr txBox="1">
            <a:spLocks noChangeArrowheads="1"/>
          </p:cNvSpPr>
          <p:nvPr/>
        </p:nvSpPr>
        <p:spPr bwMode="auto">
          <a:xfrm>
            <a:off x="1117600" y="3608388"/>
            <a:ext cx="5294312" cy="1320800"/>
          </a:xfrm>
          <a:prstGeom prst="rect">
            <a:avLst/>
          </a:prstGeom>
          <a:solidFill>
            <a:srgbClr val="DBF5F9"/>
          </a:solidFill>
          <a:ln w="9525">
            <a:solidFill>
              <a:srgbClr val="85DFD0"/>
            </a:solidFill>
            <a:miter lim="800000"/>
            <a:headEnd/>
            <a:tailEnd/>
          </a:ln>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25000"/>
              </a:lnSpc>
              <a:spcBef>
                <a:spcPct val="0"/>
              </a:spcBef>
              <a:spcAft>
                <a:spcPct val="0"/>
              </a:spcAft>
              <a:buClrTx/>
              <a:buSzTx/>
              <a:buFontTx/>
              <a:buNone/>
              <a:tabLst/>
              <a:defRPr/>
            </a:pPr>
            <a:r>
              <a:rPr kumimoji="1" lang="en-US" altLang="zh-CN" sz="3200" b="1" i="0" u="none" strike="noStrike" kern="0" cap="none" spc="0" normalizeH="0" baseline="0" noProof="0">
                <a:ln>
                  <a:noFill/>
                </a:ln>
                <a:solidFill>
                  <a:srgbClr val="006600"/>
                </a:solidFill>
                <a:effectLst/>
                <a:uLnTx/>
                <a:uFillTx/>
                <a:latin typeface="宋体" charset="-122"/>
                <a:ea typeface="宋体" charset="-122"/>
              </a:rPr>
              <a:t> </a:t>
            </a:r>
            <a:r>
              <a:rPr kumimoji="1" lang="zh-CN" altLang="en-US" sz="3200" b="1" i="0" u="none" strike="noStrike" kern="0" cap="none" spc="0" normalizeH="0" baseline="0" noProof="0">
                <a:ln>
                  <a:noFill/>
                </a:ln>
                <a:solidFill>
                  <a:srgbClr val="006600"/>
                </a:solidFill>
                <a:effectLst/>
                <a:uLnTx/>
                <a:uFillTx/>
                <a:latin typeface="宋体" charset="-122"/>
                <a:ea typeface="宋体" charset="-122"/>
              </a:rPr>
              <a:t>索引顺序查找的过程是一个</a:t>
            </a:r>
          </a:p>
          <a:p>
            <a:pPr marL="0" marR="0" lvl="0" indent="0" defTabSz="914400" eaLnBrk="1" fontAlgn="base" latinLnBrk="0" hangingPunct="1">
              <a:lnSpc>
                <a:spcPct val="125000"/>
              </a:lnSpc>
              <a:spcBef>
                <a:spcPct val="0"/>
              </a:spcBef>
              <a:spcAft>
                <a:spcPct val="0"/>
              </a:spcAft>
              <a:buClrTx/>
              <a:buSzTx/>
              <a:buFontTx/>
              <a:buNone/>
              <a:tabLst/>
              <a:defRPr/>
            </a:pPr>
            <a:r>
              <a:rPr kumimoji="1" lang="zh-CN" altLang="en-US" sz="3200" b="1" i="0" u="none" strike="noStrike" kern="0" cap="none" spc="0" normalizeH="0" baseline="0" noProof="0">
                <a:ln>
                  <a:noFill/>
                </a:ln>
                <a:solidFill>
                  <a:srgbClr val="006600"/>
                </a:solidFill>
                <a:effectLst/>
                <a:uLnTx/>
                <a:uFillTx/>
                <a:latin typeface="宋体" charset="-122"/>
                <a:ea typeface="宋体" charset="-122"/>
              </a:rPr>
              <a:t>“</a:t>
            </a:r>
            <a:r>
              <a:rPr kumimoji="1" lang="zh-CN" altLang="en-US" sz="3200" b="1" i="0" u="none" strike="noStrike" kern="0" cap="none" spc="0" normalizeH="0" baseline="0" noProof="0">
                <a:ln>
                  <a:noFill/>
                </a:ln>
                <a:solidFill>
                  <a:srgbClr val="FF0000"/>
                </a:solidFill>
                <a:effectLst/>
                <a:uLnTx/>
                <a:uFillTx/>
                <a:latin typeface="宋体" charset="-122"/>
                <a:ea typeface="宋体" charset="-122"/>
              </a:rPr>
              <a:t>缩小区间</a:t>
            </a:r>
            <a:r>
              <a:rPr kumimoji="1" lang="zh-CN" altLang="en-US" sz="3200" b="1" i="0" u="none" strike="noStrike" kern="0" cap="none" spc="0" normalizeH="0" baseline="0" noProof="0">
                <a:ln>
                  <a:noFill/>
                </a:ln>
                <a:solidFill>
                  <a:srgbClr val="006600"/>
                </a:solidFill>
                <a:effectLst/>
                <a:uLnTx/>
                <a:uFillTx/>
                <a:latin typeface="宋体" charset="-122"/>
                <a:ea typeface="宋体" charset="-122"/>
              </a:rPr>
              <a:t>”的查找过程。</a:t>
            </a:r>
          </a:p>
        </p:txBody>
      </p:sp>
    </p:spTree>
    <p:extLst>
      <p:ext uri="{BB962C8B-B14F-4D97-AF65-F5344CB8AC3E}">
        <p14:creationId xmlns:p14="http://schemas.microsoft.com/office/powerpoint/2010/main" val="2010217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8"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ppt_x</p:attrName>
                                        </p:attrNameLst>
                                      </p:cBhvr>
                                      <p:tavLst>
                                        <p:tav tm="0">
                                          <p:val>
                                            <p:strVal val="#ppt_x-#ppt_w/2"/>
                                          </p:val>
                                        </p:tav>
                                        <p:tav tm="100000">
                                          <p:val>
                                            <p:strVal val="#ppt_x"/>
                                          </p:val>
                                        </p:tav>
                                      </p:tavLst>
                                    </p:anim>
                                    <p:anim calcmode="lin" valueType="num">
                                      <p:cBhvr>
                                        <p:cTn id="16" dur="500" fill="hold"/>
                                        <p:tgtEl>
                                          <p:spTgt spid="16"/>
                                        </p:tgtEl>
                                        <p:attrNameLst>
                                          <p:attrName>ppt_y</p:attrName>
                                        </p:attrNameLst>
                                      </p:cBhvr>
                                      <p:tavLst>
                                        <p:tav tm="0">
                                          <p:val>
                                            <p:strVal val="#ppt_y"/>
                                          </p:val>
                                        </p:tav>
                                        <p:tav tm="100000">
                                          <p:val>
                                            <p:strVal val="#ppt_y"/>
                                          </p:val>
                                        </p:tav>
                                      </p:tavLst>
                                    </p:anim>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8" presetClass="entr" presetSubtype="6"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strips(downRight)">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6"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strips(downRight)">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utoUpdateAnimBg="0"/>
      <p:bldP spid="16" grpId="0" autoUpdateAnimBg="0"/>
      <p:bldP spid="17" grpId="0" animBg="1" autoUpdateAnimBg="0"/>
      <p:bldP spid="18" grpId="0" animBg="1"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fontAlgn="base">
              <a:lnSpc>
                <a:spcPct val="150000"/>
              </a:lnSpc>
              <a:spcBef>
                <a:spcPct val="5000"/>
              </a:spcBef>
              <a:spcAft>
                <a:spcPct val="5000"/>
              </a:spcAft>
            </a:pPr>
            <a:r>
              <a:rPr kumimoji="1" lang="zh-CN" altLang="en-US" sz="3200" b="1" dirty="0">
                <a:latin typeface="Arial" charset="0"/>
                <a:ea typeface="宋体" charset="-122"/>
                <a:cs typeface="+mn-cs"/>
              </a:rPr>
              <a:t>预备知识</a:t>
            </a:r>
          </a:p>
        </p:txBody>
      </p:sp>
      <p:sp>
        <p:nvSpPr>
          <p:cNvPr id="4" name="日期占位符 3"/>
          <p:cNvSpPr>
            <a:spLocks noGrp="1"/>
          </p:cNvSpPr>
          <p:nvPr>
            <p:ph type="dt" sz="half" idx="10"/>
          </p:nvPr>
        </p:nvSpPr>
        <p:spPr/>
        <p:txBody>
          <a:bodyPr/>
          <a:lstStyle/>
          <a:p>
            <a:fld id="{F1C2FCC1-5865-4DA9-94CD-BDFEC3A87E1B}"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4</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6"/>
          <p:cNvSpPr txBox="1">
            <a:spLocks noChangeArrowheads="1"/>
          </p:cNvSpPr>
          <p:nvPr/>
        </p:nvSpPr>
        <p:spPr bwMode="auto">
          <a:xfrm>
            <a:off x="489198" y="1957387"/>
            <a:ext cx="7572375" cy="557213"/>
          </a:xfrm>
          <a:prstGeom prst="rect">
            <a:avLst/>
          </a:prstGeom>
          <a:noFill/>
          <a:ln w="38100" cmpd="dbl" algn="ctr">
            <a:solidFill>
              <a:srgbClr val="808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buFont typeface="Wingdings" pitchFamily="2" charset="2"/>
              <a:buNone/>
            </a:pPr>
            <a:r>
              <a:rPr lang="zh-CN" altLang="en-US" sz="2800">
                <a:solidFill>
                  <a:srgbClr val="0707F9"/>
                </a:solidFill>
                <a:ea typeface="宋体" charset="-122"/>
              </a:rPr>
              <a:t>是由</a:t>
            </a:r>
            <a:r>
              <a:rPr lang="zh-CN" altLang="en-US" sz="2800">
                <a:solidFill>
                  <a:srgbClr val="FF3300"/>
                </a:solidFill>
                <a:ea typeface="宋体" charset="-122"/>
              </a:rPr>
              <a:t>同一类型</a:t>
            </a:r>
            <a:r>
              <a:rPr lang="zh-CN" altLang="en-US" sz="2800">
                <a:solidFill>
                  <a:srgbClr val="0707F9"/>
                </a:solidFill>
                <a:ea typeface="宋体" charset="-122"/>
              </a:rPr>
              <a:t>的数据元素</a:t>
            </a:r>
            <a:r>
              <a:rPr lang="en-US" altLang="zh-CN" sz="2800">
                <a:solidFill>
                  <a:srgbClr val="0707F9"/>
                </a:solidFill>
                <a:ea typeface="宋体" charset="-122"/>
              </a:rPr>
              <a:t>(</a:t>
            </a:r>
            <a:r>
              <a:rPr lang="zh-CN" altLang="en-US" sz="2800">
                <a:solidFill>
                  <a:srgbClr val="0707F9"/>
                </a:solidFill>
                <a:ea typeface="宋体" charset="-122"/>
              </a:rPr>
              <a:t>或记录</a:t>
            </a:r>
            <a:r>
              <a:rPr lang="en-US" altLang="zh-CN" sz="2800">
                <a:solidFill>
                  <a:srgbClr val="0707F9"/>
                </a:solidFill>
                <a:ea typeface="宋体" charset="-122"/>
              </a:rPr>
              <a:t>)</a:t>
            </a:r>
            <a:r>
              <a:rPr lang="zh-CN" altLang="en-US" sz="2800">
                <a:solidFill>
                  <a:srgbClr val="0707F9"/>
                </a:solidFill>
                <a:ea typeface="宋体" charset="-122"/>
              </a:rPr>
              <a:t>构成的</a:t>
            </a:r>
            <a:r>
              <a:rPr lang="zh-CN" altLang="en-US" sz="2800">
                <a:solidFill>
                  <a:srgbClr val="FF3300"/>
                </a:solidFill>
                <a:ea typeface="宋体" charset="-122"/>
              </a:rPr>
              <a:t>集合</a:t>
            </a:r>
            <a:r>
              <a:rPr lang="zh-CN" altLang="en-US" sz="2800">
                <a:solidFill>
                  <a:srgbClr val="0707F9"/>
                </a:solidFill>
                <a:ea typeface="宋体" charset="-122"/>
              </a:rPr>
              <a:t>。</a:t>
            </a:r>
          </a:p>
        </p:txBody>
      </p:sp>
      <p:sp>
        <p:nvSpPr>
          <p:cNvPr id="14" name="Text Box 8"/>
          <p:cNvSpPr txBox="1">
            <a:spLocks noChangeArrowheads="1"/>
          </p:cNvSpPr>
          <p:nvPr/>
        </p:nvSpPr>
        <p:spPr bwMode="auto">
          <a:xfrm>
            <a:off x="381000" y="1279525"/>
            <a:ext cx="39243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just" eaLnBrk="1" fontAlgn="base" hangingPunct="1">
              <a:spcBef>
                <a:spcPct val="0"/>
              </a:spcBef>
              <a:spcAft>
                <a:spcPct val="0"/>
              </a:spcAft>
              <a:buFont typeface="Wingdings" pitchFamily="2" charset="2"/>
              <a:buChar char="p"/>
            </a:pPr>
            <a:r>
              <a:rPr kumimoji="0" lang="zh-CN" altLang="en-US" sz="2800" dirty="0">
                <a:solidFill>
                  <a:srgbClr val="006600"/>
                </a:solidFill>
                <a:latin typeface="宋体" charset="-122"/>
                <a:ea typeface="宋体" charset="-122"/>
              </a:rPr>
              <a:t>查找表</a:t>
            </a:r>
          </a:p>
        </p:txBody>
      </p:sp>
      <p:sp>
        <p:nvSpPr>
          <p:cNvPr id="15" name="Rectangle 12"/>
          <p:cNvSpPr>
            <a:spLocks noChangeArrowheads="1"/>
          </p:cNvSpPr>
          <p:nvPr/>
        </p:nvSpPr>
        <p:spPr bwMode="auto">
          <a:xfrm>
            <a:off x="416173" y="23241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just" eaLnBrk="1" fontAlgn="base" hangingPunct="1">
              <a:spcBef>
                <a:spcPct val="0"/>
              </a:spcBef>
              <a:spcAft>
                <a:spcPct val="0"/>
              </a:spcAft>
              <a:buFont typeface="Wingdings" pitchFamily="2" charset="2"/>
              <a:buChar char="p"/>
            </a:pPr>
            <a:r>
              <a:rPr kumimoji="0" lang="zh-CN" altLang="en-US" sz="2800">
                <a:solidFill>
                  <a:srgbClr val="006600"/>
                </a:solidFill>
                <a:latin typeface="宋体" charset="-122"/>
                <a:ea typeface="宋体" charset="-122"/>
              </a:rPr>
              <a:t>对查找表经常进行的操作</a:t>
            </a:r>
            <a:r>
              <a:rPr kumimoji="0" lang="en-US" altLang="zh-CN" sz="2800">
                <a:solidFill>
                  <a:srgbClr val="006600"/>
                </a:solidFill>
                <a:latin typeface="宋体" charset="-122"/>
                <a:ea typeface="宋体" charset="-122"/>
              </a:rPr>
              <a:t>:</a:t>
            </a:r>
          </a:p>
        </p:txBody>
      </p:sp>
      <p:sp>
        <p:nvSpPr>
          <p:cNvPr id="16" name="Rectangle 13"/>
          <p:cNvSpPr>
            <a:spLocks noChangeArrowheads="1"/>
          </p:cNvSpPr>
          <p:nvPr/>
        </p:nvSpPr>
        <p:spPr bwMode="auto">
          <a:xfrm>
            <a:off x="489198" y="3435350"/>
            <a:ext cx="8424863" cy="2889250"/>
          </a:xfrm>
          <a:prstGeom prst="rect">
            <a:avLst/>
          </a:prstGeom>
          <a:noFill/>
          <a:ln w="9525">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273050" indent="-273050"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just" eaLnBrk="1" fontAlgn="base" hangingPunct="1">
              <a:lnSpc>
                <a:spcPct val="125000"/>
              </a:lnSpc>
              <a:spcBef>
                <a:spcPct val="20000"/>
              </a:spcBef>
              <a:spcAft>
                <a:spcPct val="0"/>
              </a:spcAft>
              <a:buClr>
                <a:srgbClr val="0BD0D9"/>
              </a:buClr>
              <a:buSzPct val="95000"/>
              <a:buFont typeface="Wingdings 2" pitchFamily="18" charset="2"/>
              <a:buChar char=""/>
            </a:pPr>
            <a:r>
              <a:rPr kumimoji="0" lang="zh-CN" altLang="en-US" sz="2800">
                <a:solidFill>
                  <a:srgbClr val="0000FF"/>
                </a:solidFill>
                <a:latin typeface="宋体" charset="-122"/>
                <a:ea typeface="宋体" charset="-122"/>
              </a:rPr>
              <a:t>查询</a:t>
            </a:r>
            <a:r>
              <a:rPr kumimoji="0" lang="zh-CN" altLang="en-US" sz="2800">
                <a:solidFill>
                  <a:srgbClr val="000000"/>
                </a:solidFill>
                <a:latin typeface="宋体" charset="-122"/>
                <a:ea typeface="宋体" charset="-122"/>
              </a:rPr>
              <a:t>某个</a:t>
            </a:r>
            <a:r>
              <a:rPr kumimoji="0" lang="zh-CN" altLang="en-US" sz="2800">
                <a:solidFill>
                  <a:srgbClr val="FF0000"/>
                </a:solidFill>
                <a:latin typeface="宋体" charset="-122"/>
                <a:ea typeface="宋体" charset="-122"/>
              </a:rPr>
              <a:t>“特定的”</a:t>
            </a:r>
            <a:r>
              <a:rPr kumimoji="0" lang="zh-CN" altLang="en-US" sz="2800">
                <a:solidFill>
                  <a:srgbClr val="000000"/>
                </a:solidFill>
                <a:latin typeface="宋体" charset="-122"/>
                <a:ea typeface="宋体" charset="-122"/>
              </a:rPr>
              <a:t>数据元素是否在查找表中；</a:t>
            </a:r>
          </a:p>
          <a:p>
            <a:pPr algn="just" eaLnBrk="1" fontAlgn="base" hangingPunct="1">
              <a:lnSpc>
                <a:spcPct val="125000"/>
              </a:lnSpc>
              <a:spcBef>
                <a:spcPct val="20000"/>
              </a:spcBef>
              <a:spcAft>
                <a:spcPct val="0"/>
              </a:spcAft>
              <a:buClr>
                <a:srgbClr val="0BD0D9"/>
              </a:buClr>
              <a:buSzPct val="95000"/>
              <a:buFont typeface="Wingdings 2" pitchFamily="18" charset="2"/>
              <a:buChar char=""/>
            </a:pPr>
            <a:r>
              <a:rPr kumimoji="0" lang="zh-CN" altLang="en-US" sz="2800">
                <a:solidFill>
                  <a:srgbClr val="0000FF"/>
                </a:solidFill>
                <a:latin typeface="宋体" charset="-122"/>
                <a:ea typeface="宋体" charset="-122"/>
              </a:rPr>
              <a:t>检索（知道存在）</a:t>
            </a:r>
            <a:r>
              <a:rPr kumimoji="0" lang="zh-CN" altLang="en-US" sz="2800">
                <a:solidFill>
                  <a:srgbClr val="000000"/>
                </a:solidFill>
                <a:latin typeface="宋体" charset="-122"/>
                <a:ea typeface="宋体" charset="-122"/>
              </a:rPr>
              <a:t>某个</a:t>
            </a:r>
            <a:r>
              <a:rPr kumimoji="0" lang="zh-CN" altLang="en-US" sz="2800">
                <a:solidFill>
                  <a:srgbClr val="FF0000"/>
                </a:solidFill>
                <a:latin typeface="宋体" charset="-122"/>
                <a:ea typeface="宋体" charset="-122"/>
              </a:rPr>
              <a:t>“特定的”</a:t>
            </a:r>
            <a:r>
              <a:rPr kumimoji="0" lang="zh-CN" altLang="en-US" sz="2800">
                <a:solidFill>
                  <a:srgbClr val="000000"/>
                </a:solidFill>
                <a:latin typeface="宋体" charset="-122"/>
                <a:ea typeface="宋体" charset="-122"/>
              </a:rPr>
              <a:t>数据元素的各种属性；</a:t>
            </a:r>
          </a:p>
          <a:p>
            <a:pPr algn="just" eaLnBrk="1" fontAlgn="base" hangingPunct="1">
              <a:lnSpc>
                <a:spcPct val="125000"/>
              </a:lnSpc>
              <a:spcBef>
                <a:spcPct val="20000"/>
              </a:spcBef>
              <a:spcAft>
                <a:spcPct val="0"/>
              </a:spcAft>
              <a:buClr>
                <a:srgbClr val="0BD0D9"/>
              </a:buClr>
              <a:buSzPct val="95000"/>
              <a:buFont typeface="Wingdings 2" pitchFamily="18" charset="2"/>
              <a:buChar char=""/>
            </a:pPr>
            <a:r>
              <a:rPr kumimoji="0" lang="zh-CN" altLang="en-US" sz="2800">
                <a:solidFill>
                  <a:srgbClr val="000000"/>
                </a:solidFill>
                <a:latin typeface="宋体" charset="-122"/>
                <a:ea typeface="宋体" charset="-122"/>
              </a:rPr>
              <a:t>在查找表中</a:t>
            </a:r>
            <a:r>
              <a:rPr kumimoji="0" lang="zh-CN" altLang="en-US" sz="2800">
                <a:solidFill>
                  <a:srgbClr val="0000FF"/>
                </a:solidFill>
                <a:latin typeface="宋体" charset="-122"/>
                <a:ea typeface="宋体" charset="-122"/>
              </a:rPr>
              <a:t>插入</a:t>
            </a:r>
            <a:r>
              <a:rPr kumimoji="0" lang="zh-CN" altLang="en-US" sz="2800">
                <a:solidFill>
                  <a:srgbClr val="000000"/>
                </a:solidFill>
                <a:latin typeface="宋体" charset="-122"/>
                <a:ea typeface="宋体" charset="-122"/>
              </a:rPr>
              <a:t>一个数据元素；</a:t>
            </a:r>
          </a:p>
          <a:p>
            <a:pPr algn="just" eaLnBrk="1" fontAlgn="base" hangingPunct="1">
              <a:lnSpc>
                <a:spcPct val="125000"/>
              </a:lnSpc>
              <a:spcBef>
                <a:spcPct val="20000"/>
              </a:spcBef>
              <a:spcAft>
                <a:spcPct val="0"/>
              </a:spcAft>
              <a:buClr>
                <a:srgbClr val="0BD0D9"/>
              </a:buClr>
              <a:buSzPct val="95000"/>
              <a:buFont typeface="Wingdings 2" pitchFamily="18" charset="2"/>
              <a:buChar char=""/>
            </a:pPr>
            <a:r>
              <a:rPr kumimoji="0" lang="zh-CN" altLang="en-US" sz="2800">
                <a:solidFill>
                  <a:srgbClr val="000000"/>
                </a:solidFill>
                <a:latin typeface="宋体" charset="-122"/>
                <a:ea typeface="宋体" charset="-122"/>
              </a:rPr>
              <a:t>从查找表中</a:t>
            </a:r>
            <a:r>
              <a:rPr kumimoji="0" lang="zh-CN" altLang="en-US" sz="2800">
                <a:solidFill>
                  <a:srgbClr val="0000FF"/>
                </a:solidFill>
                <a:latin typeface="宋体" charset="-122"/>
                <a:ea typeface="宋体" charset="-122"/>
              </a:rPr>
              <a:t>删去</a:t>
            </a:r>
            <a:r>
              <a:rPr kumimoji="0" lang="zh-CN" altLang="en-US" sz="2800">
                <a:solidFill>
                  <a:srgbClr val="000000"/>
                </a:solidFill>
                <a:latin typeface="宋体" charset="-122"/>
                <a:ea typeface="宋体" charset="-122"/>
              </a:rPr>
              <a:t>某个数据元素。</a:t>
            </a:r>
          </a:p>
        </p:txBody>
      </p:sp>
    </p:spTree>
    <p:extLst>
      <p:ext uri="{BB962C8B-B14F-4D97-AF65-F5344CB8AC3E}">
        <p14:creationId xmlns:p14="http://schemas.microsoft.com/office/powerpoint/2010/main" val="340711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0"/>
                            </p:stCondLst>
                            <p:childTnLst>
                              <p:par>
                                <p:cTn id="8" presetID="17" presetClass="entr" presetSubtype="1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 calcmode="lin" valueType="num">
                                      <p:cBhvr>
                                        <p:cTn id="10" dur="500" fill="hold"/>
                                        <p:tgtEl>
                                          <p:spTgt spid="15"/>
                                        </p:tgtEl>
                                        <p:attrNameLst>
                                          <p:attrName>ppt_w</p:attrName>
                                        </p:attrNameLst>
                                      </p:cBhvr>
                                      <p:tavLst>
                                        <p:tav tm="0">
                                          <p:val>
                                            <p:fltVal val="0"/>
                                          </p:val>
                                        </p:tav>
                                        <p:tav tm="100000">
                                          <p:val>
                                            <p:strVal val="#ppt_w"/>
                                          </p:val>
                                        </p:tav>
                                      </p:tavLst>
                                    </p:anim>
                                    <p:anim calcmode="lin" valueType="num">
                                      <p:cBhvr>
                                        <p:cTn id="11" dur="5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wipe(left)">
                                      <p:cBhvr>
                                        <p:cTn id="16" dur="500"/>
                                        <p:tgtEl>
                                          <p:spTgt spid="1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6">
                                            <p:txEl>
                                              <p:pRg st="1" end="1"/>
                                            </p:txEl>
                                          </p:spTgt>
                                        </p:tgtEl>
                                        <p:attrNameLst>
                                          <p:attrName>style.visibility</p:attrName>
                                        </p:attrNameLst>
                                      </p:cBhvr>
                                      <p:to>
                                        <p:strVal val="visible"/>
                                      </p:to>
                                    </p:set>
                                    <p:animEffect transition="in" filter="wipe(left)">
                                      <p:cBhvr>
                                        <p:cTn id="21" dur="500"/>
                                        <p:tgtEl>
                                          <p:spTgt spid="16">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6">
                                            <p:txEl>
                                              <p:pRg st="2" end="2"/>
                                            </p:txEl>
                                          </p:spTgt>
                                        </p:tgtEl>
                                        <p:attrNameLst>
                                          <p:attrName>style.visibility</p:attrName>
                                        </p:attrNameLst>
                                      </p:cBhvr>
                                      <p:to>
                                        <p:strVal val="visible"/>
                                      </p:to>
                                    </p:set>
                                    <p:animEffect transition="in" filter="wipe(left)">
                                      <p:cBhvr>
                                        <p:cTn id="26" dur="500"/>
                                        <p:tgtEl>
                                          <p:spTgt spid="16">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6">
                                            <p:txEl>
                                              <p:pRg st="3" end="3"/>
                                            </p:txEl>
                                          </p:spTgt>
                                        </p:tgtEl>
                                        <p:attrNameLst>
                                          <p:attrName>style.visibility</p:attrName>
                                        </p:attrNameLst>
                                      </p:cBhvr>
                                      <p:to>
                                        <p:strVal val="visible"/>
                                      </p:to>
                                    </p:set>
                                    <p:animEffect transition="in" filter="wipe(left)">
                                      <p:cBhvr>
                                        <p:cTn id="31" dur="5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utoUpdateAnimBg="0"/>
      <p:bldP spid="16" grpId="0" build="p"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10.1.4 </a:t>
            </a:r>
            <a:r>
              <a:rPr kumimoji="1" lang="zh-CN" altLang="en-US" sz="3200" b="1" dirty="0">
                <a:latin typeface="Arial" charset="0"/>
                <a:ea typeface="宋体" charset="-122"/>
                <a:cs typeface="+mn-cs"/>
              </a:rPr>
              <a:t>索引顺序表的查找</a:t>
            </a:r>
          </a:p>
        </p:txBody>
      </p:sp>
      <p:sp>
        <p:nvSpPr>
          <p:cNvPr id="4" name="日期占位符 3"/>
          <p:cNvSpPr>
            <a:spLocks noGrp="1"/>
          </p:cNvSpPr>
          <p:nvPr>
            <p:ph type="dt" sz="half" idx="10"/>
          </p:nvPr>
        </p:nvSpPr>
        <p:spPr/>
        <p:txBody>
          <a:bodyPr/>
          <a:lstStyle/>
          <a:p>
            <a:fld id="{672EE58C-2A9A-4E59-A358-DE9FFB4B4551}"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40</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graphicFrame>
        <p:nvGraphicFramePr>
          <p:cNvPr id="13" name="Group 105"/>
          <p:cNvGraphicFramePr>
            <a:graphicFrameLocks noGrp="1"/>
          </p:cNvGraphicFramePr>
          <p:nvPr>
            <p:extLst>
              <p:ext uri="{D42A27DB-BD31-4B8C-83A1-F6EECF244321}">
                <p14:modId xmlns:p14="http://schemas.microsoft.com/office/powerpoint/2010/main" val="2972966228"/>
              </p:ext>
            </p:extLst>
          </p:nvPr>
        </p:nvGraphicFramePr>
        <p:xfrm>
          <a:off x="3568700" y="2154237"/>
          <a:ext cx="2819400" cy="1144588"/>
        </p:xfrm>
        <a:graphic>
          <a:graphicData uri="http://schemas.openxmlformats.org/drawingml/2006/table">
            <a:tbl>
              <a:tblPr/>
              <a:tblGrid>
                <a:gridCol w="962025">
                  <a:extLst>
                    <a:ext uri="{9D8B030D-6E8A-4147-A177-3AD203B41FA5}">
                      <a16:colId xmlns:a16="http://schemas.microsoft.com/office/drawing/2014/main" val="20000"/>
                    </a:ext>
                  </a:extLst>
                </a:gridCol>
                <a:gridCol w="895350">
                  <a:extLst>
                    <a:ext uri="{9D8B030D-6E8A-4147-A177-3AD203B41FA5}">
                      <a16:colId xmlns:a16="http://schemas.microsoft.com/office/drawing/2014/main" val="20001"/>
                    </a:ext>
                  </a:extLst>
                </a:gridCol>
                <a:gridCol w="962025">
                  <a:extLst>
                    <a:ext uri="{9D8B030D-6E8A-4147-A177-3AD203B41FA5}">
                      <a16:colId xmlns:a16="http://schemas.microsoft.com/office/drawing/2014/main" val="20002"/>
                    </a:ext>
                  </a:extLst>
                </a:gridCol>
              </a:tblGrid>
              <a:tr h="571500">
                <a:tc>
                  <a:txBody>
                    <a:bodyPr/>
                    <a:lstStyle>
                      <a:lvl1pPr marL="0" algn="l" defTabSz="914400" rtl="0" eaLnBrk="0" latinLnBrk="0" hangingPunct="0">
                        <a:spcBef>
                          <a:spcPct val="20000"/>
                        </a:spcBef>
                        <a:buClr>
                          <a:srgbClr val="0BD0D9"/>
                        </a:buClr>
                        <a:buSzPct val="95000"/>
                        <a:buFont typeface="Wingdings 2" pitchFamily="18" charset="2"/>
                        <a:defRPr sz="2400" kern="1200">
                          <a:solidFill>
                            <a:schemeClr val="tx1"/>
                          </a:solidFill>
                          <a:latin typeface="Constantia" pitchFamily="18" charset="0"/>
                          <a:ea typeface="宋体" charset="-122"/>
                        </a:defRPr>
                      </a:lvl1pPr>
                      <a:lvl2pPr marL="742950" indent="-285750" algn="l" defTabSz="914400" rtl="0" eaLnBrk="0" latinLnBrk="0" hangingPunct="0">
                        <a:spcBef>
                          <a:spcPct val="20000"/>
                        </a:spcBef>
                        <a:buClr>
                          <a:schemeClr val="accent1"/>
                        </a:buClr>
                        <a:buSzPct val="85000"/>
                        <a:buFont typeface="Wingdings 2" pitchFamily="18" charset="2"/>
                        <a:defRPr sz="2400" kern="1200">
                          <a:solidFill>
                            <a:schemeClr val="tx1"/>
                          </a:solidFill>
                          <a:latin typeface="Constantia" pitchFamily="18" charset="0"/>
                          <a:ea typeface="宋体" charset="-122"/>
                        </a:defRPr>
                      </a:lvl2pPr>
                      <a:lvl3pPr marL="1143000" indent="-228600" algn="l" defTabSz="914400" rtl="0" eaLnBrk="0" latinLnBrk="0" hangingPunct="0">
                        <a:spcBef>
                          <a:spcPct val="20000"/>
                        </a:spcBef>
                        <a:buClr>
                          <a:schemeClr val="accent2"/>
                        </a:buClr>
                        <a:buSzPct val="70000"/>
                        <a:buFont typeface="Wingdings 2" pitchFamily="18" charset="2"/>
                        <a:defRPr sz="2400" kern="1200">
                          <a:solidFill>
                            <a:schemeClr val="tx1"/>
                          </a:solidFill>
                          <a:latin typeface="Constantia" pitchFamily="18" charset="0"/>
                          <a:ea typeface="宋体" charset="-122"/>
                        </a:defRPr>
                      </a:lvl3pPr>
                      <a:lvl4pPr marL="1600200" indent="-228600" algn="l" defTabSz="914400" rtl="0" eaLnBrk="0" latinLnBrk="0" hangingPunct="0">
                        <a:spcBef>
                          <a:spcPct val="20000"/>
                        </a:spcBef>
                        <a:buClr>
                          <a:srgbClr val="0BD0D9"/>
                        </a:buClr>
                        <a:buSzPct val="65000"/>
                        <a:buFont typeface="Wingdings 2" pitchFamily="18" charset="2"/>
                        <a:defRPr sz="2400" kern="1200">
                          <a:solidFill>
                            <a:schemeClr val="tx1"/>
                          </a:solidFill>
                          <a:latin typeface="Constantia" pitchFamily="18" charset="0"/>
                          <a:ea typeface="宋体" charset="-122"/>
                        </a:defRPr>
                      </a:lvl4pPr>
                      <a:lvl5pPr marL="2057400" indent="-228600" algn="l" defTabSz="914400" rtl="0" eaLnBrk="0" latinLnBrk="0" hangingPunct="0">
                        <a:spcBef>
                          <a:spcPct val="20000"/>
                        </a:spcBef>
                        <a:buClr>
                          <a:srgbClr val="10CF9B"/>
                        </a:buClr>
                        <a:buSzPct val="65000"/>
                        <a:buFont typeface="Wingdings 2" pitchFamily="18" charset="2"/>
                        <a:defRPr sz="2400" kern="1200">
                          <a:solidFill>
                            <a:schemeClr val="tx1"/>
                          </a:solidFill>
                          <a:latin typeface="Constantia" pitchFamily="18" charset="0"/>
                          <a:ea typeface="宋体" charset="-122"/>
                        </a:defRPr>
                      </a:lvl5pPr>
                      <a:lvl6pPr marL="25146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6pPr>
                      <a:lvl7pPr marL="29718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7pPr>
                      <a:lvl8pPr marL="34290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8pPr>
                      <a:lvl9pPr marL="38862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n-US" altLang="zh-CN" sz="2400" b="1" i="0" u="none" strike="noStrike" cap="none" normalizeH="0" baseline="0">
                          <a:ln>
                            <a:noFill/>
                          </a:ln>
                          <a:solidFill>
                            <a:srgbClr val="0000FF"/>
                          </a:solidFill>
                          <a:effectLst/>
                          <a:latin typeface="Times New Roman" pitchFamily="18" charset="0"/>
                          <a:ea typeface="宋体" charset="-122"/>
                        </a:rPr>
                        <a:t>22</a:t>
                      </a:r>
                    </a:p>
                  </a:txBody>
                  <a:tcPr marL="90000" marR="90000" marT="46800" marB="46800"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rgbClr val="0BD0D9"/>
                        </a:buClr>
                        <a:buSzPct val="95000"/>
                        <a:buFont typeface="Wingdings 2" pitchFamily="18" charset="2"/>
                        <a:defRPr sz="2400" kern="1200">
                          <a:solidFill>
                            <a:schemeClr val="tx1"/>
                          </a:solidFill>
                          <a:latin typeface="Constantia" pitchFamily="18" charset="0"/>
                          <a:ea typeface="宋体" charset="-122"/>
                        </a:defRPr>
                      </a:lvl1pPr>
                      <a:lvl2pPr marL="742950" indent="-285750" algn="l" defTabSz="914400" rtl="0" eaLnBrk="0" latinLnBrk="0" hangingPunct="0">
                        <a:spcBef>
                          <a:spcPct val="20000"/>
                        </a:spcBef>
                        <a:buClr>
                          <a:schemeClr val="accent1"/>
                        </a:buClr>
                        <a:buSzPct val="85000"/>
                        <a:buFont typeface="Wingdings 2" pitchFamily="18" charset="2"/>
                        <a:defRPr sz="2400" kern="1200">
                          <a:solidFill>
                            <a:schemeClr val="tx1"/>
                          </a:solidFill>
                          <a:latin typeface="Constantia" pitchFamily="18" charset="0"/>
                          <a:ea typeface="宋体" charset="-122"/>
                        </a:defRPr>
                      </a:lvl2pPr>
                      <a:lvl3pPr marL="1143000" indent="-228600" algn="l" defTabSz="914400" rtl="0" eaLnBrk="0" latinLnBrk="0" hangingPunct="0">
                        <a:spcBef>
                          <a:spcPct val="20000"/>
                        </a:spcBef>
                        <a:buClr>
                          <a:schemeClr val="accent2"/>
                        </a:buClr>
                        <a:buSzPct val="70000"/>
                        <a:buFont typeface="Wingdings 2" pitchFamily="18" charset="2"/>
                        <a:defRPr sz="2400" kern="1200">
                          <a:solidFill>
                            <a:schemeClr val="tx1"/>
                          </a:solidFill>
                          <a:latin typeface="Constantia" pitchFamily="18" charset="0"/>
                          <a:ea typeface="宋体" charset="-122"/>
                        </a:defRPr>
                      </a:lvl3pPr>
                      <a:lvl4pPr marL="1600200" indent="-228600" algn="l" defTabSz="914400" rtl="0" eaLnBrk="0" latinLnBrk="0" hangingPunct="0">
                        <a:spcBef>
                          <a:spcPct val="20000"/>
                        </a:spcBef>
                        <a:buClr>
                          <a:srgbClr val="0BD0D9"/>
                        </a:buClr>
                        <a:buSzPct val="65000"/>
                        <a:buFont typeface="Wingdings 2" pitchFamily="18" charset="2"/>
                        <a:defRPr sz="2400" kern="1200">
                          <a:solidFill>
                            <a:schemeClr val="tx1"/>
                          </a:solidFill>
                          <a:latin typeface="Constantia" pitchFamily="18" charset="0"/>
                          <a:ea typeface="宋体" charset="-122"/>
                        </a:defRPr>
                      </a:lvl4pPr>
                      <a:lvl5pPr marL="2057400" indent="-228600" algn="l" defTabSz="914400" rtl="0" eaLnBrk="0" latinLnBrk="0" hangingPunct="0">
                        <a:spcBef>
                          <a:spcPct val="20000"/>
                        </a:spcBef>
                        <a:buClr>
                          <a:srgbClr val="10CF9B"/>
                        </a:buClr>
                        <a:buSzPct val="65000"/>
                        <a:buFont typeface="Wingdings 2" pitchFamily="18" charset="2"/>
                        <a:defRPr sz="2400" kern="1200">
                          <a:solidFill>
                            <a:schemeClr val="tx1"/>
                          </a:solidFill>
                          <a:latin typeface="Constantia" pitchFamily="18" charset="0"/>
                          <a:ea typeface="宋体" charset="-122"/>
                        </a:defRPr>
                      </a:lvl5pPr>
                      <a:lvl6pPr marL="25146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6pPr>
                      <a:lvl7pPr marL="29718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7pPr>
                      <a:lvl8pPr marL="34290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8pPr>
                      <a:lvl9pPr marL="38862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48</a:t>
                      </a: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rgbClr val="0BD0D9"/>
                        </a:buClr>
                        <a:buSzPct val="95000"/>
                        <a:buFont typeface="Wingdings 2" pitchFamily="18" charset="2"/>
                        <a:defRPr sz="2400" kern="1200">
                          <a:solidFill>
                            <a:schemeClr val="tx1"/>
                          </a:solidFill>
                          <a:latin typeface="Constantia" pitchFamily="18" charset="0"/>
                          <a:ea typeface="宋体" charset="-122"/>
                        </a:defRPr>
                      </a:lvl1pPr>
                      <a:lvl2pPr marL="742950" indent="-285750" algn="l" defTabSz="914400" rtl="0" eaLnBrk="0" latinLnBrk="0" hangingPunct="0">
                        <a:spcBef>
                          <a:spcPct val="20000"/>
                        </a:spcBef>
                        <a:buClr>
                          <a:schemeClr val="accent1"/>
                        </a:buClr>
                        <a:buSzPct val="85000"/>
                        <a:buFont typeface="Wingdings 2" pitchFamily="18" charset="2"/>
                        <a:defRPr sz="2400" kern="1200">
                          <a:solidFill>
                            <a:schemeClr val="tx1"/>
                          </a:solidFill>
                          <a:latin typeface="Constantia" pitchFamily="18" charset="0"/>
                          <a:ea typeface="宋体" charset="-122"/>
                        </a:defRPr>
                      </a:lvl2pPr>
                      <a:lvl3pPr marL="1143000" indent="-228600" algn="l" defTabSz="914400" rtl="0" eaLnBrk="0" latinLnBrk="0" hangingPunct="0">
                        <a:spcBef>
                          <a:spcPct val="20000"/>
                        </a:spcBef>
                        <a:buClr>
                          <a:schemeClr val="accent2"/>
                        </a:buClr>
                        <a:buSzPct val="70000"/>
                        <a:buFont typeface="Wingdings 2" pitchFamily="18" charset="2"/>
                        <a:defRPr sz="2400" kern="1200">
                          <a:solidFill>
                            <a:schemeClr val="tx1"/>
                          </a:solidFill>
                          <a:latin typeface="Constantia" pitchFamily="18" charset="0"/>
                          <a:ea typeface="宋体" charset="-122"/>
                        </a:defRPr>
                      </a:lvl3pPr>
                      <a:lvl4pPr marL="1600200" indent="-228600" algn="l" defTabSz="914400" rtl="0" eaLnBrk="0" latinLnBrk="0" hangingPunct="0">
                        <a:spcBef>
                          <a:spcPct val="20000"/>
                        </a:spcBef>
                        <a:buClr>
                          <a:srgbClr val="0BD0D9"/>
                        </a:buClr>
                        <a:buSzPct val="65000"/>
                        <a:buFont typeface="Wingdings 2" pitchFamily="18" charset="2"/>
                        <a:defRPr sz="2400" kern="1200">
                          <a:solidFill>
                            <a:schemeClr val="tx1"/>
                          </a:solidFill>
                          <a:latin typeface="Constantia" pitchFamily="18" charset="0"/>
                          <a:ea typeface="宋体" charset="-122"/>
                        </a:defRPr>
                      </a:lvl4pPr>
                      <a:lvl5pPr marL="2057400" indent="-228600" algn="l" defTabSz="914400" rtl="0" eaLnBrk="0" latinLnBrk="0" hangingPunct="0">
                        <a:spcBef>
                          <a:spcPct val="20000"/>
                        </a:spcBef>
                        <a:buClr>
                          <a:srgbClr val="10CF9B"/>
                        </a:buClr>
                        <a:buSzPct val="65000"/>
                        <a:buFont typeface="Wingdings 2" pitchFamily="18" charset="2"/>
                        <a:defRPr sz="2400" kern="1200">
                          <a:solidFill>
                            <a:schemeClr val="tx1"/>
                          </a:solidFill>
                          <a:latin typeface="Constantia" pitchFamily="18" charset="0"/>
                          <a:ea typeface="宋体" charset="-122"/>
                        </a:defRPr>
                      </a:lvl5pPr>
                      <a:lvl6pPr marL="25146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6pPr>
                      <a:lvl7pPr marL="29718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7pPr>
                      <a:lvl8pPr marL="34290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8pPr>
                      <a:lvl9pPr marL="38862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n-US" altLang="zh-CN" sz="2400" b="1" i="0" u="none" strike="noStrike" cap="none" normalizeH="0" baseline="0">
                          <a:ln>
                            <a:noFill/>
                          </a:ln>
                          <a:solidFill>
                            <a:srgbClr val="FF0000"/>
                          </a:solidFill>
                          <a:effectLst/>
                          <a:latin typeface="Times New Roman" pitchFamily="18" charset="0"/>
                          <a:ea typeface="宋体" charset="-122"/>
                        </a:rPr>
                        <a:t>86</a:t>
                      </a:r>
                    </a:p>
                  </a:txBody>
                  <a:tcPr marL="90000" marR="90000" marT="46800" marB="46800"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73088">
                <a:tc>
                  <a:txBody>
                    <a:bodyPr/>
                    <a:lstStyle>
                      <a:lvl1pPr marL="0" algn="l" defTabSz="914400" rtl="0" eaLnBrk="0" latinLnBrk="0" hangingPunct="0">
                        <a:spcBef>
                          <a:spcPct val="20000"/>
                        </a:spcBef>
                        <a:buClr>
                          <a:srgbClr val="0BD0D9"/>
                        </a:buClr>
                        <a:buSzPct val="95000"/>
                        <a:buFont typeface="Wingdings 2" pitchFamily="18" charset="2"/>
                        <a:defRPr sz="2400" kern="1200">
                          <a:solidFill>
                            <a:schemeClr val="tx1"/>
                          </a:solidFill>
                          <a:latin typeface="Constantia" pitchFamily="18" charset="0"/>
                          <a:ea typeface="宋体" charset="-122"/>
                        </a:defRPr>
                      </a:lvl1pPr>
                      <a:lvl2pPr marL="742950" indent="-285750" algn="l" defTabSz="914400" rtl="0" eaLnBrk="0" latinLnBrk="0" hangingPunct="0">
                        <a:spcBef>
                          <a:spcPct val="20000"/>
                        </a:spcBef>
                        <a:buClr>
                          <a:schemeClr val="accent1"/>
                        </a:buClr>
                        <a:buSzPct val="85000"/>
                        <a:buFont typeface="Wingdings 2" pitchFamily="18" charset="2"/>
                        <a:defRPr sz="2400" kern="1200">
                          <a:solidFill>
                            <a:schemeClr val="tx1"/>
                          </a:solidFill>
                          <a:latin typeface="Constantia" pitchFamily="18" charset="0"/>
                          <a:ea typeface="宋体" charset="-122"/>
                        </a:defRPr>
                      </a:lvl2pPr>
                      <a:lvl3pPr marL="1143000" indent="-228600" algn="l" defTabSz="914400" rtl="0" eaLnBrk="0" latinLnBrk="0" hangingPunct="0">
                        <a:spcBef>
                          <a:spcPct val="20000"/>
                        </a:spcBef>
                        <a:buClr>
                          <a:schemeClr val="accent2"/>
                        </a:buClr>
                        <a:buSzPct val="70000"/>
                        <a:buFont typeface="Wingdings 2" pitchFamily="18" charset="2"/>
                        <a:defRPr sz="2400" kern="1200">
                          <a:solidFill>
                            <a:schemeClr val="tx1"/>
                          </a:solidFill>
                          <a:latin typeface="Constantia" pitchFamily="18" charset="0"/>
                          <a:ea typeface="宋体" charset="-122"/>
                        </a:defRPr>
                      </a:lvl3pPr>
                      <a:lvl4pPr marL="1600200" indent="-228600" algn="l" defTabSz="914400" rtl="0" eaLnBrk="0" latinLnBrk="0" hangingPunct="0">
                        <a:spcBef>
                          <a:spcPct val="20000"/>
                        </a:spcBef>
                        <a:buClr>
                          <a:srgbClr val="0BD0D9"/>
                        </a:buClr>
                        <a:buSzPct val="65000"/>
                        <a:buFont typeface="Wingdings 2" pitchFamily="18" charset="2"/>
                        <a:defRPr sz="2400" kern="1200">
                          <a:solidFill>
                            <a:schemeClr val="tx1"/>
                          </a:solidFill>
                          <a:latin typeface="Constantia" pitchFamily="18" charset="0"/>
                          <a:ea typeface="宋体" charset="-122"/>
                        </a:defRPr>
                      </a:lvl4pPr>
                      <a:lvl5pPr marL="2057400" indent="-228600" algn="l" defTabSz="914400" rtl="0" eaLnBrk="0" latinLnBrk="0" hangingPunct="0">
                        <a:spcBef>
                          <a:spcPct val="20000"/>
                        </a:spcBef>
                        <a:buClr>
                          <a:srgbClr val="10CF9B"/>
                        </a:buClr>
                        <a:buSzPct val="65000"/>
                        <a:buFont typeface="Wingdings 2" pitchFamily="18" charset="2"/>
                        <a:defRPr sz="2400" kern="1200">
                          <a:solidFill>
                            <a:schemeClr val="tx1"/>
                          </a:solidFill>
                          <a:latin typeface="Constantia" pitchFamily="18" charset="0"/>
                          <a:ea typeface="宋体" charset="-122"/>
                        </a:defRPr>
                      </a:lvl5pPr>
                      <a:lvl6pPr marL="25146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6pPr>
                      <a:lvl7pPr marL="29718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7pPr>
                      <a:lvl8pPr marL="34290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8pPr>
                      <a:lvl9pPr marL="38862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0</a:t>
                      </a:r>
                    </a:p>
                  </a:txBody>
                  <a:tcPr marL="90000" marR="90000" marT="46800" marB="46800"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rgbClr val="0BD0D9"/>
                        </a:buClr>
                        <a:buSzPct val="95000"/>
                        <a:buFont typeface="Wingdings 2" pitchFamily="18" charset="2"/>
                        <a:defRPr sz="2400" kern="1200">
                          <a:solidFill>
                            <a:schemeClr val="tx1"/>
                          </a:solidFill>
                          <a:latin typeface="Constantia" pitchFamily="18" charset="0"/>
                          <a:ea typeface="宋体" charset="-122"/>
                        </a:defRPr>
                      </a:lvl1pPr>
                      <a:lvl2pPr marL="742950" indent="-285750" algn="l" defTabSz="914400" rtl="0" eaLnBrk="0" latinLnBrk="0" hangingPunct="0">
                        <a:spcBef>
                          <a:spcPct val="20000"/>
                        </a:spcBef>
                        <a:buClr>
                          <a:schemeClr val="accent1"/>
                        </a:buClr>
                        <a:buSzPct val="85000"/>
                        <a:buFont typeface="Wingdings 2" pitchFamily="18" charset="2"/>
                        <a:defRPr sz="2400" kern="1200">
                          <a:solidFill>
                            <a:schemeClr val="tx1"/>
                          </a:solidFill>
                          <a:latin typeface="Constantia" pitchFamily="18" charset="0"/>
                          <a:ea typeface="宋体" charset="-122"/>
                        </a:defRPr>
                      </a:lvl2pPr>
                      <a:lvl3pPr marL="1143000" indent="-228600" algn="l" defTabSz="914400" rtl="0" eaLnBrk="0" latinLnBrk="0" hangingPunct="0">
                        <a:spcBef>
                          <a:spcPct val="20000"/>
                        </a:spcBef>
                        <a:buClr>
                          <a:schemeClr val="accent2"/>
                        </a:buClr>
                        <a:buSzPct val="70000"/>
                        <a:buFont typeface="Wingdings 2" pitchFamily="18" charset="2"/>
                        <a:defRPr sz="2400" kern="1200">
                          <a:solidFill>
                            <a:schemeClr val="tx1"/>
                          </a:solidFill>
                          <a:latin typeface="Constantia" pitchFamily="18" charset="0"/>
                          <a:ea typeface="宋体" charset="-122"/>
                        </a:defRPr>
                      </a:lvl3pPr>
                      <a:lvl4pPr marL="1600200" indent="-228600" algn="l" defTabSz="914400" rtl="0" eaLnBrk="0" latinLnBrk="0" hangingPunct="0">
                        <a:spcBef>
                          <a:spcPct val="20000"/>
                        </a:spcBef>
                        <a:buClr>
                          <a:srgbClr val="0BD0D9"/>
                        </a:buClr>
                        <a:buSzPct val="65000"/>
                        <a:buFont typeface="Wingdings 2" pitchFamily="18" charset="2"/>
                        <a:defRPr sz="2400" kern="1200">
                          <a:solidFill>
                            <a:schemeClr val="tx1"/>
                          </a:solidFill>
                          <a:latin typeface="Constantia" pitchFamily="18" charset="0"/>
                          <a:ea typeface="宋体" charset="-122"/>
                        </a:defRPr>
                      </a:lvl4pPr>
                      <a:lvl5pPr marL="2057400" indent="-228600" algn="l" defTabSz="914400" rtl="0" eaLnBrk="0" latinLnBrk="0" hangingPunct="0">
                        <a:spcBef>
                          <a:spcPct val="20000"/>
                        </a:spcBef>
                        <a:buClr>
                          <a:srgbClr val="10CF9B"/>
                        </a:buClr>
                        <a:buSzPct val="65000"/>
                        <a:buFont typeface="Wingdings 2" pitchFamily="18" charset="2"/>
                        <a:defRPr sz="2400" kern="1200">
                          <a:solidFill>
                            <a:schemeClr val="tx1"/>
                          </a:solidFill>
                          <a:latin typeface="Constantia" pitchFamily="18" charset="0"/>
                          <a:ea typeface="宋体" charset="-122"/>
                        </a:defRPr>
                      </a:lvl5pPr>
                      <a:lvl6pPr marL="25146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6pPr>
                      <a:lvl7pPr marL="29718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7pPr>
                      <a:lvl8pPr marL="34290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8pPr>
                      <a:lvl9pPr marL="38862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4</a:t>
                      </a: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rgbClr val="0BD0D9"/>
                        </a:buClr>
                        <a:buSzPct val="95000"/>
                        <a:buFont typeface="Wingdings 2" pitchFamily="18" charset="2"/>
                        <a:defRPr sz="2400" kern="1200">
                          <a:solidFill>
                            <a:schemeClr val="tx1"/>
                          </a:solidFill>
                          <a:latin typeface="Constantia" pitchFamily="18" charset="0"/>
                          <a:ea typeface="宋体" charset="-122"/>
                        </a:defRPr>
                      </a:lvl1pPr>
                      <a:lvl2pPr marL="742950" indent="-285750" algn="l" defTabSz="914400" rtl="0" eaLnBrk="0" latinLnBrk="0" hangingPunct="0">
                        <a:spcBef>
                          <a:spcPct val="20000"/>
                        </a:spcBef>
                        <a:buClr>
                          <a:schemeClr val="accent1"/>
                        </a:buClr>
                        <a:buSzPct val="85000"/>
                        <a:buFont typeface="Wingdings 2" pitchFamily="18" charset="2"/>
                        <a:defRPr sz="2400" kern="1200">
                          <a:solidFill>
                            <a:schemeClr val="tx1"/>
                          </a:solidFill>
                          <a:latin typeface="Constantia" pitchFamily="18" charset="0"/>
                          <a:ea typeface="宋体" charset="-122"/>
                        </a:defRPr>
                      </a:lvl2pPr>
                      <a:lvl3pPr marL="1143000" indent="-228600" algn="l" defTabSz="914400" rtl="0" eaLnBrk="0" latinLnBrk="0" hangingPunct="0">
                        <a:spcBef>
                          <a:spcPct val="20000"/>
                        </a:spcBef>
                        <a:buClr>
                          <a:schemeClr val="accent2"/>
                        </a:buClr>
                        <a:buSzPct val="70000"/>
                        <a:buFont typeface="Wingdings 2" pitchFamily="18" charset="2"/>
                        <a:defRPr sz="2400" kern="1200">
                          <a:solidFill>
                            <a:schemeClr val="tx1"/>
                          </a:solidFill>
                          <a:latin typeface="Constantia" pitchFamily="18" charset="0"/>
                          <a:ea typeface="宋体" charset="-122"/>
                        </a:defRPr>
                      </a:lvl3pPr>
                      <a:lvl4pPr marL="1600200" indent="-228600" algn="l" defTabSz="914400" rtl="0" eaLnBrk="0" latinLnBrk="0" hangingPunct="0">
                        <a:spcBef>
                          <a:spcPct val="20000"/>
                        </a:spcBef>
                        <a:buClr>
                          <a:srgbClr val="0BD0D9"/>
                        </a:buClr>
                        <a:buSzPct val="65000"/>
                        <a:buFont typeface="Wingdings 2" pitchFamily="18" charset="2"/>
                        <a:defRPr sz="2400" kern="1200">
                          <a:solidFill>
                            <a:schemeClr val="tx1"/>
                          </a:solidFill>
                          <a:latin typeface="Constantia" pitchFamily="18" charset="0"/>
                          <a:ea typeface="宋体" charset="-122"/>
                        </a:defRPr>
                      </a:lvl4pPr>
                      <a:lvl5pPr marL="2057400" indent="-228600" algn="l" defTabSz="914400" rtl="0" eaLnBrk="0" latinLnBrk="0" hangingPunct="0">
                        <a:spcBef>
                          <a:spcPct val="20000"/>
                        </a:spcBef>
                        <a:buClr>
                          <a:srgbClr val="10CF9B"/>
                        </a:buClr>
                        <a:buSzPct val="65000"/>
                        <a:buFont typeface="Wingdings 2" pitchFamily="18" charset="2"/>
                        <a:defRPr sz="2400" kern="1200">
                          <a:solidFill>
                            <a:schemeClr val="tx1"/>
                          </a:solidFill>
                          <a:latin typeface="Constantia" pitchFamily="18" charset="0"/>
                          <a:ea typeface="宋体" charset="-122"/>
                        </a:defRPr>
                      </a:lvl5pPr>
                      <a:lvl6pPr marL="25146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6pPr>
                      <a:lvl7pPr marL="29718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7pPr>
                      <a:lvl8pPr marL="34290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8pPr>
                      <a:lvl9pPr marL="38862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7</a:t>
                      </a:r>
                    </a:p>
                  </a:txBody>
                  <a:tcPr marL="90000" marR="90000" marT="46800" marB="46800"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Text Box 40"/>
          <p:cNvSpPr txBox="1">
            <a:spLocks noChangeArrowheads="1"/>
          </p:cNvSpPr>
          <p:nvPr/>
        </p:nvSpPr>
        <p:spPr bwMode="auto">
          <a:xfrm>
            <a:off x="4284663" y="1498600"/>
            <a:ext cx="27447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50000"/>
              </a:spcBef>
              <a:spcAft>
                <a:spcPct val="0"/>
              </a:spcAft>
            </a:pPr>
            <a:r>
              <a:rPr lang="zh-CN" altLang="en-US" sz="2800">
                <a:solidFill>
                  <a:srgbClr val="000000"/>
                </a:solidFill>
                <a:ea typeface="宋体" charset="-122"/>
              </a:rPr>
              <a:t>索引表（</a:t>
            </a:r>
            <a:r>
              <a:rPr lang="zh-CN" altLang="en-US" sz="2800">
                <a:solidFill>
                  <a:srgbClr val="FF0000"/>
                </a:solidFill>
                <a:ea typeface="宋体" charset="-122"/>
              </a:rPr>
              <a:t>有序</a:t>
            </a:r>
            <a:r>
              <a:rPr lang="zh-CN" altLang="en-US" sz="2800">
                <a:solidFill>
                  <a:srgbClr val="000000"/>
                </a:solidFill>
                <a:ea typeface="宋体" charset="-122"/>
              </a:rPr>
              <a:t>）</a:t>
            </a:r>
          </a:p>
        </p:txBody>
      </p:sp>
      <p:graphicFrame>
        <p:nvGraphicFramePr>
          <p:cNvPr id="16" name="Group 100"/>
          <p:cNvGraphicFramePr>
            <a:graphicFrameLocks noGrp="1"/>
          </p:cNvGraphicFramePr>
          <p:nvPr>
            <p:extLst>
              <p:ext uri="{D42A27DB-BD31-4B8C-83A1-F6EECF244321}">
                <p14:modId xmlns:p14="http://schemas.microsoft.com/office/powerpoint/2010/main" val="3547811411"/>
              </p:ext>
            </p:extLst>
          </p:nvPr>
        </p:nvGraphicFramePr>
        <p:xfrm>
          <a:off x="142875" y="4287837"/>
          <a:ext cx="8893175" cy="595313"/>
        </p:xfrm>
        <a:graphic>
          <a:graphicData uri="http://schemas.openxmlformats.org/drawingml/2006/table">
            <a:tbl>
              <a:tblPr/>
              <a:tblGrid>
                <a:gridCol w="806450">
                  <a:extLst>
                    <a:ext uri="{9D8B030D-6E8A-4147-A177-3AD203B41FA5}">
                      <a16:colId xmlns:a16="http://schemas.microsoft.com/office/drawing/2014/main" val="20000"/>
                    </a:ext>
                  </a:extLst>
                </a:gridCol>
                <a:gridCol w="809625">
                  <a:extLst>
                    <a:ext uri="{9D8B030D-6E8A-4147-A177-3AD203B41FA5}">
                      <a16:colId xmlns:a16="http://schemas.microsoft.com/office/drawing/2014/main" val="20001"/>
                    </a:ext>
                  </a:extLst>
                </a:gridCol>
                <a:gridCol w="808038">
                  <a:extLst>
                    <a:ext uri="{9D8B030D-6E8A-4147-A177-3AD203B41FA5}">
                      <a16:colId xmlns:a16="http://schemas.microsoft.com/office/drawing/2014/main" val="20002"/>
                    </a:ext>
                  </a:extLst>
                </a:gridCol>
                <a:gridCol w="809625">
                  <a:extLst>
                    <a:ext uri="{9D8B030D-6E8A-4147-A177-3AD203B41FA5}">
                      <a16:colId xmlns:a16="http://schemas.microsoft.com/office/drawing/2014/main" val="20003"/>
                    </a:ext>
                  </a:extLst>
                </a:gridCol>
                <a:gridCol w="806450">
                  <a:extLst>
                    <a:ext uri="{9D8B030D-6E8A-4147-A177-3AD203B41FA5}">
                      <a16:colId xmlns:a16="http://schemas.microsoft.com/office/drawing/2014/main" val="20004"/>
                    </a:ext>
                  </a:extLst>
                </a:gridCol>
                <a:gridCol w="808037">
                  <a:extLst>
                    <a:ext uri="{9D8B030D-6E8A-4147-A177-3AD203B41FA5}">
                      <a16:colId xmlns:a16="http://schemas.microsoft.com/office/drawing/2014/main" val="20005"/>
                    </a:ext>
                  </a:extLst>
                </a:gridCol>
                <a:gridCol w="809625">
                  <a:extLst>
                    <a:ext uri="{9D8B030D-6E8A-4147-A177-3AD203B41FA5}">
                      <a16:colId xmlns:a16="http://schemas.microsoft.com/office/drawing/2014/main" val="20006"/>
                    </a:ext>
                  </a:extLst>
                </a:gridCol>
                <a:gridCol w="808038">
                  <a:extLst>
                    <a:ext uri="{9D8B030D-6E8A-4147-A177-3AD203B41FA5}">
                      <a16:colId xmlns:a16="http://schemas.microsoft.com/office/drawing/2014/main" val="20007"/>
                    </a:ext>
                  </a:extLst>
                </a:gridCol>
                <a:gridCol w="809625">
                  <a:extLst>
                    <a:ext uri="{9D8B030D-6E8A-4147-A177-3AD203B41FA5}">
                      <a16:colId xmlns:a16="http://schemas.microsoft.com/office/drawing/2014/main" val="20008"/>
                    </a:ext>
                  </a:extLst>
                </a:gridCol>
                <a:gridCol w="808037">
                  <a:extLst>
                    <a:ext uri="{9D8B030D-6E8A-4147-A177-3AD203B41FA5}">
                      <a16:colId xmlns:a16="http://schemas.microsoft.com/office/drawing/2014/main" val="20009"/>
                    </a:ext>
                  </a:extLst>
                </a:gridCol>
                <a:gridCol w="809625">
                  <a:extLst>
                    <a:ext uri="{9D8B030D-6E8A-4147-A177-3AD203B41FA5}">
                      <a16:colId xmlns:a16="http://schemas.microsoft.com/office/drawing/2014/main" val="20010"/>
                    </a:ext>
                  </a:extLst>
                </a:gridCol>
              </a:tblGrid>
              <a:tr h="595313">
                <a:tc>
                  <a:txBody>
                    <a:bodyPr/>
                    <a:lstStyle>
                      <a:lvl1pPr marL="0" algn="l" defTabSz="914400" rtl="0" eaLnBrk="0" latinLnBrk="0" hangingPunct="0">
                        <a:spcBef>
                          <a:spcPct val="20000"/>
                        </a:spcBef>
                        <a:buClr>
                          <a:srgbClr val="0BD0D9"/>
                        </a:buClr>
                        <a:buSzPct val="95000"/>
                        <a:buFont typeface="Wingdings 2" pitchFamily="18" charset="2"/>
                        <a:defRPr sz="2400" kern="1200">
                          <a:solidFill>
                            <a:schemeClr val="tx1"/>
                          </a:solidFill>
                          <a:latin typeface="Constantia" pitchFamily="18" charset="0"/>
                          <a:ea typeface="宋体" charset="-122"/>
                        </a:defRPr>
                      </a:lvl1pPr>
                      <a:lvl2pPr marL="742950" indent="-285750" algn="l" defTabSz="914400" rtl="0" eaLnBrk="0" latinLnBrk="0" hangingPunct="0">
                        <a:spcBef>
                          <a:spcPct val="20000"/>
                        </a:spcBef>
                        <a:buClr>
                          <a:schemeClr val="accent1"/>
                        </a:buClr>
                        <a:buSzPct val="85000"/>
                        <a:buFont typeface="Wingdings 2" pitchFamily="18" charset="2"/>
                        <a:defRPr sz="2400" kern="1200">
                          <a:solidFill>
                            <a:schemeClr val="tx1"/>
                          </a:solidFill>
                          <a:latin typeface="Constantia" pitchFamily="18" charset="0"/>
                          <a:ea typeface="宋体" charset="-122"/>
                        </a:defRPr>
                      </a:lvl2pPr>
                      <a:lvl3pPr marL="1143000" indent="-228600" algn="l" defTabSz="914400" rtl="0" eaLnBrk="0" latinLnBrk="0" hangingPunct="0">
                        <a:spcBef>
                          <a:spcPct val="20000"/>
                        </a:spcBef>
                        <a:buClr>
                          <a:schemeClr val="accent2"/>
                        </a:buClr>
                        <a:buSzPct val="70000"/>
                        <a:buFont typeface="Wingdings 2" pitchFamily="18" charset="2"/>
                        <a:defRPr sz="2400" kern="1200">
                          <a:solidFill>
                            <a:schemeClr val="tx1"/>
                          </a:solidFill>
                          <a:latin typeface="Constantia" pitchFamily="18" charset="0"/>
                          <a:ea typeface="宋体" charset="-122"/>
                        </a:defRPr>
                      </a:lvl3pPr>
                      <a:lvl4pPr marL="1600200" indent="-228600" algn="l" defTabSz="914400" rtl="0" eaLnBrk="0" latinLnBrk="0" hangingPunct="0">
                        <a:spcBef>
                          <a:spcPct val="20000"/>
                        </a:spcBef>
                        <a:buClr>
                          <a:srgbClr val="0BD0D9"/>
                        </a:buClr>
                        <a:buSzPct val="65000"/>
                        <a:buFont typeface="Wingdings 2" pitchFamily="18" charset="2"/>
                        <a:defRPr sz="2400" kern="1200">
                          <a:solidFill>
                            <a:schemeClr val="tx1"/>
                          </a:solidFill>
                          <a:latin typeface="Constantia" pitchFamily="18" charset="0"/>
                          <a:ea typeface="宋体" charset="-122"/>
                        </a:defRPr>
                      </a:lvl4pPr>
                      <a:lvl5pPr marL="2057400" indent="-228600" algn="l" defTabSz="914400" rtl="0" eaLnBrk="0" latinLnBrk="0" hangingPunct="0">
                        <a:spcBef>
                          <a:spcPct val="20000"/>
                        </a:spcBef>
                        <a:buClr>
                          <a:srgbClr val="10CF9B"/>
                        </a:buClr>
                        <a:buSzPct val="65000"/>
                        <a:buFont typeface="Wingdings 2" pitchFamily="18" charset="2"/>
                        <a:defRPr sz="2400" kern="1200">
                          <a:solidFill>
                            <a:schemeClr val="tx1"/>
                          </a:solidFill>
                          <a:latin typeface="Constantia" pitchFamily="18" charset="0"/>
                          <a:ea typeface="宋体" charset="-122"/>
                        </a:defRPr>
                      </a:lvl5pPr>
                      <a:lvl6pPr marL="25146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6pPr>
                      <a:lvl7pPr marL="29718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7pPr>
                      <a:lvl8pPr marL="34290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8pPr>
                      <a:lvl9pPr marL="38862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n-US" altLang="zh-CN" sz="2400" b="1" i="0" u="sng" strike="noStrike" cap="none" normalizeH="0" baseline="0">
                          <a:ln>
                            <a:noFill/>
                          </a:ln>
                          <a:solidFill>
                            <a:srgbClr val="0066FF"/>
                          </a:solidFill>
                          <a:effectLst/>
                          <a:latin typeface="Times New Roman" pitchFamily="18" charset="0"/>
                          <a:ea typeface="宋体" charset="-122"/>
                        </a:rPr>
                        <a:t>22</a:t>
                      </a:r>
                    </a:p>
                  </a:txBody>
                  <a:tcPr marL="90000" marR="90000" marT="46800" marB="46800"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rgbClr val="0BD0D9"/>
                        </a:buClr>
                        <a:buSzPct val="95000"/>
                        <a:buFont typeface="Wingdings 2" pitchFamily="18" charset="2"/>
                        <a:defRPr sz="2400" kern="1200">
                          <a:solidFill>
                            <a:schemeClr val="tx1"/>
                          </a:solidFill>
                          <a:latin typeface="Constantia" pitchFamily="18" charset="0"/>
                          <a:ea typeface="宋体" charset="-122"/>
                        </a:defRPr>
                      </a:lvl1pPr>
                      <a:lvl2pPr marL="742950" indent="-285750" algn="l" defTabSz="914400" rtl="0" eaLnBrk="0" latinLnBrk="0" hangingPunct="0">
                        <a:spcBef>
                          <a:spcPct val="20000"/>
                        </a:spcBef>
                        <a:buClr>
                          <a:schemeClr val="accent1"/>
                        </a:buClr>
                        <a:buSzPct val="85000"/>
                        <a:buFont typeface="Wingdings 2" pitchFamily="18" charset="2"/>
                        <a:defRPr sz="2400" kern="1200">
                          <a:solidFill>
                            <a:schemeClr val="tx1"/>
                          </a:solidFill>
                          <a:latin typeface="Constantia" pitchFamily="18" charset="0"/>
                          <a:ea typeface="宋体" charset="-122"/>
                        </a:defRPr>
                      </a:lvl2pPr>
                      <a:lvl3pPr marL="1143000" indent="-228600" algn="l" defTabSz="914400" rtl="0" eaLnBrk="0" latinLnBrk="0" hangingPunct="0">
                        <a:spcBef>
                          <a:spcPct val="20000"/>
                        </a:spcBef>
                        <a:buClr>
                          <a:schemeClr val="accent2"/>
                        </a:buClr>
                        <a:buSzPct val="70000"/>
                        <a:buFont typeface="Wingdings 2" pitchFamily="18" charset="2"/>
                        <a:defRPr sz="2400" kern="1200">
                          <a:solidFill>
                            <a:schemeClr val="tx1"/>
                          </a:solidFill>
                          <a:latin typeface="Constantia" pitchFamily="18" charset="0"/>
                          <a:ea typeface="宋体" charset="-122"/>
                        </a:defRPr>
                      </a:lvl3pPr>
                      <a:lvl4pPr marL="1600200" indent="-228600" algn="l" defTabSz="914400" rtl="0" eaLnBrk="0" latinLnBrk="0" hangingPunct="0">
                        <a:spcBef>
                          <a:spcPct val="20000"/>
                        </a:spcBef>
                        <a:buClr>
                          <a:srgbClr val="0BD0D9"/>
                        </a:buClr>
                        <a:buSzPct val="65000"/>
                        <a:buFont typeface="Wingdings 2" pitchFamily="18" charset="2"/>
                        <a:defRPr sz="2400" kern="1200">
                          <a:solidFill>
                            <a:schemeClr val="tx1"/>
                          </a:solidFill>
                          <a:latin typeface="Constantia" pitchFamily="18" charset="0"/>
                          <a:ea typeface="宋体" charset="-122"/>
                        </a:defRPr>
                      </a:lvl4pPr>
                      <a:lvl5pPr marL="2057400" indent="-228600" algn="l" defTabSz="914400" rtl="0" eaLnBrk="0" latinLnBrk="0" hangingPunct="0">
                        <a:spcBef>
                          <a:spcPct val="20000"/>
                        </a:spcBef>
                        <a:buClr>
                          <a:srgbClr val="10CF9B"/>
                        </a:buClr>
                        <a:buSzPct val="65000"/>
                        <a:buFont typeface="Wingdings 2" pitchFamily="18" charset="2"/>
                        <a:defRPr sz="2400" kern="1200">
                          <a:solidFill>
                            <a:schemeClr val="tx1"/>
                          </a:solidFill>
                          <a:latin typeface="Constantia" pitchFamily="18" charset="0"/>
                          <a:ea typeface="宋体" charset="-122"/>
                        </a:defRPr>
                      </a:lvl5pPr>
                      <a:lvl6pPr marL="25146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6pPr>
                      <a:lvl7pPr marL="29718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7pPr>
                      <a:lvl8pPr marL="34290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8pPr>
                      <a:lvl9pPr marL="38862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n-US" altLang="zh-CN" sz="2400" b="1" i="0" u="none" strike="noStrike" cap="none" normalizeH="0" baseline="0">
                          <a:ln>
                            <a:noFill/>
                          </a:ln>
                          <a:solidFill>
                            <a:srgbClr val="0066FF"/>
                          </a:solidFill>
                          <a:effectLst/>
                          <a:latin typeface="Times New Roman" pitchFamily="18" charset="0"/>
                          <a:ea typeface="宋体" charset="-122"/>
                        </a:rPr>
                        <a:t>12</a:t>
                      </a: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rgbClr val="0BD0D9"/>
                        </a:buClr>
                        <a:buSzPct val="95000"/>
                        <a:buFont typeface="Wingdings 2" pitchFamily="18" charset="2"/>
                        <a:defRPr sz="2400" kern="1200">
                          <a:solidFill>
                            <a:schemeClr val="tx1"/>
                          </a:solidFill>
                          <a:latin typeface="Constantia" pitchFamily="18" charset="0"/>
                          <a:ea typeface="宋体" charset="-122"/>
                        </a:defRPr>
                      </a:lvl1pPr>
                      <a:lvl2pPr marL="742950" indent="-285750" algn="l" defTabSz="914400" rtl="0" eaLnBrk="0" latinLnBrk="0" hangingPunct="0">
                        <a:spcBef>
                          <a:spcPct val="20000"/>
                        </a:spcBef>
                        <a:buClr>
                          <a:schemeClr val="accent1"/>
                        </a:buClr>
                        <a:buSzPct val="85000"/>
                        <a:buFont typeface="Wingdings 2" pitchFamily="18" charset="2"/>
                        <a:defRPr sz="2400" kern="1200">
                          <a:solidFill>
                            <a:schemeClr val="tx1"/>
                          </a:solidFill>
                          <a:latin typeface="Constantia" pitchFamily="18" charset="0"/>
                          <a:ea typeface="宋体" charset="-122"/>
                        </a:defRPr>
                      </a:lvl2pPr>
                      <a:lvl3pPr marL="1143000" indent="-228600" algn="l" defTabSz="914400" rtl="0" eaLnBrk="0" latinLnBrk="0" hangingPunct="0">
                        <a:spcBef>
                          <a:spcPct val="20000"/>
                        </a:spcBef>
                        <a:buClr>
                          <a:schemeClr val="accent2"/>
                        </a:buClr>
                        <a:buSzPct val="70000"/>
                        <a:buFont typeface="Wingdings 2" pitchFamily="18" charset="2"/>
                        <a:defRPr sz="2400" kern="1200">
                          <a:solidFill>
                            <a:schemeClr val="tx1"/>
                          </a:solidFill>
                          <a:latin typeface="Constantia" pitchFamily="18" charset="0"/>
                          <a:ea typeface="宋体" charset="-122"/>
                        </a:defRPr>
                      </a:lvl3pPr>
                      <a:lvl4pPr marL="1600200" indent="-228600" algn="l" defTabSz="914400" rtl="0" eaLnBrk="0" latinLnBrk="0" hangingPunct="0">
                        <a:spcBef>
                          <a:spcPct val="20000"/>
                        </a:spcBef>
                        <a:buClr>
                          <a:srgbClr val="0BD0D9"/>
                        </a:buClr>
                        <a:buSzPct val="65000"/>
                        <a:buFont typeface="Wingdings 2" pitchFamily="18" charset="2"/>
                        <a:defRPr sz="2400" kern="1200">
                          <a:solidFill>
                            <a:schemeClr val="tx1"/>
                          </a:solidFill>
                          <a:latin typeface="Constantia" pitchFamily="18" charset="0"/>
                          <a:ea typeface="宋体" charset="-122"/>
                        </a:defRPr>
                      </a:lvl4pPr>
                      <a:lvl5pPr marL="2057400" indent="-228600" algn="l" defTabSz="914400" rtl="0" eaLnBrk="0" latinLnBrk="0" hangingPunct="0">
                        <a:spcBef>
                          <a:spcPct val="20000"/>
                        </a:spcBef>
                        <a:buClr>
                          <a:srgbClr val="10CF9B"/>
                        </a:buClr>
                        <a:buSzPct val="65000"/>
                        <a:buFont typeface="Wingdings 2" pitchFamily="18" charset="2"/>
                        <a:defRPr sz="2400" kern="1200">
                          <a:solidFill>
                            <a:schemeClr val="tx1"/>
                          </a:solidFill>
                          <a:latin typeface="Constantia" pitchFamily="18" charset="0"/>
                          <a:ea typeface="宋体" charset="-122"/>
                        </a:defRPr>
                      </a:lvl5pPr>
                      <a:lvl6pPr marL="25146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6pPr>
                      <a:lvl7pPr marL="29718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7pPr>
                      <a:lvl8pPr marL="34290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8pPr>
                      <a:lvl9pPr marL="38862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n-US" altLang="zh-CN" sz="2400" b="1" i="0" u="none" strike="noStrike" cap="none" normalizeH="0" baseline="0">
                          <a:ln>
                            <a:noFill/>
                          </a:ln>
                          <a:solidFill>
                            <a:srgbClr val="0066FF"/>
                          </a:solidFill>
                          <a:effectLst/>
                          <a:latin typeface="Times New Roman" pitchFamily="18" charset="0"/>
                          <a:ea typeface="宋体" charset="-122"/>
                        </a:rPr>
                        <a:t>9</a:t>
                      </a: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rgbClr val="0BD0D9"/>
                        </a:buClr>
                        <a:buSzPct val="95000"/>
                        <a:buFont typeface="Wingdings 2" pitchFamily="18" charset="2"/>
                        <a:defRPr sz="2400" kern="1200">
                          <a:solidFill>
                            <a:schemeClr val="tx1"/>
                          </a:solidFill>
                          <a:latin typeface="Constantia" pitchFamily="18" charset="0"/>
                          <a:ea typeface="宋体" charset="-122"/>
                        </a:defRPr>
                      </a:lvl1pPr>
                      <a:lvl2pPr marL="742950" indent="-285750" algn="l" defTabSz="914400" rtl="0" eaLnBrk="0" latinLnBrk="0" hangingPunct="0">
                        <a:spcBef>
                          <a:spcPct val="20000"/>
                        </a:spcBef>
                        <a:buClr>
                          <a:schemeClr val="accent1"/>
                        </a:buClr>
                        <a:buSzPct val="85000"/>
                        <a:buFont typeface="Wingdings 2" pitchFamily="18" charset="2"/>
                        <a:defRPr sz="2400" kern="1200">
                          <a:solidFill>
                            <a:schemeClr val="tx1"/>
                          </a:solidFill>
                          <a:latin typeface="Constantia" pitchFamily="18" charset="0"/>
                          <a:ea typeface="宋体" charset="-122"/>
                        </a:defRPr>
                      </a:lvl2pPr>
                      <a:lvl3pPr marL="1143000" indent="-228600" algn="l" defTabSz="914400" rtl="0" eaLnBrk="0" latinLnBrk="0" hangingPunct="0">
                        <a:spcBef>
                          <a:spcPct val="20000"/>
                        </a:spcBef>
                        <a:buClr>
                          <a:schemeClr val="accent2"/>
                        </a:buClr>
                        <a:buSzPct val="70000"/>
                        <a:buFont typeface="Wingdings 2" pitchFamily="18" charset="2"/>
                        <a:defRPr sz="2400" kern="1200">
                          <a:solidFill>
                            <a:schemeClr val="tx1"/>
                          </a:solidFill>
                          <a:latin typeface="Constantia" pitchFamily="18" charset="0"/>
                          <a:ea typeface="宋体" charset="-122"/>
                        </a:defRPr>
                      </a:lvl3pPr>
                      <a:lvl4pPr marL="1600200" indent="-228600" algn="l" defTabSz="914400" rtl="0" eaLnBrk="0" latinLnBrk="0" hangingPunct="0">
                        <a:spcBef>
                          <a:spcPct val="20000"/>
                        </a:spcBef>
                        <a:buClr>
                          <a:srgbClr val="0BD0D9"/>
                        </a:buClr>
                        <a:buSzPct val="65000"/>
                        <a:buFont typeface="Wingdings 2" pitchFamily="18" charset="2"/>
                        <a:defRPr sz="2400" kern="1200">
                          <a:solidFill>
                            <a:schemeClr val="tx1"/>
                          </a:solidFill>
                          <a:latin typeface="Constantia" pitchFamily="18" charset="0"/>
                          <a:ea typeface="宋体" charset="-122"/>
                        </a:defRPr>
                      </a:lvl4pPr>
                      <a:lvl5pPr marL="2057400" indent="-228600" algn="l" defTabSz="914400" rtl="0" eaLnBrk="0" latinLnBrk="0" hangingPunct="0">
                        <a:spcBef>
                          <a:spcPct val="20000"/>
                        </a:spcBef>
                        <a:buClr>
                          <a:srgbClr val="10CF9B"/>
                        </a:buClr>
                        <a:buSzPct val="65000"/>
                        <a:buFont typeface="Wingdings 2" pitchFamily="18" charset="2"/>
                        <a:defRPr sz="2400" kern="1200">
                          <a:solidFill>
                            <a:schemeClr val="tx1"/>
                          </a:solidFill>
                          <a:latin typeface="Constantia" pitchFamily="18" charset="0"/>
                          <a:ea typeface="宋体" charset="-122"/>
                        </a:defRPr>
                      </a:lvl5pPr>
                      <a:lvl6pPr marL="25146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6pPr>
                      <a:lvl7pPr marL="29718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7pPr>
                      <a:lvl8pPr marL="34290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8pPr>
                      <a:lvl9pPr marL="38862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n-US" altLang="zh-CN" sz="2400" b="1" i="0" u="none" strike="noStrike" cap="none" normalizeH="0" baseline="0">
                          <a:ln>
                            <a:noFill/>
                          </a:ln>
                          <a:solidFill>
                            <a:srgbClr val="0066FF"/>
                          </a:solidFill>
                          <a:effectLst/>
                          <a:latin typeface="Times New Roman" pitchFamily="18" charset="0"/>
                          <a:ea typeface="宋体" charset="-122"/>
                        </a:rPr>
                        <a:t>20</a:t>
                      </a: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rgbClr val="0BD0D9"/>
                        </a:buClr>
                        <a:buSzPct val="95000"/>
                        <a:buFont typeface="Wingdings 2" pitchFamily="18" charset="2"/>
                        <a:defRPr sz="2400" kern="1200">
                          <a:solidFill>
                            <a:schemeClr val="tx1"/>
                          </a:solidFill>
                          <a:latin typeface="Constantia" pitchFamily="18" charset="0"/>
                          <a:ea typeface="宋体" charset="-122"/>
                        </a:defRPr>
                      </a:lvl1pPr>
                      <a:lvl2pPr marL="742950" indent="-285750" algn="l" defTabSz="914400" rtl="0" eaLnBrk="0" latinLnBrk="0" hangingPunct="0">
                        <a:spcBef>
                          <a:spcPct val="20000"/>
                        </a:spcBef>
                        <a:buClr>
                          <a:schemeClr val="accent1"/>
                        </a:buClr>
                        <a:buSzPct val="85000"/>
                        <a:buFont typeface="Wingdings 2" pitchFamily="18" charset="2"/>
                        <a:defRPr sz="2400" kern="1200">
                          <a:solidFill>
                            <a:schemeClr val="tx1"/>
                          </a:solidFill>
                          <a:latin typeface="Constantia" pitchFamily="18" charset="0"/>
                          <a:ea typeface="宋体" charset="-122"/>
                        </a:defRPr>
                      </a:lvl2pPr>
                      <a:lvl3pPr marL="1143000" indent="-228600" algn="l" defTabSz="914400" rtl="0" eaLnBrk="0" latinLnBrk="0" hangingPunct="0">
                        <a:spcBef>
                          <a:spcPct val="20000"/>
                        </a:spcBef>
                        <a:buClr>
                          <a:schemeClr val="accent2"/>
                        </a:buClr>
                        <a:buSzPct val="70000"/>
                        <a:buFont typeface="Wingdings 2" pitchFamily="18" charset="2"/>
                        <a:defRPr sz="2400" kern="1200">
                          <a:solidFill>
                            <a:schemeClr val="tx1"/>
                          </a:solidFill>
                          <a:latin typeface="Constantia" pitchFamily="18" charset="0"/>
                          <a:ea typeface="宋体" charset="-122"/>
                        </a:defRPr>
                      </a:lvl3pPr>
                      <a:lvl4pPr marL="1600200" indent="-228600" algn="l" defTabSz="914400" rtl="0" eaLnBrk="0" latinLnBrk="0" hangingPunct="0">
                        <a:spcBef>
                          <a:spcPct val="20000"/>
                        </a:spcBef>
                        <a:buClr>
                          <a:srgbClr val="0BD0D9"/>
                        </a:buClr>
                        <a:buSzPct val="65000"/>
                        <a:buFont typeface="Wingdings 2" pitchFamily="18" charset="2"/>
                        <a:defRPr sz="2400" kern="1200">
                          <a:solidFill>
                            <a:schemeClr val="tx1"/>
                          </a:solidFill>
                          <a:latin typeface="Constantia" pitchFamily="18" charset="0"/>
                          <a:ea typeface="宋体" charset="-122"/>
                        </a:defRPr>
                      </a:lvl4pPr>
                      <a:lvl5pPr marL="2057400" indent="-228600" algn="l" defTabSz="914400" rtl="0" eaLnBrk="0" latinLnBrk="0" hangingPunct="0">
                        <a:spcBef>
                          <a:spcPct val="20000"/>
                        </a:spcBef>
                        <a:buClr>
                          <a:srgbClr val="10CF9B"/>
                        </a:buClr>
                        <a:buSzPct val="65000"/>
                        <a:buFont typeface="Wingdings 2" pitchFamily="18" charset="2"/>
                        <a:defRPr sz="2400" kern="1200">
                          <a:solidFill>
                            <a:schemeClr val="tx1"/>
                          </a:solidFill>
                          <a:latin typeface="Constantia" pitchFamily="18" charset="0"/>
                          <a:ea typeface="宋体" charset="-122"/>
                        </a:defRPr>
                      </a:lvl5pPr>
                      <a:lvl6pPr marL="25146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6pPr>
                      <a:lvl7pPr marL="29718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7pPr>
                      <a:lvl8pPr marL="34290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8pPr>
                      <a:lvl9pPr marL="38862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33</a:t>
                      </a: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rgbClr val="0BD0D9"/>
                        </a:buClr>
                        <a:buSzPct val="95000"/>
                        <a:buFont typeface="Wingdings 2" pitchFamily="18" charset="2"/>
                        <a:defRPr sz="2400" kern="1200">
                          <a:solidFill>
                            <a:schemeClr val="tx1"/>
                          </a:solidFill>
                          <a:latin typeface="Constantia" pitchFamily="18" charset="0"/>
                          <a:ea typeface="宋体" charset="-122"/>
                        </a:defRPr>
                      </a:lvl1pPr>
                      <a:lvl2pPr marL="742950" indent="-285750" algn="l" defTabSz="914400" rtl="0" eaLnBrk="0" latinLnBrk="0" hangingPunct="0">
                        <a:spcBef>
                          <a:spcPct val="20000"/>
                        </a:spcBef>
                        <a:buClr>
                          <a:schemeClr val="accent1"/>
                        </a:buClr>
                        <a:buSzPct val="85000"/>
                        <a:buFont typeface="Wingdings 2" pitchFamily="18" charset="2"/>
                        <a:defRPr sz="2400" kern="1200">
                          <a:solidFill>
                            <a:schemeClr val="tx1"/>
                          </a:solidFill>
                          <a:latin typeface="Constantia" pitchFamily="18" charset="0"/>
                          <a:ea typeface="宋体" charset="-122"/>
                        </a:defRPr>
                      </a:lvl2pPr>
                      <a:lvl3pPr marL="1143000" indent="-228600" algn="l" defTabSz="914400" rtl="0" eaLnBrk="0" latinLnBrk="0" hangingPunct="0">
                        <a:spcBef>
                          <a:spcPct val="20000"/>
                        </a:spcBef>
                        <a:buClr>
                          <a:schemeClr val="accent2"/>
                        </a:buClr>
                        <a:buSzPct val="70000"/>
                        <a:buFont typeface="Wingdings 2" pitchFamily="18" charset="2"/>
                        <a:defRPr sz="2400" kern="1200">
                          <a:solidFill>
                            <a:schemeClr val="tx1"/>
                          </a:solidFill>
                          <a:latin typeface="Constantia" pitchFamily="18" charset="0"/>
                          <a:ea typeface="宋体" charset="-122"/>
                        </a:defRPr>
                      </a:lvl3pPr>
                      <a:lvl4pPr marL="1600200" indent="-228600" algn="l" defTabSz="914400" rtl="0" eaLnBrk="0" latinLnBrk="0" hangingPunct="0">
                        <a:spcBef>
                          <a:spcPct val="20000"/>
                        </a:spcBef>
                        <a:buClr>
                          <a:srgbClr val="0BD0D9"/>
                        </a:buClr>
                        <a:buSzPct val="65000"/>
                        <a:buFont typeface="Wingdings 2" pitchFamily="18" charset="2"/>
                        <a:defRPr sz="2400" kern="1200">
                          <a:solidFill>
                            <a:schemeClr val="tx1"/>
                          </a:solidFill>
                          <a:latin typeface="Constantia" pitchFamily="18" charset="0"/>
                          <a:ea typeface="宋体" charset="-122"/>
                        </a:defRPr>
                      </a:lvl4pPr>
                      <a:lvl5pPr marL="2057400" indent="-228600" algn="l" defTabSz="914400" rtl="0" eaLnBrk="0" latinLnBrk="0" hangingPunct="0">
                        <a:spcBef>
                          <a:spcPct val="20000"/>
                        </a:spcBef>
                        <a:buClr>
                          <a:srgbClr val="10CF9B"/>
                        </a:buClr>
                        <a:buSzPct val="65000"/>
                        <a:buFont typeface="Wingdings 2" pitchFamily="18" charset="2"/>
                        <a:defRPr sz="2400" kern="1200">
                          <a:solidFill>
                            <a:schemeClr val="tx1"/>
                          </a:solidFill>
                          <a:latin typeface="Constantia" pitchFamily="18" charset="0"/>
                          <a:ea typeface="宋体" charset="-122"/>
                        </a:defRPr>
                      </a:lvl5pPr>
                      <a:lvl6pPr marL="25146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6pPr>
                      <a:lvl7pPr marL="29718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7pPr>
                      <a:lvl8pPr marL="34290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8pPr>
                      <a:lvl9pPr marL="38862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n-US" altLang="zh-CN" sz="2400" b="1" i="0" u="none" strike="noStrike" cap="none" normalizeH="0" baseline="0">
                          <a:ln>
                            <a:noFill/>
                          </a:ln>
                          <a:solidFill>
                            <a:schemeClr val="tx1"/>
                          </a:solidFill>
                          <a:effectLst/>
                          <a:latin typeface="Times New Roman" pitchFamily="18" charset="0"/>
                          <a:ea typeface="宋体" charset="-122"/>
                        </a:rPr>
                        <a:t>42</a:t>
                      </a: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rgbClr val="0BD0D9"/>
                        </a:buClr>
                        <a:buSzPct val="95000"/>
                        <a:buFont typeface="Wingdings 2" pitchFamily="18" charset="2"/>
                        <a:defRPr sz="2400" kern="1200">
                          <a:solidFill>
                            <a:schemeClr val="tx1"/>
                          </a:solidFill>
                          <a:latin typeface="Constantia" pitchFamily="18" charset="0"/>
                          <a:ea typeface="宋体" charset="-122"/>
                        </a:defRPr>
                      </a:lvl1pPr>
                      <a:lvl2pPr marL="742950" indent="-285750" algn="l" defTabSz="914400" rtl="0" eaLnBrk="0" latinLnBrk="0" hangingPunct="0">
                        <a:spcBef>
                          <a:spcPct val="20000"/>
                        </a:spcBef>
                        <a:buClr>
                          <a:schemeClr val="accent1"/>
                        </a:buClr>
                        <a:buSzPct val="85000"/>
                        <a:buFont typeface="Wingdings 2" pitchFamily="18" charset="2"/>
                        <a:defRPr sz="2400" kern="1200">
                          <a:solidFill>
                            <a:schemeClr val="tx1"/>
                          </a:solidFill>
                          <a:latin typeface="Constantia" pitchFamily="18" charset="0"/>
                          <a:ea typeface="宋体" charset="-122"/>
                        </a:defRPr>
                      </a:lvl2pPr>
                      <a:lvl3pPr marL="1143000" indent="-228600" algn="l" defTabSz="914400" rtl="0" eaLnBrk="0" latinLnBrk="0" hangingPunct="0">
                        <a:spcBef>
                          <a:spcPct val="20000"/>
                        </a:spcBef>
                        <a:buClr>
                          <a:schemeClr val="accent2"/>
                        </a:buClr>
                        <a:buSzPct val="70000"/>
                        <a:buFont typeface="Wingdings 2" pitchFamily="18" charset="2"/>
                        <a:defRPr sz="2400" kern="1200">
                          <a:solidFill>
                            <a:schemeClr val="tx1"/>
                          </a:solidFill>
                          <a:latin typeface="Constantia" pitchFamily="18" charset="0"/>
                          <a:ea typeface="宋体" charset="-122"/>
                        </a:defRPr>
                      </a:lvl3pPr>
                      <a:lvl4pPr marL="1600200" indent="-228600" algn="l" defTabSz="914400" rtl="0" eaLnBrk="0" latinLnBrk="0" hangingPunct="0">
                        <a:spcBef>
                          <a:spcPct val="20000"/>
                        </a:spcBef>
                        <a:buClr>
                          <a:srgbClr val="0BD0D9"/>
                        </a:buClr>
                        <a:buSzPct val="65000"/>
                        <a:buFont typeface="Wingdings 2" pitchFamily="18" charset="2"/>
                        <a:defRPr sz="2400" kern="1200">
                          <a:solidFill>
                            <a:schemeClr val="tx1"/>
                          </a:solidFill>
                          <a:latin typeface="Constantia" pitchFamily="18" charset="0"/>
                          <a:ea typeface="宋体" charset="-122"/>
                        </a:defRPr>
                      </a:lvl4pPr>
                      <a:lvl5pPr marL="2057400" indent="-228600" algn="l" defTabSz="914400" rtl="0" eaLnBrk="0" latinLnBrk="0" hangingPunct="0">
                        <a:spcBef>
                          <a:spcPct val="20000"/>
                        </a:spcBef>
                        <a:buClr>
                          <a:srgbClr val="10CF9B"/>
                        </a:buClr>
                        <a:buSzPct val="65000"/>
                        <a:buFont typeface="Wingdings 2" pitchFamily="18" charset="2"/>
                        <a:defRPr sz="2400" kern="1200">
                          <a:solidFill>
                            <a:schemeClr val="tx1"/>
                          </a:solidFill>
                          <a:latin typeface="Constantia" pitchFamily="18" charset="0"/>
                          <a:ea typeface="宋体" charset="-122"/>
                        </a:defRPr>
                      </a:lvl5pPr>
                      <a:lvl6pPr marL="25146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6pPr>
                      <a:lvl7pPr marL="29718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7pPr>
                      <a:lvl8pPr marL="34290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8pPr>
                      <a:lvl9pPr marL="38862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n-US" altLang="zh-CN" sz="2400" b="1" i="0" u="sng" strike="noStrike" cap="none" normalizeH="0" baseline="0">
                          <a:ln>
                            <a:noFill/>
                          </a:ln>
                          <a:solidFill>
                            <a:schemeClr val="tx1"/>
                          </a:solidFill>
                          <a:effectLst/>
                          <a:latin typeface="Times New Roman" pitchFamily="18" charset="0"/>
                          <a:ea typeface="宋体" charset="-122"/>
                        </a:rPr>
                        <a:t>48</a:t>
                      </a: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rgbClr val="0BD0D9"/>
                        </a:buClr>
                        <a:buSzPct val="95000"/>
                        <a:buFont typeface="Wingdings 2" pitchFamily="18" charset="2"/>
                        <a:defRPr sz="2400" kern="1200">
                          <a:solidFill>
                            <a:schemeClr val="tx1"/>
                          </a:solidFill>
                          <a:latin typeface="Constantia" pitchFamily="18" charset="0"/>
                          <a:ea typeface="宋体" charset="-122"/>
                        </a:defRPr>
                      </a:lvl1pPr>
                      <a:lvl2pPr marL="742950" indent="-285750" algn="l" defTabSz="914400" rtl="0" eaLnBrk="0" latinLnBrk="0" hangingPunct="0">
                        <a:spcBef>
                          <a:spcPct val="20000"/>
                        </a:spcBef>
                        <a:buClr>
                          <a:schemeClr val="accent1"/>
                        </a:buClr>
                        <a:buSzPct val="85000"/>
                        <a:buFont typeface="Wingdings 2" pitchFamily="18" charset="2"/>
                        <a:defRPr sz="2400" kern="1200">
                          <a:solidFill>
                            <a:schemeClr val="tx1"/>
                          </a:solidFill>
                          <a:latin typeface="Constantia" pitchFamily="18" charset="0"/>
                          <a:ea typeface="宋体" charset="-122"/>
                        </a:defRPr>
                      </a:lvl2pPr>
                      <a:lvl3pPr marL="1143000" indent="-228600" algn="l" defTabSz="914400" rtl="0" eaLnBrk="0" latinLnBrk="0" hangingPunct="0">
                        <a:spcBef>
                          <a:spcPct val="20000"/>
                        </a:spcBef>
                        <a:buClr>
                          <a:schemeClr val="accent2"/>
                        </a:buClr>
                        <a:buSzPct val="70000"/>
                        <a:buFont typeface="Wingdings 2" pitchFamily="18" charset="2"/>
                        <a:defRPr sz="2400" kern="1200">
                          <a:solidFill>
                            <a:schemeClr val="tx1"/>
                          </a:solidFill>
                          <a:latin typeface="Constantia" pitchFamily="18" charset="0"/>
                          <a:ea typeface="宋体" charset="-122"/>
                        </a:defRPr>
                      </a:lvl3pPr>
                      <a:lvl4pPr marL="1600200" indent="-228600" algn="l" defTabSz="914400" rtl="0" eaLnBrk="0" latinLnBrk="0" hangingPunct="0">
                        <a:spcBef>
                          <a:spcPct val="20000"/>
                        </a:spcBef>
                        <a:buClr>
                          <a:srgbClr val="0BD0D9"/>
                        </a:buClr>
                        <a:buSzPct val="65000"/>
                        <a:buFont typeface="Wingdings 2" pitchFamily="18" charset="2"/>
                        <a:defRPr sz="2400" kern="1200">
                          <a:solidFill>
                            <a:schemeClr val="tx1"/>
                          </a:solidFill>
                          <a:latin typeface="Constantia" pitchFamily="18" charset="0"/>
                          <a:ea typeface="宋体" charset="-122"/>
                        </a:defRPr>
                      </a:lvl4pPr>
                      <a:lvl5pPr marL="2057400" indent="-228600" algn="l" defTabSz="914400" rtl="0" eaLnBrk="0" latinLnBrk="0" hangingPunct="0">
                        <a:spcBef>
                          <a:spcPct val="20000"/>
                        </a:spcBef>
                        <a:buClr>
                          <a:srgbClr val="10CF9B"/>
                        </a:buClr>
                        <a:buSzPct val="65000"/>
                        <a:buFont typeface="Wingdings 2" pitchFamily="18" charset="2"/>
                        <a:defRPr sz="2400" kern="1200">
                          <a:solidFill>
                            <a:schemeClr val="tx1"/>
                          </a:solidFill>
                          <a:latin typeface="Constantia" pitchFamily="18" charset="0"/>
                          <a:ea typeface="宋体" charset="-122"/>
                        </a:defRPr>
                      </a:lvl5pPr>
                      <a:lvl6pPr marL="25146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6pPr>
                      <a:lvl7pPr marL="29718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7pPr>
                      <a:lvl8pPr marL="34290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8pPr>
                      <a:lvl9pPr marL="38862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n-US" altLang="zh-CN" sz="2400" b="1" i="0" u="none" strike="noStrike" cap="none" normalizeH="0" baseline="0">
                          <a:ln>
                            <a:noFill/>
                          </a:ln>
                          <a:solidFill>
                            <a:srgbClr val="FF0000"/>
                          </a:solidFill>
                          <a:effectLst/>
                          <a:latin typeface="Times New Roman" pitchFamily="18" charset="0"/>
                          <a:ea typeface="宋体" charset="-122"/>
                        </a:rPr>
                        <a:t>49</a:t>
                      </a: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rgbClr val="0BD0D9"/>
                        </a:buClr>
                        <a:buSzPct val="95000"/>
                        <a:buFont typeface="Wingdings 2" pitchFamily="18" charset="2"/>
                        <a:defRPr sz="2400" kern="1200">
                          <a:solidFill>
                            <a:schemeClr val="tx1"/>
                          </a:solidFill>
                          <a:latin typeface="Constantia" pitchFamily="18" charset="0"/>
                          <a:ea typeface="宋体" charset="-122"/>
                        </a:defRPr>
                      </a:lvl1pPr>
                      <a:lvl2pPr marL="742950" indent="-285750" algn="l" defTabSz="914400" rtl="0" eaLnBrk="0" latinLnBrk="0" hangingPunct="0">
                        <a:spcBef>
                          <a:spcPct val="20000"/>
                        </a:spcBef>
                        <a:buClr>
                          <a:schemeClr val="accent1"/>
                        </a:buClr>
                        <a:buSzPct val="85000"/>
                        <a:buFont typeface="Wingdings 2" pitchFamily="18" charset="2"/>
                        <a:defRPr sz="2400" kern="1200">
                          <a:solidFill>
                            <a:schemeClr val="tx1"/>
                          </a:solidFill>
                          <a:latin typeface="Constantia" pitchFamily="18" charset="0"/>
                          <a:ea typeface="宋体" charset="-122"/>
                        </a:defRPr>
                      </a:lvl2pPr>
                      <a:lvl3pPr marL="1143000" indent="-228600" algn="l" defTabSz="914400" rtl="0" eaLnBrk="0" latinLnBrk="0" hangingPunct="0">
                        <a:spcBef>
                          <a:spcPct val="20000"/>
                        </a:spcBef>
                        <a:buClr>
                          <a:schemeClr val="accent2"/>
                        </a:buClr>
                        <a:buSzPct val="70000"/>
                        <a:buFont typeface="Wingdings 2" pitchFamily="18" charset="2"/>
                        <a:defRPr sz="2400" kern="1200">
                          <a:solidFill>
                            <a:schemeClr val="tx1"/>
                          </a:solidFill>
                          <a:latin typeface="Constantia" pitchFamily="18" charset="0"/>
                          <a:ea typeface="宋体" charset="-122"/>
                        </a:defRPr>
                      </a:lvl3pPr>
                      <a:lvl4pPr marL="1600200" indent="-228600" algn="l" defTabSz="914400" rtl="0" eaLnBrk="0" latinLnBrk="0" hangingPunct="0">
                        <a:spcBef>
                          <a:spcPct val="20000"/>
                        </a:spcBef>
                        <a:buClr>
                          <a:srgbClr val="0BD0D9"/>
                        </a:buClr>
                        <a:buSzPct val="65000"/>
                        <a:buFont typeface="Wingdings 2" pitchFamily="18" charset="2"/>
                        <a:defRPr sz="2400" kern="1200">
                          <a:solidFill>
                            <a:schemeClr val="tx1"/>
                          </a:solidFill>
                          <a:latin typeface="Constantia" pitchFamily="18" charset="0"/>
                          <a:ea typeface="宋体" charset="-122"/>
                        </a:defRPr>
                      </a:lvl4pPr>
                      <a:lvl5pPr marL="2057400" indent="-228600" algn="l" defTabSz="914400" rtl="0" eaLnBrk="0" latinLnBrk="0" hangingPunct="0">
                        <a:spcBef>
                          <a:spcPct val="20000"/>
                        </a:spcBef>
                        <a:buClr>
                          <a:srgbClr val="10CF9B"/>
                        </a:buClr>
                        <a:buSzPct val="65000"/>
                        <a:buFont typeface="Wingdings 2" pitchFamily="18" charset="2"/>
                        <a:defRPr sz="2400" kern="1200">
                          <a:solidFill>
                            <a:schemeClr val="tx1"/>
                          </a:solidFill>
                          <a:latin typeface="Constantia" pitchFamily="18" charset="0"/>
                          <a:ea typeface="宋体" charset="-122"/>
                        </a:defRPr>
                      </a:lvl5pPr>
                      <a:lvl6pPr marL="25146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6pPr>
                      <a:lvl7pPr marL="29718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7pPr>
                      <a:lvl8pPr marL="34290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8pPr>
                      <a:lvl9pPr marL="38862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n-US" altLang="zh-CN" sz="2400" b="1" i="0" u="none" strike="noStrike" cap="none" normalizeH="0" baseline="0">
                          <a:ln>
                            <a:noFill/>
                          </a:ln>
                          <a:solidFill>
                            <a:srgbClr val="FF0000"/>
                          </a:solidFill>
                          <a:effectLst/>
                          <a:latin typeface="Times New Roman" pitchFamily="18" charset="0"/>
                          <a:ea typeface="宋体" charset="-122"/>
                        </a:rPr>
                        <a:t>60</a:t>
                      </a: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rgbClr val="0BD0D9"/>
                        </a:buClr>
                        <a:buSzPct val="95000"/>
                        <a:buFont typeface="Wingdings 2" pitchFamily="18" charset="2"/>
                        <a:defRPr sz="2400" kern="1200">
                          <a:solidFill>
                            <a:schemeClr val="tx1"/>
                          </a:solidFill>
                          <a:latin typeface="Constantia" pitchFamily="18" charset="0"/>
                          <a:ea typeface="宋体" charset="-122"/>
                        </a:defRPr>
                      </a:lvl1pPr>
                      <a:lvl2pPr marL="742950" indent="-285750" algn="l" defTabSz="914400" rtl="0" eaLnBrk="0" latinLnBrk="0" hangingPunct="0">
                        <a:spcBef>
                          <a:spcPct val="20000"/>
                        </a:spcBef>
                        <a:buClr>
                          <a:schemeClr val="accent1"/>
                        </a:buClr>
                        <a:buSzPct val="85000"/>
                        <a:buFont typeface="Wingdings 2" pitchFamily="18" charset="2"/>
                        <a:defRPr sz="2400" kern="1200">
                          <a:solidFill>
                            <a:schemeClr val="tx1"/>
                          </a:solidFill>
                          <a:latin typeface="Constantia" pitchFamily="18" charset="0"/>
                          <a:ea typeface="宋体" charset="-122"/>
                        </a:defRPr>
                      </a:lvl2pPr>
                      <a:lvl3pPr marL="1143000" indent="-228600" algn="l" defTabSz="914400" rtl="0" eaLnBrk="0" latinLnBrk="0" hangingPunct="0">
                        <a:spcBef>
                          <a:spcPct val="20000"/>
                        </a:spcBef>
                        <a:buClr>
                          <a:schemeClr val="accent2"/>
                        </a:buClr>
                        <a:buSzPct val="70000"/>
                        <a:buFont typeface="Wingdings 2" pitchFamily="18" charset="2"/>
                        <a:defRPr sz="2400" kern="1200">
                          <a:solidFill>
                            <a:schemeClr val="tx1"/>
                          </a:solidFill>
                          <a:latin typeface="Constantia" pitchFamily="18" charset="0"/>
                          <a:ea typeface="宋体" charset="-122"/>
                        </a:defRPr>
                      </a:lvl3pPr>
                      <a:lvl4pPr marL="1600200" indent="-228600" algn="l" defTabSz="914400" rtl="0" eaLnBrk="0" latinLnBrk="0" hangingPunct="0">
                        <a:spcBef>
                          <a:spcPct val="20000"/>
                        </a:spcBef>
                        <a:buClr>
                          <a:srgbClr val="0BD0D9"/>
                        </a:buClr>
                        <a:buSzPct val="65000"/>
                        <a:buFont typeface="Wingdings 2" pitchFamily="18" charset="2"/>
                        <a:defRPr sz="2400" kern="1200">
                          <a:solidFill>
                            <a:schemeClr val="tx1"/>
                          </a:solidFill>
                          <a:latin typeface="Constantia" pitchFamily="18" charset="0"/>
                          <a:ea typeface="宋体" charset="-122"/>
                        </a:defRPr>
                      </a:lvl4pPr>
                      <a:lvl5pPr marL="2057400" indent="-228600" algn="l" defTabSz="914400" rtl="0" eaLnBrk="0" latinLnBrk="0" hangingPunct="0">
                        <a:spcBef>
                          <a:spcPct val="20000"/>
                        </a:spcBef>
                        <a:buClr>
                          <a:srgbClr val="10CF9B"/>
                        </a:buClr>
                        <a:buSzPct val="65000"/>
                        <a:buFont typeface="Wingdings 2" pitchFamily="18" charset="2"/>
                        <a:defRPr sz="2400" kern="1200">
                          <a:solidFill>
                            <a:schemeClr val="tx1"/>
                          </a:solidFill>
                          <a:latin typeface="Constantia" pitchFamily="18" charset="0"/>
                          <a:ea typeface="宋体" charset="-122"/>
                        </a:defRPr>
                      </a:lvl5pPr>
                      <a:lvl6pPr marL="25146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6pPr>
                      <a:lvl7pPr marL="29718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7pPr>
                      <a:lvl8pPr marL="34290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8pPr>
                      <a:lvl9pPr marL="38862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n-US" altLang="zh-CN" sz="2400" b="1" i="0" u="sng" strike="noStrike" cap="none" normalizeH="0" baseline="0">
                          <a:ln>
                            <a:noFill/>
                          </a:ln>
                          <a:solidFill>
                            <a:srgbClr val="FF0000"/>
                          </a:solidFill>
                          <a:effectLst/>
                          <a:latin typeface="Times New Roman" pitchFamily="18" charset="0"/>
                          <a:ea typeface="宋体" charset="-122"/>
                        </a:rPr>
                        <a:t>86</a:t>
                      </a: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rgbClr val="0BD0D9"/>
                        </a:buClr>
                        <a:buSzPct val="95000"/>
                        <a:buFont typeface="Wingdings 2" pitchFamily="18" charset="2"/>
                        <a:defRPr sz="2400" kern="1200">
                          <a:solidFill>
                            <a:schemeClr val="tx1"/>
                          </a:solidFill>
                          <a:latin typeface="Constantia" pitchFamily="18" charset="0"/>
                          <a:ea typeface="宋体" charset="-122"/>
                        </a:defRPr>
                      </a:lvl1pPr>
                      <a:lvl2pPr marL="742950" indent="-285750" algn="l" defTabSz="914400" rtl="0" eaLnBrk="0" latinLnBrk="0" hangingPunct="0">
                        <a:spcBef>
                          <a:spcPct val="20000"/>
                        </a:spcBef>
                        <a:buClr>
                          <a:schemeClr val="accent1"/>
                        </a:buClr>
                        <a:buSzPct val="85000"/>
                        <a:buFont typeface="Wingdings 2" pitchFamily="18" charset="2"/>
                        <a:defRPr sz="2400" kern="1200">
                          <a:solidFill>
                            <a:schemeClr val="tx1"/>
                          </a:solidFill>
                          <a:latin typeface="Constantia" pitchFamily="18" charset="0"/>
                          <a:ea typeface="宋体" charset="-122"/>
                        </a:defRPr>
                      </a:lvl2pPr>
                      <a:lvl3pPr marL="1143000" indent="-228600" algn="l" defTabSz="914400" rtl="0" eaLnBrk="0" latinLnBrk="0" hangingPunct="0">
                        <a:spcBef>
                          <a:spcPct val="20000"/>
                        </a:spcBef>
                        <a:buClr>
                          <a:schemeClr val="accent2"/>
                        </a:buClr>
                        <a:buSzPct val="70000"/>
                        <a:buFont typeface="Wingdings 2" pitchFamily="18" charset="2"/>
                        <a:defRPr sz="2400" kern="1200">
                          <a:solidFill>
                            <a:schemeClr val="tx1"/>
                          </a:solidFill>
                          <a:latin typeface="Constantia" pitchFamily="18" charset="0"/>
                          <a:ea typeface="宋体" charset="-122"/>
                        </a:defRPr>
                      </a:lvl3pPr>
                      <a:lvl4pPr marL="1600200" indent="-228600" algn="l" defTabSz="914400" rtl="0" eaLnBrk="0" latinLnBrk="0" hangingPunct="0">
                        <a:spcBef>
                          <a:spcPct val="20000"/>
                        </a:spcBef>
                        <a:buClr>
                          <a:srgbClr val="0BD0D9"/>
                        </a:buClr>
                        <a:buSzPct val="65000"/>
                        <a:buFont typeface="Wingdings 2" pitchFamily="18" charset="2"/>
                        <a:defRPr sz="2400" kern="1200">
                          <a:solidFill>
                            <a:schemeClr val="tx1"/>
                          </a:solidFill>
                          <a:latin typeface="Constantia" pitchFamily="18" charset="0"/>
                          <a:ea typeface="宋体" charset="-122"/>
                        </a:defRPr>
                      </a:lvl4pPr>
                      <a:lvl5pPr marL="2057400" indent="-228600" algn="l" defTabSz="914400" rtl="0" eaLnBrk="0" latinLnBrk="0" hangingPunct="0">
                        <a:spcBef>
                          <a:spcPct val="20000"/>
                        </a:spcBef>
                        <a:buClr>
                          <a:srgbClr val="10CF9B"/>
                        </a:buClr>
                        <a:buSzPct val="65000"/>
                        <a:buFont typeface="Wingdings 2" pitchFamily="18" charset="2"/>
                        <a:defRPr sz="2400" kern="1200">
                          <a:solidFill>
                            <a:schemeClr val="tx1"/>
                          </a:solidFill>
                          <a:latin typeface="Constantia" pitchFamily="18" charset="0"/>
                          <a:ea typeface="宋体" charset="-122"/>
                        </a:defRPr>
                      </a:lvl5pPr>
                      <a:lvl6pPr marL="25146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6pPr>
                      <a:lvl7pPr marL="29718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7pPr>
                      <a:lvl8pPr marL="34290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8pPr>
                      <a:lvl9pPr marL="3886200" indent="-228600" algn="l" defTabSz="914400" rtl="0" eaLnBrk="0" fontAlgn="base" latinLnBrk="0" hangingPunct="0">
                        <a:spcBef>
                          <a:spcPct val="20000"/>
                        </a:spcBef>
                        <a:spcAft>
                          <a:spcPct val="0"/>
                        </a:spcAft>
                        <a:buClr>
                          <a:srgbClr val="10CF9B"/>
                        </a:buClr>
                        <a:buSzPct val="65000"/>
                        <a:buFont typeface="Wingdings 2" pitchFamily="18" charset="2"/>
                        <a:defRPr sz="2400" kern="1200">
                          <a:solidFill>
                            <a:schemeClr val="tx1"/>
                          </a:solidFill>
                          <a:latin typeface="Constantia"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pitchFamily="18" charset="2"/>
                        <a:buNone/>
                        <a:tabLst/>
                      </a:pPr>
                      <a:r>
                        <a:rPr kumimoji="0" lang="en-US" altLang="zh-CN" sz="2400" b="1" i="0" u="none" strike="noStrike" cap="none" normalizeH="0" baseline="0">
                          <a:ln>
                            <a:noFill/>
                          </a:ln>
                          <a:solidFill>
                            <a:srgbClr val="FF0000"/>
                          </a:solidFill>
                          <a:effectLst/>
                          <a:latin typeface="Times New Roman" pitchFamily="18" charset="0"/>
                          <a:ea typeface="宋体" charset="-122"/>
                        </a:rPr>
                        <a:t>53</a:t>
                      </a:r>
                    </a:p>
                  </a:txBody>
                  <a:tcPr marL="90000" marR="90000" marT="46800" marB="46800"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7" name="Text Box 80"/>
          <p:cNvSpPr txBox="1">
            <a:spLocks noChangeArrowheads="1"/>
          </p:cNvSpPr>
          <p:nvPr/>
        </p:nvSpPr>
        <p:spPr bwMode="auto">
          <a:xfrm>
            <a:off x="179388" y="5026025"/>
            <a:ext cx="87137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50000"/>
              </a:spcBef>
              <a:spcAft>
                <a:spcPct val="0"/>
              </a:spcAft>
            </a:pPr>
            <a:r>
              <a:rPr lang="en-US" altLang="zh-CN" sz="2800">
                <a:solidFill>
                  <a:srgbClr val="3333FF"/>
                </a:solidFill>
                <a:ea typeface="宋体" charset="-122"/>
              </a:rPr>
              <a:t> 0 </a:t>
            </a:r>
            <a:r>
              <a:rPr lang="en-US" altLang="zh-CN" sz="2800">
                <a:solidFill>
                  <a:srgbClr val="000000"/>
                </a:solidFill>
                <a:ea typeface="宋体" charset="-122"/>
              </a:rPr>
              <a:t>       1       2      3        4       5       </a:t>
            </a:r>
            <a:r>
              <a:rPr lang="en-US" altLang="zh-CN" sz="2800">
                <a:solidFill>
                  <a:srgbClr val="3333FF"/>
                </a:solidFill>
                <a:ea typeface="宋体" charset="-122"/>
              </a:rPr>
              <a:t>6</a:t>
            </a:r>
            <a:r>
              <a:rPr lang="en-US" altLang="zh-CN" sz="2800">
                <a:solidFill>
                  <a:srgbClr val="000000"/>
                </a:solidFill>
                <a:ea typeface="宋体" charset="-122"/>
              </a:rPr>
              <a:t>        7       8       9     10</a:t>
            </a:r>
          </a:p>
        </p:txBody>
      </p:sp>
      <p:sp>
        <p:nvSpPr>
          <p:cNvPr id="18" name="Text Box 83"/>
          <p:cNvSpPr txBox="1">
            <a:spLocks noChangeArrowheads="1"/>
          </p:cNvSpPr>
          <p:nvPr/>
        </p:nvSpPr>
        <p:spPr bwMode="auto">
          <a:xfrm>
            <a:off x="179388" y="1930400"/>
            <a:ext cx="3021012"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lnSpc>
                <a:spcPct val="135000"/>
              </a:lnSpc>
              <a:spcBef>
                <a:spcPct val="65000"/>
              </a:spcBef>
              <a:spcAft>
                <a:spcPct val="0"/>
              </a:spcAft>
            </a:pPr>
            <a:r>
              <a:rPr lang="zh-CN" altLang="en-US" sz="2800" dirty="0">
                <a:solidFill>
                  <a:srgbClr val="000000"/>
                </a:solidFill>
                <a:ea typeface="宋体" charset="-122"/>
              </a:rPr>
              <a:t>该块最大关键字该块起始地址</a:t>
            </a:r>
          </a:p>
        </p:txBody>
      </p:sp>
      <p:sp>
        <p:nvSpPr>
          <p:cNvPr id="19" name="Line 85"/>
          <p:cNvSpPr>
            <a:spLocks noChangeShapeType="1"/>
          </p:cNvSpPr>
          <p:nvPr/>
        </p:nvSpPr>
        <p:spPr bwMode="auto">
          <a:xfrm>
            <a:off x="2843213" y="2938462"/>
            <a:ext cx="685800" cy="0"/>
          </a:xfrm>
          <a:prstGeom prst="line">
            <a:avLst/>
          </a:prstGeom>
          <a:noFill/>
          <a:ln w="2857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0" name="Text Box 87"/>
          <p:cNvSpPr txBox="1">
            <a:spLocks noChangeArrowheads="1"/>
          </p:cNvSpPr>
          <p:nvPr/>
        </p:nvSpPr>
        <p:spPr bwMode="auto">
          <a:xfrm>
            <a:off x="1979613" y="5667375"/>
            <a:ext cx="6408737"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1" lang="en-US" altLang="zh-CN" sz="2800" b="1" i="0" u="none" strike="noStrike" kern="0" cap="none" spc="0" normalizeH="0" baseline="0" noProof="0">
                <a:ln>
                  <a:noFill/>
                </a:ln>
                <a:solidFill>
                  <a:srgbClr val="000000"/>
                </a:solidFill>
                <a:effectLst/>
                <a:uLnTx/>
                <a:uFillTx/>
                <a:latin typeface="楷体_GB2312" pitchFamily="49" charset="-122"/>
                <a:ea typeface="宋体" charset="-122"/>
              </a:rPr>
              <a:t>    </a:t>
            </a:r>
            <a:r>
              <a:rPr kumimoji="1" lang="zh-CN" altLang="en-US" sz="2800" b="1" i="0" u="none" strike="noStrike" kern="0" cap="none" spc="0" normalizeH="0" baseline="0" noProof="0">
                <a:ln>
                  <a:noFill/>
                </a:ln>
                <a:solidFill>
                  <a:srgbClr val="000000"/>
                </a:solidFill>
                <a:effectLst/>
                <a:uLnTx/>
                <a:uFillTx/>
                <a:latin typeface="楷体_GB2312" pitchFamily="49" charset="-122"/>
                <a:ea typeface="宋体" charset="-122"/>
              </a:rPr>
              <a:t>线性表</a:t>
            </a:r>
            <a:r>
              <a:rPr kumimoji="1" lang="en-US" altLang="zh-CN" sz="2800" b="1" i="0" u="none" strike="noStrike" kern="0" cap="none" spc="0" normalizeH="0" baseline="0" noProof="0">
                <a:ln>
                  <a:noFill/>
                </a:ln>
                <a:solidFill>
                  <a:srgbClr val="000000"/>
                </a:solidFill>
                <a:effectLst/>
                <a:uLnTx/>
                <a:uFillTx/>
                <a:latin typeface="楷体_GB2312" pitchFamily="49" charset="-122"/>
                <a:ea typeface="宋体" charset="-122"/>
              </a:rPr>
              <a:t>-</a:t>
            </a:r>
            <a:r>
              <a:rPr kumimoji="1" lang="zh-CN" altLang="en-US" sz="3000" b="1" i="0" u="none" strike="noStrike" kern="0" cap="none" spc="0" normalizeH="0" baseline="0" noProof="0">
                <a:ln>
                  <a:noFill/>
                </a:ln>
                <a:solidFill>
                  <a:srgbClr val="000000"/>
                </a:solidFill>
                <a:effectLst/>
                <a:uLnTx/>
                <a:uFillTx/>
                <a:latin typeface="Times New Roman" pitchFamily="18" charset="0"/>
                <a:ea typeface="楷体_GB2312" pitchFamily="49" charset="-122"/>
              </a:rPr>
              <a:t>块内可以无序</a:t>
            </a:r>
            <a:endParaRPr kumimoji="1" lang="zh-CN" altLang="en-US" sz="2800" b="1" i="0" u="none" strike="noStrike" kern="0" cap="none" spc="0" normalizeH="0" baseline="0" noProof="0">
              <a:ln>
                <a:noFill/>
              </a:ln>
              <a:solidFill>
                <a:srgbClr val="000000"/>
              </a:solidFill>
              <a:effectLst/>
              <a:uLnTx/>
              <a:uFillTx/>
              <a:latin typeface="楷体_GB2312" pitchFamily="49" charset="-122"/>
              <a:ea typeface="宋体" charset="-122"/>
            </a:endParaRPr>
          </a:p>
          <a:p>
            <a:pPr marL="0" marR="0" lvl="0" indent="0" defTabSz="914400" eaLnBrk="1" fontAlgn="base" latinLnBrk="0" hangingPunct="1">
              <a:lnSpc>
                <a:spcPct val="100000"/>
              </a:lnSpc>
              <a:spcBef>
                <a:spcPct val="50000"/>
              </a:spcBef>
              <a:spcAft>
                <a:spcPct val="0"/>
              </a:spcAft>
              <a:buClrTx/>
              <a:buSzTx/>
              <a:buFontTx/>
              <a:buNone/>
              <a:tabLst/>
              <a:defRPr/>
            </a:pPr>
            <a:r>
              <a:rPr kumimoji="1" lang="zh-CN" altLang="en-US" sz="2800" b="1" i="0" u="none" strike="noStrike" kern="0" cap="none" spc="0" normalizeH="0" baseline="0" noProof="0">
                <a:ln>
                  <a:noFill/>
                </a:ln>
                <a:solidFill>
                  <a:srgbClr val="000000"/>
                </a:solidFill>
                <a:effectLst/>
                <a:uLnTx/>
                <a:uFillTx/>
                <a:latin typeface="楷体_GB2312" pitchFamily="49" charset="-122"/>
                <a:ea typeface="宋体" charset="-122"/>
              </a:rPr>
              <a:t>（可以顺序存储和链式存储）</a:t>
            </a:r>
          </a:p>
        </p:txBody>
      </p:sp>
      <p:sp>
        <p:nvSpPr>
          <p:cNvPr id="21" name="Text Box 101"/>
          <p:cNvSpPr txBox="1">
            <a:spLocks noChangeArrowheads="1"/>
          </p:cNvSpPr>
          <p:nvPr/>
        </p:nvSpPr>
        <p:spPr bwMode="auto">
          <a:xfrm>
            <a:off x="539750" y="922337"/>
            <a:ext cx="5257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ea typeface="宋体" charset="-122"/>
              </a:rPr>
              <a:t> </a:t>
            </a:r>
            <a:r>
              <a:rPr lang="zh-CN" altLang="en-US" sz="2800">
                <a:ea typeface="宋体" charset="-122"/>
              </a:rPr>
              <a:t>索引顺序表的示例演示</a:t>
            </a:r>
          </a:p>
        </p:txBody>
      </p:sp>
      <p:sp>
        <p:nvSpPr>
          <p:cNvPr id="22" name="Line 102"/>
          <p:cNvSpPr>
            <a:spLocks noChangeShapeType="1"/>
          </p:cNvSpPr>
          <p:nvPr/>
        </p:nvSpPr>
        <p:spPr bwMode="auto">
          <a:xfrm>
            <a:off x="2843213" y="2433637"/>
            <a:ext cx="685800" cy="0"/>
          </a:xfrm>
          <a:prstGeom prst="line">
            <a:avLst/>
          </a:prstGeom>
          <a:noFill/>
          <a:ln w="2857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grpSp>
        <p:nvGrpSpPr>
          <p:cNvPr id="23" name="Group 108"/>
          <p:cNvGrpSpPr>
            <a:grpSpLocks/>
          </p:cNvGrpSpPr>
          <p:nvPr/>
        </p:nvGrpSpPr>
        <p:grpSpPr bwMode="auto">
          <a:xfrm>
            <a:off x="611188" y="3298825"/>
            <a:ext cx="3455987" cy="863600"/>
            <a:chOff x="385" y="2387"/>
            <a:chExt cx="2177" cy="544"/>
          </a:xfrm>
        </p:grpSpPr>
        <p:sp>
          <p:nvSpPr>
            <p:cNvPr id="24" name="Line 104"/>
            <p:cNvSpPr>
              <a:spLocks noChangeShapeType="1"/>
            </p:cNvSpPr>
            <p:nvPr/>
          </p:nvSpPr>
          <p:spPr bwMode="auto">
            <a:xfrm>
              <a:off x="2562" y="2387"/>
              <a:ext cx="0" cy="90"/>
            </a:xfrm>
            <a:prstGeom prst="line">
              <a:avLst/>
            </a:prstGeom>
            <a:noFill/>
            <a:ln w="28575">
              <a:solidFill>
                <a:srgbClr val="0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5" name="Line 106"/>
            <p:cNvSpPr>
              <a:spLocks noChangeShapeType="1"/>
            </p:cNvSpPr>
            <p:nvPr/>
          </p:nvSpPr>
          <p:spPr bwMode="auto">
            <a:xfrm>
              <a:off x="385" y="2478"/>
              <a:ext cx="2177" cy="0"/>
            </a:xfrm>
            <a:prstGeom prst="line">
              <a:avLst/>
            </a:prstGeom>
            <a:noFill/>
            <a:ln w="28575">
              <a:solidFill>
                <a:srgbClr val="0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6" name="Line 107"/>
            <p:cNvSpPr>
              <a:spLocks noChangeShapeType="1"/>
            </p:cNvSpPr>
            <p:nvPr/>
          </p:nvSpPr>
          <p:spPr bwMode="auto">
            <a:xfrm>
              <a:off x="385" y="2478"/>
              <a:ext cx="0" cy="453"/>
            </a:xfrm>
            <a:prstGeom prst="line">
              <a:avLst/>
            </a:prstGeom>
            <a:noFill/>
            <a:ln w="2857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grpSp>
      <p:grpSp>
        <p:nvGrpSpPr>
          <p:cNvPr id="27" name="Group 112"/>
          <p:cNvGrpSpPr>
            <a:grpSpLocks/>
          </p:cNvGrpSpPr>
          <p:nvPr/>
        </p:nvGrpSpPr>
        <p:grpSpPr bwMode="auto">
          <a:xfrm>
            <a:off x="3779838" y="3298825"/>
            <a:ext cx="1223962" cy="935037"/>
            <a:chOff x="2381" y="2387"/>
            <a:chExt cx="771" cy="589"/>
          </a:xfrm>
        </p:grpSpPr>
        <p:sp>
          <p:nvSpPr>
            <p:cNvPr id="28" name="Line 109"/>
            <p:cNvSpPr>
              <a:spLocks noChangeShapeType="1"/>
            </p:cNvSpPr>
            <p:nvPr/>
          </p:nvSpPr>
          <p:spPr bwMode="auto">
            <a:xfrm>
              <a:off x="3152" y="2387"/>
              <a:ext cx="0" cy="272"/>
            </a:xfrm>
            <a:prstGeom prst="line">
              <a:avLst/>
            </a:prstGeom>
            <a:noFill/>
            <a:ln w="28575">
              <a:solidFill>
                <a:srgbClr val="000000"/>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9" name="Line 110"/>
            <p:cNvSpPr>
              <a:spLocks noChangeShapeType="1"/>
            </p:cNvSpPr>
            <p:nvPr/>
          </p:nvSpPr>
          <p:spPr bwMode="auto">
            <a:xfrm>
              <a:off x="2381" y="2659"/>
              <a:ext cx="771"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30" name="Line 111"/>
            <p:cNvSpPr>
              <a:spLocks noChangeShapeType="1"/>
            </p:cNvSpPr>
            <p:nvPr/>
          </p:nvSpPr>
          <p:spPr bwMode="auto">
            <a:xfrm>
              <a:off x="2381" y="2659"/>
              <a:ext cx="0" cy="317"/>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grpSp>
      <p:grpSp>
        <p:nvGrpSpPr>
          <p:cNvPr id="31" name="Group 116"/>
          <p:cNvGrpSpPr>
            <a:grpSpLocks/>
          </p:cNvGrpSpPr>
          <p:nvPr/>
        </p:nvGrpSpPr>
        <p:grpSpPr bwMode="auto">
          <a:xfrm>
            <a:off x="5867400" y="3298825"/>
            <a:ext cx="288925" cy="863600"/>
            <a:chOff x="3696" y="2387"/>
            <a:chExt cx="182" cy="544"/>
          </a:xfrm>
        </p:grpSpPr>
        <p:sp>
          <p:nvSpPr>
            <p:cNvPr id="32" name="Line 113"/>
            <p:cNvSpPr>
              <a:spLocks noChangeShapeType="1"/>
            </p:cNvSpPr>
            <p:nvPr/>
          </p:nvSpPr>
          <p:spPr bwMode="auto">
            <a:xfrm>
              <a:off x="3696" y="2387"/>
              <a:ext cx="0" cy="27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33" name="Line 114"/>
            <p:cNvSpPr>
              <a:spLocks noChangeShapeType="1"/>
            </p:cNvSpPr>
            <p:nvPr/>
          </p:nvSpPr>
          <p:spPr bwMode="auto">
            <a:xfrm>
              <a:off x="3696" y="2659"/>
              <a:ext cx="18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34" name="Line 115"/>
            <p:cNvSpPr>
              <a:spLocks noChangeShapeType="1"/>
            </p:cNvSpPr>
            <p:nvPr/>
          </p:nvSpPr>
          <p:spPr bwMode="auto">
            <a:xfrm>
              <a:off x="3878" y="2659"/>
              <a:ext cx="0" cy="272"/>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grpSp>
      <p:sp>
        <p:nvSpPr>
          <p:cNvPr id="36" name="Rectangle 35">
            <a:extLst>
              <a:ext uri="{FF2B5EF4-FFF2-40B4-BE49-F238E27FC236}">
                <a16:creationId xmlns:a16="http://schemas.microsoft.com/office/drawing/2014/main" id="{0B617996-EDDF-CD4F-99AD-35659D16D066}"/>
              </a:ext>
            </a:extLst>
          </p:cNvPr>
          <p:cNvSpPr/>
          <p:nvPr/>
        </p:nvSpPr>
        <p:spPr>
          <a:xfrm>
            <a:off x="6567610" y="2183261"/>
            <a:ext cx="2468440" cy="1754326"/>
          </a:xfrm>
          <a:prstGeom prst="rect">
            <a:avLst/>
          </a:prstGeom>
          <a:solidFill>
            <a:schemeClr val="bg1"/>
          </a:solidFill>
          <a:ln w="19050">
            <a:solidFill>
              <a:srgbClr val="00B050"/>
            </a:solidFill>
          </a:ln>
        </p:spPr>
        <p:txBody>
          <a:bodyPr wrap="square">
            <a:spAutoFit/>
          </a:bodyPr>
          <a:lstStyle/>
          <a:p>
            <a:pPr algn="just"/>
            <a:r>
              <a:rPr lang="zh-CN" altLang="en-US" b="1" dirty="0">
                <a:solidFill>
                  <a:srgbClr val="FF0000"/>
                </a:solidFill>
                <a:latin typeface="SimSun" panose="02010600030101010101" pitchFamily="2" charset="-122"/>
                <a:ea typeface="SimSun" panose="02010600030101010101" pitchFamily="2" charset="-122"/>
              </a:rPr>
              <a:t>索引项组成的索引表按关键字有序，则确定块的查找可以用顺序查找，也可以用折半查找，而块中只能是顺序查找。</a:t>
            </a:r>
          </a:p>
        </p:txBody>
      </p:sp>
    </p:spTree>
    <p:extLst>
      <p:ext uri="{BB962C8B-B14F-4D97-AF65-F5344CB8AC3E}">
        <p14:creationId xmlns:p14="http://schemas.microsoft.com/office/powerpoint/2010/main" val="1746693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5" presetClass="entr" presetSubtype="1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checkerboard(across)">
                                      <p:cBhvr>
                                        <p:cTn id="4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utoUpdateAnimBg="0"/>
      <p:bldP spid="17" grpId="0" autoUpdateAnimBg="0"/>
      <p:bldP spid="18" grpId="0" autoUpdateAnimBg="0"/>
      <p:bldP spid="19" grpId="0" animBg="1"/>
      <p:bldP spid="20" grpId="0" autoUpdateAnimBg="0"/>
      <p:bldP spid="22" grpId="0" animBg="1"/>
      <p:bldP spid="3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10.1.4 </a:t>
            </a:r>
            <a:r>
              <a:rPr kumimoji="1" lang="zh-CN" altLang="en-US" sz="3200" b="1" dirty="0">
                <a:latin typeface="Arial" charset="0"/>
                <a:ea typeface="宋体" charset="-122"/>
                <a:cs typeface="+mn-cs"/>
              </a:rPr>
              <a:t>索引顺序表的查找</a:t>
            </a:r>
          </a:p>
        </p:txBody>
      </p:sp>
      <p:sp>
        <p:nvSpPr>
          <p:cNvPr id="4" name="日期占位符 3"/>
          <p:cNvSpPr>
            <a:spLocks noGrp="1"/>
          </p:cNvSpPr>
          <p:nvPr>
            <p:ph type="dt" sz="half" idx="10"/>
          </p:nvPr>
        </p:nvSpPr>
        <p:spPr/>
        <p:txBody>
          <a:bodyPr/>
          <a:lstStyle/>
          <a:p>
            <a:fld id="{9317CE13-7D33-4B64-948B-F60A56580CA9}"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41</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8"/>
          <p:cNvSpPr txBox="1">
            <a:spLocks noChangeArrowheads="1"/>
          </p:cNvSpPr>
          <p:nvPr/>
        </p:nvSpPr>
        <p:spPr bwMode="auto">
          <a:xfrm>
            <a:off x="1549400" y="1639888"/>
            <a:ext cx="5546724"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buClr>
                <a:srgbClr val="3333FF"/>
              </a:buClr>
              <a:buFont typeface="Wingdings" pitchFamily="2" charset="2"/>
              <a:buNone/>
            </a:pPr>
            <a:r>
              <a:rPr lang="en-US" altLang="zh-CN" sz="2400" dirty="0" err="1">
                <a:solidFill>
                  <a:srgbClr val="3333FF"/>
                </a:solidFill>
                <a:ea typeface="宋体" charset="-122"/>
              </a:rPr>
              <a:t>typedef</a:t>
            </a:r>
            <a:r>
              <a:rPr lang="en-US" altLang="zh-CN" sz="2400" dirty="0">
                <a:solidFill>
                  <a:srgbClr val="3333FF"/>
                </a:solidFill>
                <a:ea typeface="宋体" charset="-122"/>
              </a:rPr>
              <a:t> </a:t>
            </a:r>
            <a:r>
              <a:rPr lang="en-US" altLang="zh-CN" sz="2400" dirty="0" err="1">
                <a:solidFill>
                  <a:srgbClr val="3333FF"/>
                </a:solidFill>
                <a:ea typeface="宋体" charset="-122"/>
              </a:rPr>
              <a:t>struct</a:t>
            </a:r>
            <a:endParaRPr lang="en-US" altLang="zh-CN" sz="2400" dirty="0">
              <a:solidFill>
                <a:srgbClr val="3333FF"/>
              </a:solidFill>
              <a:ea typeface="宋体" charset="-122"/>
            </a:endParaRPr>
          </a:p>
          <a:p>
            <a:pPr eaLnBrk="1" fontAlgn="base" hangingPunct="1">
              <a:spcBef>
                <a:spcPct val="0"/>
              </a:spcBef>
              <a:spcAft>
                <a:spcPct val="0"/>
              </a:spcAft>
            </a:pPr>
            <a:r>
              <a:rPr lang="en-US" altLang="zh-CN" sz="2400" dirty="0">
                <a:solidFill>
                  <a:srgbClr val="3333FF"/>
                </a:solidFill>
                <a:ea typeface="宋体" charset="-122"/>
              </a:rPr>
              <a:t>{</a:t>
            </a:r>
            <a:r>
              <a:rPr lang="en-US" altLang="zh-CN" sz="2400" dirty="0" err="1">
                <a:solidFill>
                  <a:srgbClr val="FF3300"/>
                </a:solidFill>
                <a:ea typeface="宋体" charset="-122"/>
              </a:rPr>
              <a:t>keytype</a:t>
            </a:r>
            <a:r>
              <a:rPr lang="en-US" altLang="zh-CN" sz="2400" dirty="0">
                <a:solidFill>
                  <a:srgbClr val="FF3300"/>
                </a:solidFill>
                <a:ea typeface="宋体" charset="-122"/>
              </a:rPr>
              <a:t> key;</a:t>
            </a:r>
          </a:p>
          <a:p>
            <a:pPr eaLnBrk="1" fontAlgn="base" hangingPunct="1">
              <a:spcBef>
                <a:spcPct val="0"/>
              </a:spcBef>
              <a:spcAft>
                <a:spcPct val="0"/>
              </a:spcAft>
            </a:pPr>
            <a:r>
              <a:rPr lang="en-US" altLang="zh-CN" sz="2400" dirty="0">
                <a:solidFill>
                  <a:srgbClr val="FF3300"/>
                </a:solidFill>
                <a:ea typeface="宋体" charset="-122"/>
              </a:rPr>
              <a:t>  </a:t>
            </a:r>
            <a:r>
              <a:rPr lang="en-US" altLang="zh-CN" sz="2400" dirty="0" err="1">
                <a:solidFill>
                  <a:srgbClr val="FF3300"/>
                </a:solidFill>
                <a:ea typeface="宋体" charset="-122"/>
              </a:rPr>
              <a:t>int</a:t>
            </a:r>
            <a:r>
              <a:rPr lang="en-US" altLang="zh-CN" sz="2400" dirty="0">
                <a:solidFill>
                  <a:srgbClr val="FF3300"/>
                </a:solidFill>
                <a:ea typeface="宋体" charset="-122"/>
              </a:rPr>
              <a:t> </a:t>
            </a:r>
            <a:r>
              <a:rPr lang="en-US" altLang="zh-CN" sz="2400" dirty="0" err="1">
                <a:solidFill>
                  <a:srgbClr val="FF3300"/>
                </a:solidFill>
                <a:ea typeface="宋体" charset="-122"/>
              </a:rPr>
              <a:t>addr</a:t>
            </a:r>
            <a:r>
              <a:rPr lang="en-US" altLang="zh-CN" sz="2400" dirty="0">
                <a:solidFill>
                  <a:srgbClr val="FF3300"/>
                </a:solidFill>
                <a:ea typeface="宋体" charset="-122"/>
              </a:rPr>
              <a:t>;</a:t>
            </a:r>
          </a:p>
          <a:p>
            <a:pPr eaLnBrk="1" fontAlgn="base" hangingPunct="1">
              <a:spcBef>
                <a:spcPct val="0"/>
              </a:spcBef>
              <a:spcAft>
                <a:spcPct val="0"/>
              </a:spcAft>
            </a:pPr>
            <a:r>
              <a:rPr lang="en-US" altLang="zh-CN" sz="2400" dirty="0">
                <a:solidFill>
                  <a:srgbClr val="3333FF"/>
                </a:solidFill>
                <a:ea typeface="宋体" charset="-122"/>
              </a:rPr>
              <a:t>}</a:t>
            </a:r>
            <a:r>
              <a:rPr lang="en-US" altLang="zh-CN" sz="2400" dirty="0" err="1">
                <a:solidFill>
                  <a:srgbClr val="3333FF"/>
                </a:solidFill>
                <a:ea typeface="宋体" charset="-122"/>
              </a:rPr>
              <a:t>indextype</a:t>
            </a:r>
            <a:r>
              <a:rPr lang="en-US" altLang="zh-CN" sz="2400" dirty="0">
                <a:solidFill>
                  <a:srgbClr val="3333FF"/>
                </a:solidFill>
                <a:ea typeface="宋体" charset="-122"/>
              </a:rPr>
              <a:t>;//</a:t>
            </a:r>
            <a:r>
              <a:rPr lang="zh-CN" altLang="en-US" sz="2400" dirty="0"/>
              <a:t>索引表的元素类型</a:t>
            </a:r>
            <a:endParaRPr lang="en-US" altLang="zh-CN" sz="2400" dirty="0">
              <a:solidFill>
                <a:srgbClr val="3333FF"/>
              </a:solidFill>
              <a:ea typeface="宋体" charset="-122"/>
            </a:endParaRPr>
          </a:p>
          <a:p>
            <a:pPr eaLnBrk="1" fontAlgn="base" hangingPunct="1">
              <a:spcBef>
                <a:spcPct val="0"/>
              </a:spcBef>
              <a:spcAft>
                <a:spcPct val="0"/>
              </a:spcAft>
            </a:pPr>
            <a:endParaRPr lang="en-US" altLang="zh-CN" sz="2400" dirty="0">
              <a:solidFill>
                <a:srgbClr val="3333FF"/>
              </a:solidFill>
              <a:ea typeface="宋体" charset="-122"/>
            </a:endParaRPr>
          </a:p>
          <a:p>
            <a:pPr eaLnBrk="1" fontAlgn="base" hangingPunct="1">
              <a:spcBef>
                <a:spcPct val="0"/>
              </a:spcBef>
              <a:spcAft>
                <a:spcPct val="0"/>
              </a:spcAft>
              <a:buClr>
                <a:srgbClr val="3333FF"/>
              </a:buClr>
              <a:buFont typeface="Wingdings" pitchFamily="2" charset="2"/>
              <a:buNone/>
            </a:pPr>
            <a:r>
              <a:rPr lang="en-US" altLang="zh-CN" sz="2400" dirty="0" err="1">
                <a:solidFill>
                  <a:srgbClr val="3333FF"/>
                </a:solidFill>
                <a:ea typeface="宋体" charset="-122"/>
              </a:rPr>
              <a:t>typedef</a:t>
            </a:r>
            <a:r>
              <a:rPr lang="en-US" altLang="zh-CN" sz="2400" dirty="0">
                <a:solidFill>
                  <a:srgbClr val="3333FF"/>
                </a:solidFill>
                <a:ea typeface="宋体" charset="-122"/>
              </a:rPr>
              <a:t> </a:t>
            </a:r>
            <a:r>
              <a:rPr lang="en-US" altLang="zh-CN" sz="2400" dirty="0" err="1">
                <a:solidFill>
                  <a:srgbClr val="3333FF"/>
                </a:solidFill>
                <a:ea typeface="宋体" charset="-122"/>
              </a:rPr>
              <a:t>struct</a:t>
            </a:r>
            <a:endParaRPr lang="en-US" altLang="zh-CN" sz="2400" dirty="0">
              <a:solidFill>
                <a:srgbClr val="3333FF"/>
              </a:solidFill>
              <a:ea typeface="宋体" charset="-122"/>
            </a:endParaRPr>
          </a:p>
          <a:p>
            <a:pPr eaLnBrk="1" fontAlgn="base" hangingPunct="1">
              <a:spcBef>
                <a:spcPct val="0"/>
              </a:spcBef>
              <a:spcAft>
                <a:spcPct val="0"/>
              </a:spcAft>
              <a:buClr>
                <a:srgbClr val="3333FF"/>
              </a:buClr>
              <a:buFont typeface="Wingdings" pitchFamily="2" charset="2"/>
              <a:buNone/>
            </a:pPr>
            <a:r>
              <a:rPr lang="en-US" altLang="zh-CN" sz="2400" dirty="0">
                <a:solidFill>
                  <a:srgbClr val="3333FF"/>
                </a:solidFill>
                <a:ea typeface="宋体" charset="-122"/>
              </a:rPr>
              <a:t>{</a:t>
            </a:r>
            <a:r>
              <a:rPr lang="en-US" altLang="zh-CN" sz="2400" dirty="0" err="1">
                <a:solidFill>
                  <a:srgbClr val="FF3300"/>
                </a:solidFill>
                <a:ea typeface="宋体" charset="-122"/>
              </a:rPr>
              <a:t>indextype</a:t>
            </a:r>
            <a:r>
              <a:rPr lang="en-US" altLang="zh-CN" sz="2400" dirty="0">
                <a:solidFill>
                  <a:srgbClr val="FF3300"/>
                </a:solidFill>
                <a:ea typeface="宋体" charset="-122"/>
              </a:rPr>
              <a:t> index[</a:t>
            </a:r>
            <a:r>
              <a:rPr lang="en-US" altLang="zh-CN" sz="2400" dirty="0" err="1">
                <a:solidFill>
                  <a:srgbClr val="FF3300"/>
                </a:solidFill>
                <a:ea typeface="宋体" charset="-122"/>
              </a:rPr>
              <a:t>maxblock</a:t>
            </a:r>
            <a:r>
              <a:rPr lang="en-US" altLang="zh-CN" sz="2400" dirty="0">
                <a:solidFill>
                  <a:srgbClr val="FF3300"/>
                </a:solidFill>
                <a:ea typeface="宋体" charset="-122"/>
              </a:rPr>
              <a:t>];</a:t>
            </a:r>
          </a:p>
          <a:p>
            <a:pPr eaLnBrk="1" fontAlgn="base" hangingPunct="1">
              <a:spcBef>
                <a:spcPct val="0"/>
              </a:spcBef>
              <a:spcAft>
                <a:spcPct val="0"/>
              </a:spcAft>
              <a:buClr>
                <a:srgbClr val="3333FF"/>
              </a:buClr>
              <a:buFont typeface="Wingdings" pitchFamily="2" charset="2"/>
              <a:buNone/>
            </a:pPr>
            <a:r>
              <a:rPr lang="en-US" altLang="zh-CN" sz="2400" dirty="0">
                <a:solidFill>
                  <a:srgbClr val="FF3300"/>
                </a:solidFill>
                <a:ea typeface="宋体" charset="-122"/>
              </a:rPr>
              <a:t>  int block;</a:t>
            </a:r>
            <a:r>
              <a:rPr lang="zh-CN" altLang="en-US" sz="2400" dirty="0">
                <a:solidFill>
                  <a:srgbClr val="FF3300"/>
                </a:solidFill>
                <a:ea typeface="宋体" charset="-122"/>
              </a:rPr>
              <a:t> </a:t>
            </a:r>
            <a:r>
              <a:rPr lang="en-US" altLang="zh-CN" sz="2400" dirty="0">
                <a:solidFill>
                  <a:srgbClr val="FF3300"/>
                </a:solidFill>
                <a:ea typeface="宋体" charset="-122"/>
              </a:rPr>
              <a:t>//</a:t>
            </a:r>
            <a:r>
              <a:rPr lang="zh-CN" altLang="en-US" sz="2400" dirty="0">
                <a:solidFill>
                  <a:srgbClr val="FF3300"/>
                </a:solidFill>
                <a:ea typeface="宋体" charset="-122"/>
              </a:rPr>
              <a:t>总的块数</a:t>
            </a:r>
            <a:endParaRPr lang="en-US" altLang="zh-CN" sz="2400" dirty="0">
              <a:solidFill>
                <a:srgbClr val="FF3300"/>
              </a:solidFill>
              <a:ea typeface="宋体" charset="-122"/>
            </a:endParaRPr>
          </a:p>
          <a:p>
            <a:pPr eaLnBrk="1" fontAlgn="base" hangingPunct="1">
              <a:spcBef>
                <a:spcPct val="0"/>
              </a:spcBef>
              <a:spcAft>
                <a:spcPct val="0"/>
              </a:spcAft>
              <a:buClr>
                <a:srgbClr val="3333FF"/>
              </a:buClr>
              <a:buFont typeface="Wingdings" pitchFamily="2" charset="2"/>
              <a:buNone/>
            </a:pPr>
            <a:r>
              <a:rPr lang="en-US" altLang="zh-CN" sz="2400" dirty="0">
                <a:solidFill>
                  <a:srgbClr val="3333FF"/>
                </a:solidFill>
                <a:ea typeface="宋体" charset="-122"/>
              </a:rPr>
              <a:t>}</a:t>
            </a:r>
            <a:r>
              <a:rPr lang="en-US" altLang="zh-CN" sz="2400" dirty="0" err="1">
                <a:solidFill>
                  <a:srgbClr val="3333FF"/>
                </a:solidFill>
                <a:ea typeface="宋体" charset="-122"/>
              </a:rPr>
              <a:t>INtable</a:t>
            </a:r>
            <a:r>
              <a:rPr lang="en-US" altLang="zh-CN" sz="2400" dirty="0">
                <a:solidFill>
                  <a:srgbClr val="3333FF"/>
                </a:solidFill>
                <a:ea typeface="宋体" charset="-122"/>
              </a:rPr>
              <a:t>;</a:t>
            </a:r>
          </a:p>
          <a:p>
            <a:pPr eaLnBrk="1" fontAlgn="base" hangingPunct="1">
              <a:spcBef>
                <a:spcPct val="0"/>
              </a:spcBef>
              <a:spcAft>
                <a:spcPct val="0"/>
              </a:spcAft>
              <a:buClr>
                <a:srgbClr val="3333FF"/>
              </a:buClr>
              <a:buFont typeface="Wingdings" pitchFamily="2" charset="2"/>
              <a:buNone/>
            </a:pPr>
            <a:r>
              <a:rPr lang="en-US" altLang="zh-CN" sz="2400" dirty="0" err="1">
                <a:solidFill>
                  <a:srgbClr val="3333FF"/>
                </a:solidFill>
                <a:ea typeface="宋体" charset="-122"/>
              </a:rPr>
              <a:t>INtable</a:t>
            </a:r>
            <a:r>
              <a:rPr lang="en-US" altLang="zh-CN" sz="2400" dirty="0">
                <a:solidFill>
                  <a:srgbClr val="3333FF"/>
                </a:solidFill>
                <a:ea typeface="宋体" charset="-122"/>
              </a:rPr>
              <a:t> IX;//</a:t>
            </a:r>
            <a:r>
              <a:rPr lang="zh-CN" altLang="en-US" sz="2400" dirty="0"/>
              <a:t>索引表的类型</a:t>
            </a:r>
            <a:endParaRPr lang="en-US" altLang="zh-CN" sz="2400" dirty="0">
              <a:solidFill>
                <a:srgbClr val="3333FF"/>
              </a:solidFill>
              <a:ea typeface="宋体" charset="-122"/>
            </a:endParaRPr>
          </a:p>
        </p:txBody>
      </p:sp>
      <p:sp>
        <p:nvSpPr>
          <p:cNvPr id="14" name="Text Box 44"/>
          <p:cNvSpPr txBox="1">
            <a:spLocks noChangeArrowheads="1"/>
          </p:cNvSpPr>
          <p:nvPr/>
        </p:nvSpPr>
        <p:spPr bwMode="auto">
          <a:xfrm>
            <a:off x="539750" y="990600"/>
            <a:ext cx="55467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ea typeface="宋体" charset="-122"/>
              </a:rPr>
              <a:t> </a:t>
            </a:r>
            <a:r>
              <a:rPr lang="zh-CN" altLang="en-US" sz="2800">
                <a:ea typeface="宋体" charset="-122"/>
              </a:rPr>
              <a:t>索引表的存储结构</a:t>
            </a:r>
          </a:p>
        </p:txBody>
      </p:sp>
      <p:sp>
        <p:nvSpPr>
          <p:cNvPr id="17" name="Rectangle 16">
            <a:extLst>
              <a:ext uri="{FF2B5EF4-FFF2-40B4-BE49-F238E27FC236}">
                <a16:creationId xmlns:a16="http://schemas.microsoft.com/office/drawing/2014/main" id="{85CBEB48-E7BF-D64E-91E4-7C169D3E5640}"/>
              </a:ext>
            </a:extLst>
          </p:cNvPr>
          <p:cNvSpPr/>
          <p:nvPr/>
        </p:nvSpPr>
        <p:spPr>
          <a:xfrm>
            <a:off x="5867400" y="1853723"/>
            <a:ext cx="2975713" cy="1200329"/>
          </a:xfrm>
          <a:prstGeom prst="rect">
            <a:avLst/>
          </a:prstGeom>
          <a:solidFill>
            <a:schemeClr val="bg1"/>
          </a:solidFill>
          <a:ln w="19050">
            <a:solidFill>
              <a:srgbClr val="00B050"/>
            </a:solidFill>
          </a:ln>
        </p:spPr>
        <p:txBody>
          <a:bodyPr wrap="square">
            <a:spAutoFit/>
          </a:bodyPr>
          <a:lstStyle/>
          <a:p>
            <a:pPr algn="just" fontAlgn="base">
              <a:spcBef>
                <a:spcPct val="0"/>
              </a:spcBef>
              <a:spcAft>
                <a:spcPct val="0"/>
              </a:spcAft>
            </a:pPr>
            <a:r>
              <a:rPr lang="zh-CN" altLang="en-US" b="1" dirty="0">
                <a:solidFill>
                  <a:srgbClr val="FF0000"/>
                </a:solidFill>
                <a:ea typeface="宋体" charset="-122"/>
              </a:rPr>
              <a:t>每个分块的索引项包括关键字项（该块中元素的最大关键字）和指针项（该块中第一个元素的地址）</a:t>
            </a:r>
            <a:endParaRPr lang="en-US" altLang="zh-CN" b="1" dirty="0">
              <a:solidFill>
                <a:srgbClr val="FF0000"/>
              </a:solidFill>
              <a:ea typeface="宋体" charset="-122"/>
            </a:endParaRPr>
          </a:p>
        </p:txBody>
      </p:sp>
    </p:spTree>
    <p:extLst>
      <p:ext uri="{BB962C8B-B14F-4D97-AF65-F5344CB8AC3E}">
        <p14:creationId xmlns:p14="http://schemas.microsoft.com/office/powerpoint/2010/main" val="352446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checkerboard(across)">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10.1.4 </a:t>
            </a:r>
            <a:r>
              <a:rPr kumimoji="1" lang="zh-CN" altLang="en-US" sz="3200" b="1" dirty="0">
                <a:latin typeface="Arial" charset="0"/>
                <a:ea typeface="宋体" charset="-122"/>
                <a:cs typeface="+mn-cs"/>
              </a:rPr>
              <a:t>索引顺序表的查找</a:t>
            </a:r>
          </a:p>
        </p:txBody>
      </p:sp>
      <p:sp>
        <p:nvSpPr>
          <p:cNvPr id="4" name="日期占位符 3"/>
          <p:cNvSpPr>
            <a:spLocks noGrp="1"/>
          </p:cNvSpPr>
          <p:nvPr>
            <p:ph type="dt" sz="half" idx="10"/>
          </p:nvPr>
        </p:nvSpPr>
        <p:spPr/>
        <p:txBody>
          <a:bodyPr/>
          <a:lstStyle/>
          <a:p>
            <a:fld id="{1B2047EF-60B3-4694-B678-6EA52F9C1890}"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42</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3"/>
          <p:cNvSpPr txBox="1">
            <a:spLocks noChangeArrowheads="1"/>
          </p:cNvSpPr>
          <p:nvPr/>
        </p:nvSpPr>
        <p:spPr bwMode="auto">
          <a:xfrm>
            <a:off x="749300" y="1809750"/>
            <a:ext cx="8229600"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pPr>
            <a:r>
              <a:rPr lang="en-US" altLang="zh-CN" sz="2800" dirty="0">
                <a:solidFill>
                  <a:srgbClr val="0000FF"/>
                </a:solidFill>
                <a:ea typeface="宋体" charset="-122"/>
              </a:rPr>
              <a:t>int SEARCH(</a:t>
            </a:r>
            <a:r>
              <a:rPr lang="en-US" altLang="zh-CN" sz="2800" dirty="0" err="1">
                <a:solidFill>
                  <a:srgbClr val="0000FF"/>
                </a:solidFill>
                <a:ea typeface="宋体" charset="-122"/>
              </a:rPr>
              <a:t>SSTable</a:t>
            </a:r>
            <a:r>
              <a:rPr lang="en-US" altLang="zh-CN" sz="2800" dirty="0">
                <a:solidFill>
                  <a:srgbClr val="0000FF"/>
                </a:solidFill>
                <a:ea typeface="宋体" charset="-122"/>
              </a:rPr>
              <a:t> </a:t>
            </a:r>
            <a:r>
              <a:rPr lang="en-US" altLang="zh-CN" sz="2800" dirty="0" err="1">
                <a:solidFill>
                  <a:srgbClr val="0000FF"/>
                </a:solidFill>
                <a:ea typeface="宋体" charset="-122"/>
              </a:rPr>
              <a:t>ST,INtable</a:t>
            </a:r>
            <a:r>
              <a:rPr lang="en-US" altLang="zh-CN" sz="2800" dirty="0">
                <a:solidFill>
                  <a:srgbClr val="0000FF"/>
                </a:solidFill>
                <a:ea typeface="宋体" charset="-122"/>
              </a:rPr>
              <a:t> IX,</a:t>
            </a:r>
          </a:p>
          <a:p>
            <a:pPr eaLnBrk="1" fontAlgn="base" hangingPunct="1">
              <a:spcBef>
                <a:spcPct val="0"/>
              </a:spcBef>
              <a:spcAft>
                <a:spcPct val="0"/>
              </a:spcAft>
            </a:pPr>
            <a:r>
              <a:rPr lang="en-US" altLang="zh-CN" sz="2800" dirty="0">
                <a:solidFill>
                  <a:srgbClr val="0000FF"/>
                </a:solidFill>
                <a:ea typeface="宋体" charset="-122"/>
              </a:rPr>
              <a:t>                                         </a:t>
            </a:r>
            <a:r>
              <a:rPr lang="en-US" altLang="zh-CN" sz="2800" dirty="0" err="1">
                <a:solidFill>
                  <a:srgbClr val="0000FF"/>
                </a:solidFill>
                <a:ea typeface="宋体" charset="-122"/>
              </a:rPr>
              <a:t>KeyType</a:t>
            </a:r>
            <a:r>
              <a:rPr lang="en-US" altLang="zh-CN" sz="2800" dirty="0">
                <a:solidFill>
                  <a:srgbClr val="0000FF"/>
                </a:solidFill>
                <a:ea typeface="宋体" charset="-122"/>
              </a:rPr>
              <a:t> key )</a:t>
            </a:r>
          </a:p>
          <a:p>
            <a:pPr eaLnBrk="1" fontAlgn="base" hangingPunct="1">
              <a:spcBef>
                <a:spcPct val="0"/>
              </a:spcBef>
              <a:spcAft>
                <a:spcPct val="0"/>
              </a:spcAft>
            </a:pPr>
            <a:r>
              <a:rPr lang="en-US" altLang="zh-CN" sz="2800" dirty="0">
                <a:solidFill>
                  <a:srgbClr val="0000FF"/>
                </a:solidFill>
                <a:ea typeface="宋体" charset="-122"/>
              </a:rPr>
              <a:t>{</a:t>
            </a:r>
          </a:p>
          <a:p>
            <a:pPr eaLnBrk="1" fontAlgn="base" hangingPunct="1">
              <a:spcBef>
                <a:spcPct val="0"/>
              </a:spcBef>
              <a:spcAft>
                <a:spcPct val="0"/>
              </a:spcAft>
            </a:pPr>
            <a:r>
              <a:rPr lang="en-US" altLang="zh-CN" sz="2800" dirty="0">
                <a:solidFill>
                  <a:srgbClr val="0000FF"/>
                </a:solidFill>
                <a:ea typeface="宋体" charset="-122"/>
              </a:rPr>
              <a:t>  int </a:t>
            </a:r>
            <a:r>
              <a:rPr lang="en-US" altLang="zh-CN" sz="2800" dirty="0" err="1">
                <a:solidFill>
                  <a:srgbClr val="0000FF"/>
                </a:solidFill>
                <a:ea typeface="宋体" charset="-122"/>
              </a:rPr>
              <a:t>i</a:t>
            </a:r>
            <a:r>
              <a:rPr lang="en-US" altLang="zh-CN" sz="2800" dirty="0">
                <a:solidFill>
                  <a:srgbClr val="0000FF"/>
                </a:solidFill>
                <a:ea typeface="宋体" charset="-122"/>
              </a:rPr>
              <a:t>=0,s,e;</a:t>
            </a:r>
          </a:p>
          <a:p>
            <a:pPr algn="just" eaLnBrk="1" fontAlgn="base" hangingPunct="1">
              <a:spcBef>
                <a:spcPct val="0"/>
              </a:spcBef>
              <a:spcAft>
                <a:spcPct val="0"/>
              </a:spcAft>
            </a:pPr>
            <a:r>
              <a:rPr lang="en-US" altLang="zh-CN" sz="2800" dirty="0">
                <a:solidFill>
                  <a:srgbClr val="000000"/>
                </a:solidFill>
                <a:ea typeface="宋体" charset="-122"/>
              </a:rPr>
              <a:t>//s</a:t>
            </a:r>
            <a:r>
              <a:rPr lang="zh-CN" altLang="en-US" sz="2800" dirty="0">
                <a:solidFill>
                  <a:srgbClr val="000000"/>
                </a:solidFill>
                <a:ea typeface="宋体" charset="-122"/>
              </a:rPr>
              <a:t>记录在查找表中的开始位置，</a:t>
            </a:r>
            <a:r>
              <a:rPr lang="en-US" altLang="zh-CN" sz="2800" dirty="0">
                <a:solidFill>
                  <a:srgbClr val="000000"/>
                </a:solidFill>
                <a:ea typeface="宋体" charset="-122"/>
              </a:rPr>
              <a:t>e</a:t>
            </a:r>
            <a:r>
              <a:rPr lang="zh-CN" altLang="en-US" sz="2800" dirty="0">
                <a:solidFill>
                  <a:srgbClr val="000000"/>
                </a:solidFill>
                <a:ea typeface="宋体" charset="-122"/>
              </a:rPr>
              <a:t>记录在查找表中的结束位置，即</a:t>
            </a:r>
            <a:r>
              <a:rPr lang="en-US" altLang="zh-CN" sz="2800" dirty="0">
                <a:solidFill>
                  <a:srgbClr val="000000"/>
                </a:solidFill>
                <a:ea typeface="宋体" charset="-122"/>
              </a:rPr>
              <a:t>[s,</a:t>
            </a:r>
            <a:r>
              <a:rPr lang="zh-CN" altLang="en-US" sz="2800" dirty="0">
                <a:solidFill>
                  <a:srgbClr val="000000"/>
                </a:solidFill>
                <a:ea typeface="宋体" charset="-122"/>
              </a:rPr>
              <a:t> </a:t>
            </a:r>
            <a:r>
              <a:rPr lang="en-US" altLang="zh-CN" sz="2800" dirty="0">
                <a:solidFill>
                  <a:srgbClr val="000000"/>
                </a:solidFill>
                <a:ea typeface="宋体" charset="-122"/>
              </a:rPr>
              <a:t>e]</a:t>
            </a:r>
            <a:r>
              <a:rPr lang="zh-CN" altLang="en-US" sz="2800" dirty="0">
                <a:solidFill>
                  <a:srgbClr val="000000"/>
                </a:solidFill>
                <a:ea typeface="宋体" charset="-122"/>
              </a:rPr>
              <a:t>为记录所在块的起始和终止地址</a:t>
            </a:r>
          </a:p>
          <a:p>
            <a:pPr eaLnBrk="1" fontAlgn="base" hangingPunct="1">
              <a:spcBef>
                <a:spcPct val="0"/>
              </a:spcBef>
              <a:spcAft>
                <a:spcPct val="0"/>
              </a:spcAft>
            </a:pPr>
            <a:r>
              <a:rPr lang="zh-CN" altLang="en-US" sz="2800" dirty="0">
                <a:solidFill>
                  <a:srgbClr val="000000"/>
                </a:solidFill>
                <a:ea typeface="宋体" charset="-122"/>
              </a:rPr>
              <a:t> </a:t>
            </a:r>
            <a:r>
              <a:rPr lang="en-US" altLang="zh-CN" sz="2800" dirty="0">
                <a:solidFill>
                  <a:srgbClr val="0000FF"/>
                </a:solidFill>
                <a:ea typeface="宋体" charset="-122"/>
              </a:rPr>
              <a:t>{</a:t>
            </a:r>
            <a:r>
              <a:rPr lang="zh-CN" altLang="en-US" sz="2800" dirty="0">
                <a:solidFill>
                  <a:srgbClr val="0000FF"/>
                </a:solidFill>
                <a:ea typeface="宋体" charset="-122"/>
              </a:rPr>
              <a:t>在索引表中查找，确定</a:t>
            </a:r>
            <a:r>
              <a:rPr lang="en-US" altLang="zh-CN" sz="2800" dirty="0">
                <a:solidFill>
                  <a:srgbClr val="0000FF"/>
                </a:solidFill>
                <a:ea typeface="宋体" charset="-122"/>
              </a:rPr>
              <a:t>s</a:t>
            </a:r>
            <a:r>
              <a:rPr lang="zh-CN" altLang="en-US" sz="2800" dirty="0">
                <a:solidFill>
                  <a:srgbClr val="0000FF"/>
                </a:solidFill>
                <a:ea typeface="宋体" charset="-122"/>
              </a:rPr>
              <a:t>和</a:t>
            </a:r>
            <a:r>
              <a:rPr lang="en-US" altLang="zh-CN" sz="2800" dirty="0">
                <a:solidFill>
                  <a:srgbClr val="0000FF"/>
                </a:solidFill>
                <a:ea typeface="宋体" charset="-122"/>
              </a:rPr>
              <a:t>e</a:t>
            </a:r>
            <a:r>
              <a:rPr lang="zh-CN" altLang="en-US" sz="2800" dirty="0">
                <a:solidFill>
                  <a:srgbClr val="0000FF"/>
                </a:solidFill>
                <a:ea typeface="宋体" charset="-122"/>
              </a:rPr>
              <a:t>的值</a:t>
            </a:r>
            <a:r>
              <a:rPr lang="en-US" altLang="zh-CN" sz="2800" dirty="0">
                <a:solidFill>
                  <a:srgbClr val="0000FF"/>
                </a:solidFill>
                <a:ea typeface="宋体" charset="-122"/>
              </a:rPr>
              <a:t>}</a:t>
            </a:r>
          </a:p>
          <a:p>
            <a:pPr eaLnBrk="1" fontAlgn="base" hangingPunct="1">
              <a:spcBef>
                <a:spcPct val="0"/>
              </a:spcBef>
              <a:spcAft>
                <a:spcPct val="0"/>
              </a:spcAft>
            </a:pPr>
            <a:r>
              <a:rPr lang="en-US" altLang="zh-CN" sz="2800" dirty="0">
                <a:solidFill>
                  <a:srgbClr val="0000FF"/>
                </a:solidFill>
                <a:ea typeface="宋体" charset="-122"/>
              </a:rPr>
              <a:t> {</a:t>
            </a:r>
            <a:r>
              <a:rPr lang="zh-CN" altLang="en-US" sz="2800" dirty="0">
                <a:solidFill>
                  <a:srgbClr val="0000FF"/>
                </a:solidFill>
                <a:ea typeface="宋体" charset="-122"/>
              </a:rPr>
              <a:t>根据</a:t>
            </a:r>
            <a:r>
              <a:rPr lang="en-US" altLang="zh-CN" sz="2800" dirty="0">
                <a:solidFill>
                  <a:srgbClr val="0000FF"/>
                </a:solidFill>
                <a:ea typeface="宋体" charset="-122"/>
              </a:rPr>
              <a:t>s</a:t>
            </a:r>
            <a:r>
              <a:rPr lang="zh-CN" altLang="en-US" sz="2800" dirty="0">
                <a:solidFill>
                  <a:srgbClr val="0000FF"/>
                </a:solidFill>
                <a:ea typeface="宋体" charset="-122"/>
              </a:rPr>
              <a:t>和</a:t>
            </a:r>
            <a:r>
              <a:rPr lang="en-US" altLang="zh-CN" sz="2800" dirty="0">
                <a:solidFill>
                  <a:srgbClr val="0000FF"/>
                </a:solidFill>
                <a:ea typeface="宋体" charset="-122"/>
              </a:rPr>
              <a:t>e</a:t>
            </a:r>
            <a:r>
              <a:rPr lang="zh-CN" altLang="en-US" sz="2800" dirty="0">
                <a:solidFill>
                  <a:srgbClr val="0000FF"/>
                </a:solidFill>
                <a:ea typeface="宋体" charset="-122"/>
              </a:rPr>
              <a:t>的值在线性表中查找</a:t>
            </a:r>
            <a:r>
              <a:rPr lang="en-US" altLang="zh-CN" sz="2800" dirty="0">
                <a:solidFill>
                  <a:srgbClr val="0000FF"/>
                </a:solidFill>
                <a:ea typeface="宋体" charset="-122"/>
              </a:rPr>
              <a:t>}</a:t>
            </a:r>
          </a:p>
          <a:p>
            <a:pPr eaLnBrk="1" fontAlgn="base" hangingPunct="1">
              <a:spcBef>
                <a:spcPct val="0"/>
              </a:spcBef>
              <a:spcAft>
                <a:spcPct val="0"/>
              </a:spcAft>
            </a:pPr>
            <a:r>
              <a:rPr lang="en-US" altLang="zh-CN" sz="2800" dirty="0">
                <a:solidFill>
                  <a:srgbClr val="0000FF"/>
                </a:solidFill>
                <a:ea typeface="宋体" charset="-122"/>
              </a:rPr>
              <a:t>   return -1</a:t>
            </a:r>
          </a:p>
          <a:p>
            <a:pPr eaLnBrk="1" fontAlgn="base" hangingPunct="1">
              <a:spcBef>
                <a:spcPct val="0"/>
              </a:spcBef>
              <a:spcAft>
                <a:spcPct val="0"/>
              </a:spcAft>
            </a:pPr>
            <a:r>
              <a:rPr lang="en-US" altLang="zh-CN" sz="2800" dirty="0">
                <a:solidFill>
                  <a:srgbClr val="0000FF"/>
                </a:solidFill>
                <a:ea typeface="宋体" charset="-122"/>
              </a:rPr>
              <a:t>}</a:t>
            </a:r>
          </a:p>
        </p:txBody>
      </p:sp>
      <p:sp>
        <p:nvSpPr>
          <p:cNvPr id="14" name="Text Box 8"/>
          <p:cNvSpPr txBox="1">
            <a:spLocks noChangeArrowheads="1"/>
          </p:cNvSpPr>
          <p:nvPr/>
        </p:nvSpPr>
        <p:spPr bwMode="auto">
          <a:xfrm>
            <a:off x="533400" y="946150"/>
            <a:ext cx="47529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ea typeface="宋体" charset="-122"/>
              </a:rPr>
              <a:t> </a:t>
            </a:r>
            <a:r>
              <a:rPr lang="zh-CN" altLang="en-US" sz="2800">
                <a:ea typeface="宋体" charset="-122"/>
              </a:rPr>
              <a:t>索引顺序表的算法与实现</a:t>
            </a:r>
          </a:p>
        </p:txBody>
      </p:sp>
    </p:spTree>
    <p:extLst>
      <p:ext uri="{BB962C8B-B14F-4D97-AF65-F5344CB8AC3E}">
        <p14:creationId xmlns:p14="http://schemas.microsoft.com/office/powerpoint/2010/main" val="2242920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10.1.4 </a:t>
            </a:r>
            <a:r>
              <a:rPr kumimoji="1" lang="zh-CN" altLang="en-US" sz="3200" b="1" dirty="0">
                <a:latin typeface="Arial" charset="0"/>
                <a:ea typeface="宋体" charset="-122"/>
                <a:cs typeface="+mn-cs"/>
              </a:rPr>
              <a:t>索引顺序表的查找</a:t>
            </a:r>
          </a:p>
        </p:txBody>
      </p:sp>
      <p:sp>
        <p:nvSpPr>
          <p:cNvPr id="4" name="日期占位符 3"/>
          <p:cNvSpPr>
            <a:spLocks noGrp="1"/>
          </p:cNvSpPr>
          <p:nvPr>
            <p:ph type="dt" sz="half" idx="10"/>
          </p:nvPr>
        </p:nvSpPr>
        <p:spPr/>
        <p:txBody>
          <a:bodyPr/>
          <a:lstStyle/>
          <a:p>
            <a:fld id="{57FF4A2B-FC1E-4479-856D-FCF1204F4009}"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43</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2"/>
          <p:cNvSpPr txBox="1">
            <a:spLocks noChangeArrowheads="1"/>
          </p:cNvSpPr>
          <p:nvPr/>
        </p:nvSpPr>
        <p:spPr bwMode="auto">
          <a:xfrm>
            <a:off x="608013" y="1412875"/>
            <a:ext cx="7561262"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dirty="0">
                <a:ln>
                  <a:noFill/>
                </a:ln>
                <a:solidFill>
                  <a:srgbClr val="3333FF"/>
                </a:solidFill>
                <a:effectLst/>
                <a:uLnTx/>
                <a:uFillTx/>
                <a:latin typeface="Times New Roman" pitchFamily="18" charset="0"/>
                <a:ea typeface="宋体" charset="-122"/>
              </a:rPr>
              <a:t> while </a:t>
            </a:r>
            <a:r>
              <a:rPr kumimoji="1" lang="en-US" altLang="zh-CN" sz="2400" b="1" i="0" u="none" strike="noStrike" kern="0" cap="none" spc="0" normalizeH="0" baseline="0" noProof="0" dirty="0">
                <a:ln>
                  <a:noFill/>
                </a:ln>
                <a:solidFill>
                  <a:srgbClr val="000000"/>
                </a:solidFill>
                <a:effectLst/>
                <a:uLnTx/>
                <a:uFillTx/>
                <a:latin typeface="Times New Roman" pitchFamily="18" charset="0"/>
                <a:ea typeface="宋体" charset="-122"/>
              </a:rPr>
              <a:t>((key&gt;</a:t>
            </a:r>
            <a:r>
              <a:rPr kumimoji="1" lang="en-US" altLang="zh-CN" sz="2400" b="1" i="0" u="none" strike="noStrike" kern="0" cap="none" spc="0" normalizeH="0" baseline="0" noProof="0" dirty="0" err="1">
                <a:ln>
                  <a:noFill/>
                </a:ln>
                <a:solidFill>
                  <a:srgbClr val="000000"/>
                </a:solidFill>
                <a:effectLst/>
                <a:uLnTx/>
                <a:uFillTx/>
                <a:latin typeface="Times New Roman" pitchFamily="18" charset="0"/>
                <a:ea typeface="宋体" charset="-122"/>
              </a:rPr>
              <a:t>IX.index</a:t>
            </a:r>
            <a:r>
              <a:rPr kumimoji="1" lang="en-US" altLang="zh-CN" sz="2400" b="1" i="0" u="none" strike="noStrike" kern="0" cap="none" spc="0" normalizeH="0" baseline="0" noProof="0" dirty="0">
                <a:ln>
                  <a:noFill/>
                </a:ln>
                <a:solidFill>
                  <a:srgbClr val="000000"/>
                </a:solidFill>
                <a:effectLst/>
                <a:uLnTx/>
                <a:uFillTx/>
                <a:latin typeface="Times New Roman" pitchFamily="18" charset="0"/>
                <a:ea typeface="宋体" charset="-122"/>
              </a:rPr>
              <a:t>[</a:t>
            </a:r>
            <a:r>
              <a:rPr kumimoji="1" lang="en-US" altLang="zh-CN" sz="2400" b="1" i="0" u="none" strike="noStrike" kern="0" cap="none" spc="0" normalizeH="0" baseline="0" noProof="0" dirty="0" err="1">
                <a:ln>
                  <a:noFill/>
                </a:ln>
                <a:solidFill>
                  <a:srgbClr val="000000"/>
                </a:solidFill>
                <a:effectLst/>
                <a:uLnTx/>
                <a:uFillTx/>
                <a:latin typeface="Times New Roman" pitchFamily="18" charset="0"/>
                <a:ea typeface="宋体" charset="-122"/>
              </a:rPr>
              <a:t>i</a:t>
            </a:r>
            <a:r>
              <a:rPr kumimoji="1" lang="en-US" altLang="zh-CN" sz="2400" b="1" i="0" u="none" strike="noStrike" kern="0" cap="none" spc="0" normalizeH="0" baseline="0" noProof="0" dirty="0">
                <a:ln>
                  <a:noFill/>
                </a:ln>
                <a:solidFill>
                  <a:srgbClr val="000000"/>
                </a:solidFill>
                <a:effectLst/>
                <a:uLnTx/>
                <a:uFillTx/>
                <a:latin typeface="Times New Roman" pitchFamily="18" charset="0"/>
                <a:ea typeface="宋体" charset="-122"/>
              </a:rPr>
              <a:t>].key)&amp;&amp;(</a:t>
            </a:r>
            <a:r>
              <a:rPr kumimoji="1" lang="en-US" altLang="zh-CN" sz="2400" b="1" i="0" u="none" strike="noStrike" kern="0" cap="none" spc="0" normalizeH="0" baseline="0" noProof="0" dirty="0" err="1">
                <a:ln>
                  <a:noFill/>
                </a:ln>
                <a:solidFill>
                  <a:srgbClr val="000000"/>
                </a:solidFill>
                <a:effectLst/>
                <a:uLnTx/>
                <a:uFillTx/>
                <a:latin typeface="Times New Roman" pitchFamily="18" charset="0"/>
                <a:ea typeface="宋体" charset="-122"/>
              </a:rPr>
              <a:t>i</a:t>
            </a:r>
            <a:r>
              <a:rPr kumimoji="1" lang="en-US" altLang="zh-CN" sz="2400" b="1" i="0" u="none" strike="noStrike" kern="0" cap="none" spc="0" normalizeH="0" baseline="0" noProof="0" dirty="0">
                <a:ln>
                  <a:noFill/>
                </a:ln>
                <a:solidFill>
                  <a:srgbClr val="000000"/>
                </a:solidFill>
                <a:effectLst/>
                <a:uLnTx/>
                <a:uFillTx/>
                <a:latin typeface="Times New Roman" pitchFamily="18" charset="0"/>
                <a:ea typeface="宋体" charset="-122"/>
              </a:rPr>
              <a:t>&lt;=</a:t>
            </a:r>
            <a:r>
              <a:rPr kumimoji="1" lang="en-US" altLang="zh-CN" sz="2400" b="1" i="0" u="none" strike="noStrike" kern="0" cap="none" spc="0" normalizeH="0" baseline="0" noProof="0" dirty="0" err="1">
                <a:ln>
                  <a:noFill/>
                </a:ln>
                <a:solidFill>
                  <a:srgbClr val="000000"/>
                </a:solidFill>
                <a:effectLst/>
                <a:uLnTx/>
                <a:uFillTx/>
                <a:latin typeface="Times New Roman" pitchFamily="18" charset="0"/>
                <a:ea typeface="宋体" charset="-122"/>
              </a:rPr>
              <a:t>IX.block</a:t>
            </a:r>
            <a:r>
              <a:rPr kumimoji="1" lang="en-US" altLang="zh-CN" sz="2400" b="1" i="0" u="none" strike="noStrike" kern="0" cap="none" spc="0" normalizeH="0" baseline="0" noProof="0" dirty="0">
                <a:ln>
                  <a:noFill/>
                </a:ln>
                <a:solidFill>
                  <a:srgbClr val="000000"/>
                </a:solidFill>
                <a:effectLst/>
                <a:uLnTx/>
                <a:uFillTx/>
                <a:latin typeface="Times New Roman" pitchFamily="18" charset="0"/>
                <a:ea typeface="宋体" charset="-122"/>
              </a:rPr>
              <a:t>))</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dirty="0">
                <a:ln>
                  <a:noFill/>
                </a:ln>
                <a:solidFill>
                  <a:srgbClr val="000000"/>
                </a:solidFill>
                <a:effectLst/>
                <a:uLnTx/>
                <a:uFillTx/>
                <a:latin typeface="Times New Roman" pitchFamily="18" charset="0"/>
                <a:ea typeface="宋体" charset="-122"/>
              </a:rPr>
              <a:t> </a:t>
            </a:r>
            <a:r>
              <a:rPr kumimoji="1" lang="zh-CN" altLang="en-US" sz="2400" b="1" i="0" u="none" strike="noStrike" kern="0" cap="none" spc="0" normalizeH="0" baseline="0" noProof="0" dirty="0">
                <a:ln>
                  <a:noFill/>
                </a:ln>
                <a:solidFill>
                  <a:srgbClr val="000000"/>
                </a:solidFill>
                <a:effectLst/>
                <a:uLnTx/>
                <a:uFillTx/>
                <a:latin typeface="Times New Roman" pitchFamily="18" charset="0"/>
                <a:ea typeface="宋体" charset="-122"/>
              </a:rPr>
              <a:t>    </a:t>
            </a:r>
            <a:r>
              <a:rPr kumimoji="1" lang="en-US" altLang="zh-CN" sz="2400" b="1" i="0" u="none" strike="noStrike" kern="0" cap="none" spc="0" normalizeH="0" baseline="0" noProof="0" dirty="0" err="1">
                <a:ln>
                  <a:noFill/>
                </a:ln>
                <a:solidFill>
                  <a:srgbClr val="000000"/>
                </a:solidFill>
                <a:effectLst/>
                <a:uLnTx/>
                <a:uFillTx/>
                <a:latin typeface="Times New Roman" pitchFamily="18" charset="0"/>
                <a:ea typeface="宋体" charset="-122"/>
              </a:rPr>
              <a:t>i</a:t>
            </a:r>
            <a:r>
              <a:rPr kumimoji="1" lang="en-US" altLang="zh-CN" sz="2400" b="1" i="0" u="none" strike="noStrike" kern="0" cap="none" spc="0" normalizeH="0" baseline="0" noProof="0" dirty="0">
                <a:ln>
                  <a:noFill/>
                </a:ln>
                <a:solidFill>
                  <a:srgbClr val="000000"/>
                </a:solidFill>
                <a:effectLst/>
                <a:uLnTx/>
                <a:uFillTx/>
                <a:latin typeface="Times New Roman" pitchFamily="18" charset="0"/>
                <a:ea typeface="宋体" charset="-122"/>
              </a:rPr>
              <a:t>++;</a:t>
            </a:r>
          </a:p>
          <a:p>
            <a:pPr lvl="0" eaLnBrk="1" fontAlgn="base" hangingPunct="1">
              <a:spcBef>
                <a:spcPct val="0"/>
              </a:spcBef>
              <a:spcAft>
                <a:spcPct val="0"/>
              </a:spcAft>
              <a:defRPr/>
            </a:pPr>
            <a:r>
              <a:rPr kumimoji="1" lang="en-US" altLang="zh-CN" sz="2400" b="1" i="0" u="none" strike="noStrike" kern="0" cap="none" spc="0" normalizeH="0" baseline="0" noProof="0" dirty="0">
                <a:ln>
                  <a:noFill/>
                </a:ln>
                <a:solidFill>
                  <a:srgbClr val="000000"/>
                </a:solidFill>
                <a:effectLst/>
                <a:uLnTx/>
                <a:uFillTx/>
                <a:latin typeface="Times New Roman" pitchFamily="18" charset="0"/>
                <a:ea typeface="宋体" charset="-122"/>
              </a:rPr>
              <a:t> </a:t>
            </a:r>
            <a:r>
              <a:rPr kumimoji="1" lang="en-US" altLang="zh-CN" sz="2400" b="1" i="0" u="none" strike="noStrike" kern="0" cap="none" spc="0" normalizeH="0" baseline="0" noProof="0" dirty="0">
                <a:ln>
                  <a:noFill/>
                </a:ln>
                <a:solidFill>
                  <a:srgbClr val="3333FF"/>
                </a:solidFill>
                <a:effectLst/>
                <a:uLnTx/>
                <a:uFillTx/>
                <a:latin typeface="Times New Roman" pitchFamily="18" charset="0"/>
                <a:ea typeface="宋体" charset="-122"/>
              </a:rPr>
              <a:t>if</a:t>
            </a:r>
            <a:r>
              <a:rPr kumimoji="1" lang="en-US" altLang="zh-CN" sz="2400" b="1" i="0" u="none" strike="noStrike" kern="0" cap="none" spc="0" normalizeH="0" baseline="0" noProof="0" dirty="0">
                <a:ln>
                  <a:noFill/>
                </a:ln>
                <a:solidFill>
                  <a:srgbClr val="000000"/>
                </a:solidFill>
                <a:effectLst/>
                <a:uLnTx/>
                <a:uFillTx/>
                <a:latin typeface="Times New Roman" pitchFamily="18" charset="0"/>
              </a:rPr>
              <a:t> (</a:t>
            </a:r>
            <a:r>
              <a:rPr kumimoji="1" lang="en-US" altLang="zh-CN" sz="2400" b="1" i="0" u="none" strike="noStrike" kern="0" cap="none" spc="0" normalizeH="0" baseline="0" noProof="0" dirty="0" err="1">
                <a:ln>
                  <a:noFill/>
                </a:ln>
                <a:solidFill>
                  <a:srgbClr val="000000"/>
                </a:solidFill>
                <a:effectLst/>
                <a:uLnTx/>
                <a:uFillTx/>
                <a:latin typeface="Times New Roman" pitchFamily="18" charset="0"/>
              </a:rPr>
              <a:t>i</a:t>
            </a:r>
            <a:r>
              <a:rPr kumimoji="1" lang="en-US" altLang="zh-CN" sz="2400" b="1" i="0" u="none" strike="noStrike" kern="0" cap="none" spc="0" normalizeH="0" baseline="0" noProof="0" dirty="0">
                <a:ln>
                  <a:noFill/>
                </a:ln>
                <a:solidFill>
                  <a:srgbClr val="000000"/>
                </a:solidFill>
                <a:effectLst/>
                <a:uLnTx/>
                <a:uFillTx/>
                <a:latin typeface="Times New Roman" pitchFamily="18" charset="0"/>
              </a:rPr>
              <a:t>&lt;=</a:t>
            </a:r>
            <a:r>
              <a:rPr kumimoji="1" lang="en-US" altLang="zh-CN" sz="2400" b="1" i="0" u="none" strike="noStrike" kern="0" cap="none" spc="0" normalizeH="0" baseline="0" noProof="0" dirty="0" err="1">
                <a:ln>
                  <a:noFill/>
                </a:ln>
                <a:solidFill>
                  <a:srgbClr val="000000"/>
                </a:solidFill>
                <a:effectLst/>
                <a:uLnTx/>
                <a:uFillTx/>
                <a:latin typeface="Times New Roman" pitchFamily="18" charset="0"/>
              </a:rPr>
              <a:t>IX.block</a:t>
            </a:r>
            <a:r>
              <a:rPr lang="en-US" altLang="zh-CN" sz="2400" kern="0" dirty="0">
                <a:solidFill>
                  <a:srgbClr val="000000"/>
                </a:solidFill>
              </a:rPr>
              <a:t>) {</a:t>
            </a:r>
            <a:endParaRPr kumimoji="1" lang="en-US" altLang="zh-CN" sz="2400" b="1" i="0" u="none" strike="noStrike" kern="0" cap="none" spc="0" normalizeH="0" baseline="0" noProof="0" dirty="0">
              <a:ln>
                <a:noFill/>
              </a:ln>
              <a:solidFill>
                <a:srgbClr val="000000"/>
              </a:solidFill>
              <a:effectLst/>
              <a:uLnTx/>
              <a:uFillTx/>
              <a:latin typeface="Times New Roman" pitchFamily="18"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2400" b="1" i="0" u="none" strike="noStrike" kern="0" cap="none" spc="0" normalizeH="0" baseline="0" noProof="0" dirty="0">
                <a:ln>
                  <a:noFill/>
                </a:ln>
                <a:solidFill>
                  <a:srgbClr val="000000"/>
                </a:solidFill>
                <a:effectLst/>
                <a:uLnTx/>
                <a:uFillTx/>
                <a:latin typeface="Times New Roman" pitchFamily="18" charset="0"/>
              </a:rPr>
              <a:t> </a:t>
            </a:r>
            <a:r>
              <a:rPr kumimoji="1" lang="zh-CN" altLang="en-US" sz="2400" b="1" i="0" u="none" strike="noStrike" kern="0" cap="none" spc="0" normalizeH="0" noProof="0" dirty="0">
                <a:ln>
                  <a:noFill/>
                </a:ln>
                <a:solidFill>
                  <a:srgbClr val="000000"/>
                </a:solidFill>
                <a:effectLst/>
                <a:uLnTx/>
                <a:uFillTx/>
                <a:latin typeface="Times New Roman" pitchFamily="18" charset="0"/>
              </a:rPr>
              <a:t>    </a:t>
            </a:r>
            <a:r>
              <a:rPr kumimoji="1" lang="en-US" altLang="zh-CN" sz="2400" b="1" i="0" u="none" strike="noStrike" kern="0" cap="none" spc="0" normalizeH="0" baseline="0" noProof="0" dirty="0">
                <a:ln>
                  <a:noFill/>
                </a:ln>
                <a:solidFill>
                  <a:srgbClr val="000000"/>
                </a:solidFill>
                <a:effectLst/>
                <a:uLnTx/>
                <a:uFillTx/>
                <a:latin typeface="Times New Roman" pitchFamily="18" charset="0"/>
              </a:rPr>
              <a:t>s=</a:t>
            </a:r>
            <a:r>
              <a:rPr kumimoji="1" lang="en-US" altLang="zh-CN" sz="2400" b="1" i="0" u="none" strike="noStrike" kern="0" cap="none" spc="0" normalizeH="0" baseline="0" noProof="0" dirty="0" err="1">
                <a:ln>
                  <a:noFill/>
                </a:ln>
                <a:solidFill>
                  <a:srgbClr val="000000"/>
                </a:solidFill>
                <a:effectLst/>
                <a:uLnTx/>
                <a:uFillTx/>
                <a:latin typeface="Times New Roman" pitchFamily="18" charset="0"/>
              </a:rPr>
              <a:t>IX.index</a:t>
            </a:r>
            <a:r>
              <a:rPr kumimoji="1" lang="en-US" altLang="zh-CN" sz="2400" b="1" i="0" u="none" strike="noStrike" kern="0" cap="none" spc="0" normalizeH="0" baseline="0" noProof="0" dirty="0">
                <a:ln>
                  <a:noFill/>
                </a:ln>
                <a:solidFill>
                  <a:srgbClr val="000000"/>
                </a:solidFill>
                <a:effectLst/>
                <a:uLnTx/>
                <a:uFillTx/>
                <a:latin typeface="Times New Roman" pitchFamily="18" charset="0"/>
              </a:rPr>
              <a:t>[</a:t>
            </a:r>
            <a:r>
              <a:rPr kumimoji="1" lang="en-US" altLang="zh-CN" sz="2400" b="1" i="0" u="none" strike="noStrike" kern="0" cap="none" spc="0" normalizeH="0" baseline="0" noProof="0" dirty="0" err="1">
                <a:ln>
                  <a:noFill/>
                </a:ln>
                <a:solidFill>
                  <a:srgbClr val="000000"/>
                </a:solidFill>
                <a:effectLst/>
                <a:uLnTx/>
                <a:uFillTx/>
                <a:latin typeface="Times New Roman" pitchFamily="18" charset="0"/>
              </a:rPr>
              <a:t>i</a:t>
            </a:r>
            <a:r>
              <a:rPr kumimoji="1" lang="en-US" altLang="zh-CN" sz="2400" b="1" i="0" u="none" strike="noStrike" kern="0" cap="none" spc="0" normalizeH="0" baseline="0" noProof="0" dirty="0">
                <a:ln>
                  <a:noFill/>
                </a:ln>
                <a:solidFill>
                  <a:srgbClr val="000000"/>
                </a:solidFill>
                <a:effectLst/>
                <a:uLnTx/>
                <a:uFillTx/>
                <a:latin typeface="Times New Roman" pitchFamily="18" charset="0"/>
              </a:rPr>
              <a:t>].</a:t>
            </a:r>
            <a:r>
              <a:rPr kumimoji="1" lang="en-US" altLang="zh-CN" sz="2400" b="1" i="0" u="none" strike="noStrike" kern="0" cap="none" spc="0" normalizeH="0" baseline="0" noProof="0" dirty="0" err="1">
                <a:ln>
                  <a:noFill/>
                </a:ln>
                <a:solidFill>
                  <a:srgbClr val="000000"/>
                </a:solidFill>
                <a:effectLst/>
                <a:uLnTx/>
                <a:uFillTx/>
                <a:latin typeface="Times New Roman" pitchFamily="18" charset="0"/>
              </a:rPr>
              <a:t>addr</a:t>
            </a:r>
            <a:r>
              <a:rPr kumimoji="1" lang="en-US" altLang="zh-CN" sz="2400" b="1" i="0" u="none" strike="noStrike" kern="0" cap="none" spc="0" normalizeH="0" baseline="0" noProof="0" dirty="0">
                <a:ln>
                  <a:noFill/>
                </a:ln>
                <a:solidFill>
                  <a:srgbClr val="000000"/>
                </a:solidFill>
                <a:effectLst/>
                <a:uLnTx/>
                <a:uFillTx/>
                <a:latin typeface="Times New Roman" pitchFamily="18"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dirty="0">
                <a:ln>
                  <a:noFill/>
                </a:ln>
                <a:solidFill>
                  <a:srgbClr val="000000"/>
                </a:solidFill>
                <a:effectLst/>
                <a:uLnTx/>
                <a:uFillTx/>
                <a:latin typeface="Times New Roman" pitchFamily="18" charset="0"/>
              </a:rPr>
              <a:t>    </a:t>
            </a:r>
            <a:r>
              <a:rPr kumimoji="1" lang="zh-CN" altLang="en-US" sz="2400" b="1" i="0" u="none" strike="noStrike" kern="0" cap="none" spc="0" normalizeH="0" baseline="0" noProof="0" dirty="0">
                <a:ln>
                  <a:noFill/>
                </a:ln>
                <a:solidFill>
                  <a:srgbClr val="000000"/>
                </a:solidFill>
                <a:effectLst/>
                <a:uLnTx/>
                <a:uFillTx/>
                <a:latin typeface="Times New Roman" pitchFamily="18" charset="0"/>
              </a:rPr>
              <a:t> </a:t>
            </a:r>
            <a:r>
              <a:rPr kumimoji="1" lang="en-US" altLang="zh-CN" sz="2400" b="1" i="0" u="none" strike="noStrike" kern="0" cap="none" spc="0" normalizeH="0" baseline="0" noProof="0" dirty="0">
                <a:ln>
                  <a:noFill/>
                </a:ln>
                <a:solidFill>
                  <a:srgbClr val="FF3300"/>
                </a:solidFill>
                <a:effectLst/>
                <a:uLnTx/>
                <a:uFillTx/>
                <a:latin typeface="Times New Roman" pitchFamily="18" charset="0"/>
                <a:ea typeface="宋体" charset="-122"/>
              </a:rPr>
              <a:t>if (</a:t>
            </a:r>
            <a:r>
              <a:rPr kumimoji="1" lang="en-US" altLang="zh-CN" sz="2400" b="1" i="0" u="none" strike="noStrike" kern="0" cap="none" spc="0" normalizeH="0" baseline="0" noProof="0" dirty="0" err="1">
                <a:ln>
                  <a:noFill/>
                </a:ln>
                <a:solidFill>
                  <a:srgbClr val="FF3300"/>
                </a:solidFill>
                <a:effectLst/>
                <a:uLnTx/>
                <a:uFillTx/>
                <a:latin typeface="Times New Roman" pitchFamily="18" charset="0"/>
                <a:ea typeface="宋体" charset="-122"/>
              </a:rPr>
              <a:t>i</a:t>
            </a:r>
            <a:r>
              <a:rPr kumimoji="1" lang="en-US" altLang="zh-CN" sz="2400" b="1" i="0" u="none" strike="noStrike" kern="0" cap="none" spc="0" normalizeH="0" baseline="0" noProof="0" dirty="0">
                <a:ln>
                  <a:noFill/>
                </a:ln>
                <a:solidFill>
                  <a:srgbClr val="FF3300"/>
                </a:solidFill>
                <a:effectLst/>
                <a:uLnTx/>
                <a:uFillTx/>
                <a:latin typeface="Times New Roman" pitchFamily="18" charset="0"/>
                <a:ea typeface="宋体" charset="-122"/>
              </a:rPr>
              <a:t>==</a:t>
            </a:r>
            <a:r>
              <a:rPr kumimoji="1" lang="en-US" altLang="zh-CN" sz="2400" b="1" i="0" u="none" strike="noStrike" kern="0" cap="none" spc="0" normalizeH="0" baseline="0" noProof="0" dirty="0" err="1">
                <a:ln>
                  <a:noFill/>
                </a:ln>
                <a:solidFill>
                  <a:srgbClr val="FF3300"/>
                </a:solidFill>
                <a:effectLst/>
                <a:uLnTx/>
                <a:uFillTx/>
                <a:latin typeface="Times New Roman" pitchFamily="18" charset="0"/>
                <a:ea typeface="宋体" charset="-122"/>
              </a:rPr>
              <a:t>IX.block</a:t>
            </a:r>
            <a:r>
              <a:rPr kumimoji="1" lang="en-US" altLang="zh-CN" sz="2400" b="1" i="0" u="none" strike="noStrike" kern="0" cap="none" spc="0" normalizeH="0" baseline="0" noProof="0" dirty="0">
                <a:ln>
                  <a:noFill/>
                </a:ln>
                <a:solidFill>
                  <a:srgbClr val="FF3300"/>
                </a:solidFill>
                <a:effectLst/>
                <a:uLnTx/>
                <a:uFillTx/>
                <a:latin typeface="Times New Roman" pitchFamily="18" charset="0"/>
                <a:ea typeface="宋体" charset="-122"/>
              </a:rPr>
              <a:t>) e=</a:t>
            </a:r>
            <a:r>
              <a:rPr kumimoji="1" lang="en-US" altLang="zh-CN" sz="2400" b="1" i="0" u="none" strike="noStrike" kern="0" cap="none" spc="0" normalizeH="0" baseline="0" noProof="0" dirty="0" err="1">
                <a:ln>
                  <a:noFill/>
                </a:ln>
                <a:solidFill>
                  <a:srgbClr val="FF3300"/>
                </a:solidFill>
                <a:effectLst/>
                <a:uLnTx/>
                <a:uFillTx/>
                <a:latin typeface="Times New Roman" pitchFamily="18" charset="0"/>
                <a:ea typeface="宋体" charset="-122"/>
              </a:rPr>
              <a:t>ST.length</a:t>
            </a:r>
            <a:r>
              <a:rPr kumimoji="1" lang="en-US" altLang="zh-CN" sz="2400" b="1" i="0" u="none" strike="noStrike" kern="0" cap="none" spc="0" normalizeH="0" baseline="0" noProof="0" dirty="0">
                <a:ln>
                  <a:noFill/>
                </a:ln>
                <a:solidFill>
                  <a:srgbClr val="FF3300"/>
                </a:solidFill>
                <a:effectLst/>
                <a:uLnTx/>
                <a:uFillTx/>
                <a:latin typeface="Times New Roman" pitchFamily="18" charset="0"/>
                <a:ea typeface="宋体" charset="-122"/>
              </a:rPr>
              <a:t>;</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dirty="0">
                <a:ln>
                  <a:noFill/>
                </a:ln>
                <a:solidFill>
                  <a:srgbClr val="FF3300"/>
                </a:solidFill>
                <a:effectLst/>
                <a:uLnTx/>
                <a:uFillTx/>
                <a:latin typeface="Times New Roman" pitchFamily="18" charset="0"/>
                <a:ea typeface="宋体" charset="-122"/>
              </a:rPr>
              <a:t>    </a:t>
            </a:r>
            <a:r>
              <a:rPr kumimoji="1" lang="zh-CN" altLang="en-US" sz="2400" b="1" i="0" u="none" strike="noStrike" kern="0" cap="none" spc="0" normalizeH="0" baseline="0" noProof="0" dirty="0">
                <a:ln>
                  <a:noFill/>
                </a:ln>
                <a:solidFill>
                  <a:srgbClr val="FF3300"/>
                </a:solidFill>
                <a:effectLst/>
                <a:uLnTx/>
                <a:uFillTx/>
                <a:latin typeface="Times New Roman" pitchFamily="18" charset="0"/>
                <a:ea typeface="宋体" charset="-122"/>
              </a:rPr>
              <a:t> </a:t>
            </a:r>
            <a:r>
              <a:rPr kumimoji="1" lang="en-US" altLang="zh-CN" sz="2400" b="1" i="0" u="none" strike="noStrike" kern="0" cap="none" spc="0" normalizeH="0" baseline="0" noProof="0" dirty="0">
                <a:ln>
                  <a:noFill/>
                </a:ln>
                <a:solidFill>
                  <a:srgbClr val="FF3300"/>
                </a:solidFill>
                <a:effectLst/>
                <a:uLnTx/>
                <a:uFillTx/>
                <a:latin typeface="Times New Roman" pitchFamily="18" charset="0"/>
                <a:ea typeface="宋体" charset="-122"/>
              </a:rPr>
              <a:t>else e=</a:t>
            </a:r>
            <a:r>
              <a:rPr kumimoji="1" lang="en-US" altLang="zh-CN" sz="2400" b="1" i="0" u="none" strike="noStrike" kern="0" cap="none" spc="0" normalizeH="0" baseline="0" noProof="0" dirty="0" err="1">
                <a:ln>
                  <a:noFill/>
                </a:ln>
                <a:solidFill>
                  <a:srgbClr val="FF3300"/>
                </a:solidFill>
                <a:effectLst/>
                <a:uLnTx/>
                <a:uFillTx/>
                <a:latin typeface="Times New Roman" pitchFamily="18" charset="0"/>
                <a:ea typeface="宋体" charset="-122"/>
              </a:rPr>
              <a:t>IX.index</a:t>
            </a:r>
            <a:r>
              <a:rPr kumimoji="1" lang="en-US" altLang="zh-CN" sz="2400" b="1" i="0" u="none" strike="noStrike" kern="0" cap="none" spc="0" normalizeH="0" baseline="0" noProof="0" dirty="0">
                <a:ln>
                  <a:noFill/>
                </a:ln>
                <a:solidFill>
                  <a:srgbClr val="FF3300"/>
                </a:solidFill>
                <a:effectLst/>
                <a:uLnTx/>
                <a:uFillTx/>
                <a:latin typeface="Times New Roman" pitchFamily="18" charset="0"/>
                <a:ea typeface="宋体" charset="-122"/>
              </a:rPr>
              <a:t>[i+1].addr-1; </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dirty="0">
                <a:ln>
                  <a:noFill/>
                </a:ln>
                <a:solidFill>
                  <a:srgbClr val="000000"/>
                </a:solidFill>
                <a:effectLst/>
                <a:uLnTx/>
                <a:uFillTx/>
                <a:latin typeface="Times New Roman" pitchFamily="18" charset="0"/>
              </a:rPr>
              <a:t>    </a:t>
            </a:r>
            <a:r>
              <a:rPr kumimoji="1" lang="zh-CN" altLang="en-US" sz="2400" b="1" i="0" u="none" strike="noStrike" kern="0" cap="none" spc="0" normalizeH="0" baseline="0" noProof="0" dirty="0">
                <a:ln>
                  <a:noFill/>
                </a:ln>
                <a:solidFill>
                  <a:srgbClr val="000000"/>
                </a:solidFill>
                <a:effectLst/>
                <a:uLnTx/>
                <a:uFillTx/>
                <a:latin typeface="Times New Roman" pitchFamily="18" charset="0"/>
              </a:rPr>
              <a:t> </a:t>
            </a:r>
            <a:r>
              <a:rPr kumimoji="1" lang="en-US" altLang="zh-CN" sz="2400" b="1" i="0" u="none" strike="noStrike" kern="0" cap="none" spc="0" normalizeH="0" baseline="0" noProof="0" dirty="0">
                <a:ln>
                  <a:noFill/>
                </a:ln>
                <a:solidFill>
                  <a:srgbClr val="3333FF"/>
                </a:solidFill>
                <a:effectLst/>
                <a:uLnTx/>
                <a:uFillTx/>
                <a:latin typeface="Times New Roman" pitchFamily="18" charset="0"/>
                <a:ea typeface="宋体" charset="-122"/>
              </a:rPr>
              <a:t>while</a:t>
            </a:r>
            <a:r>
              <a:rPr kumimoji="1" lang="en-US" altLang="zh-CN" sz="2400" b="1" i="0" u="none" strike="noStrike" kern="0" cap="none" spc="0" normalizeH="0" baseline="0" noProof="0" dirty="0">
                <a:ln>
                  <a:noFill/>
                </a:ln>
                <a:solidFill>
                  <a:srgbClr val="000000"/>
                </a:solidFill>
                <a:effectLst/>
                <a:uLnTx/>
                <a:uFillTx/>
                <a:latin typeface="Times New Roman" pitchFamily="18" charset="0"/>
              </a:rPr>
              <a:t> (key!=</a:t>
            </a:r>
            <a:r>
              <a:rPr kumimoji="1" lang="en-US" altLang="zh-CN" sz="2400" b="1" i="0" u="none" strike="noStrike" kern="0" cap="none" spc="0" normalizeH="0" baseline="0" noProof="0" dirty="0" err="1">
                <a:ln>
                  <a:noFill/>
                </a:ln>
                <a:solidFill>
                  <a:srgbClr val="000000"/>
                </a:solidFill>
                <a:effectLst/>
                <a:uLnTx/>
                <a:uFillTx/>
                <a:latin typeface="Times New Roman" pitchFamily="18" charset="0"/>
              </a:rPr>
              <a:t>ST.elem</a:t>
            </a:r>
            <a:r>
              <a:rPr kumimoji="1" lang="en-US" altLang="zh-CN" sz="2400" b="1" i="0" u="none" strike="noStrike" kern="0" cap="none" spc="0" normalizeH="0" baseline="0" noProof="0" dirty="0">
                <a:ln>
                  <a:noFill/>
                </a:ln>
                <a:solidFill>
                  <a:srgbClr val="000000"/>
                </a:solidFill>
                <a:effectLst/>
                <a:uLnTx/>
                <a:uFillTx/>
                <a:latin typeface="Times New Roman" pitchFamily="18" charset="0"/>
              </a:rPr>
              <a:t>[s].key&amp;&amp;(s&lt;=e)</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dirty="0">
                <a:ln>
                  <a:noFill/>
                </a:ln>
                <a:solidFill>
                  <a:srgbClr val="000000"/>
                </a:solidFill>
                <a:effectLst/>
                <a:uLnTx/>
                <a:uFillTx/>
                <a:latin typeface="Times New Roman" pitchFamily="18" charset="0"/>
              </a:rPr>
              <a:t>    </a:t>
            </a:r>
            <a:r>
              <a:rPr kumimoji="1" lang="zh-CN" altLang="en-US" sz="2400" b="1" i="0" u="none" strike="noStrike" kern="0" cap="none" spc="0" normalizeH="0" baseline="0" noProof="0" dirty="0">
                <a:ln>
                  <a:noFill/>
                </a:ln>
                <a:solidFill>
                  <a:srgbClr val="000000"/>
                </a:solidFill>
                <a:effectLst/>
                <a:uLnTx/>
                <a:uFillTx/>
                <a:latin typeface="Times New Roman" pitchFamily="18" charset="0"/>
              </a:rPr>
              <a:t>     </a:t>
            </a:r>
            <a:r>
              <a:rPr kumimoji="1" lang="en-US" altLang="zh-CN" sz="2400" b="1" i="0" u="none" strike="noStrike" kern="0" cap="none" spc="0" normalizeH="0" baseline="0" noProof="0" dirty="0">
                <a:ln>
                  <a:noFill/>
                </a:ln>
                <a:solidFill>
                  <a:srgbClr val="000000"/>
                </a:solidFill>
                <a:effectLst/>
                <a:uLnTx/>
                <a:uFillTx/>
                <a:latin typeface="Times New Roman" pitchFamily="18" charset="0"/>
              </a:rPr>
              <a:t>s=s+1;</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dirty="0">
                <a:ln>
                  <a:noFill/>
                </a:ln>
                <a:solidFill>
                  <a:srgbClr val="000000"/>
                </a:solidFill>
                <a:effectLst/>
                <a:uLnTx/>
                <a:uFillTx/>
                <a:latin typeface="Times New Roman" pitchFamily="18" charset="0"/>
              </a:rPr>
              <a:t>    </a:t>
            </a:r>
            <a:r>
              <a:rPr kumimoji="1" lang="zh-CN" altLang="en-US" sz="2400" b="1" i="0" u="none" strike="noStrike" kern="0" cap="none" spc="0" normalizeH="0" baseline="0" noProof="0" dirty="0">
                <a:ln>
                  <a:noFill/>
                </a:ln>
                <a:solidFill>
                  <a:srgbClr val="000000"/>
                </a:solidFill>
                <a:effectLst/>
                <a:uLnTx/>
                <a:uFillTx/>
                <a:latin typeface="Times New Roman" pitchFamily="18" charset="0"/>
              </a:rPr>
              <a:t> </a:t>
            </a:r>
            <a:r>
              <a:rPr kumimoji="1" lang="en-US" altLang="zh-CN" sz="2400" b="1" i="0" u="none" strike="noStrike" kern="0" cap="none" spc="0" normalizeH="0" baseline="0" noProof="0" dirty="0">
                <a:ln>
                  <a:noFill/>
                </a:ln>
                <a:solidFill>
                  <a:srgbClr val="3333FF"/>
                </a:solidFill>
                <a:effectLst/>
                <a:uLnTx/>
                <a:uFillTx/>
                <a:latin typeface="Times New Roman" pitchFamily="18" charset="0"/>
                <a:ea typeface="宋体" charset="-122"/>
              </a:rPr>
              <a:t>if</a:t>
            </a:r>
            <a:r>
              <a:rPr kumimoji="1" lang="en-US" altLang="zh-CN" sz="2400" b="1" i="0" u="none" strike="noStrike" kern="0" cap="none" spc="0" normalizeH="0" baseline="0" noProof="0" dirty="0">
                <a:ln>
                  <a:noFill/>
                </a:ln>
                <a:solidFill>
                  <a:srgbClr val="000000"/>
                </a:solidFill>
                <a:effectLst/>
                <a:uLnTx/>
                <a:uFillTx/>
                <a:latin typeface="Times New Roman" pitchFamily="18" charset="0"/>
              </a:rPr>
              <a:t> (s&lt;=e)   </a:t>
            </a:r>
            <a:r>
              <a:rPr kumimoji="1" lang="en-US" altLang="zh-CN" sz="2400" b="1" i="0" u="none" strike="noStrike" kern="0" cap="none" spc="0" normalizeH="0" baseline="0" noProof="0" dirty="0">
                <a:ln>
                  <a:noFill/>
                </a:ln>
                <a:solidFill>
                  <a:srgbClr val="3333FF"/>
                </a:solidFill>
                <a:effectLst/>
                <a:uLnTx/>
                <a:uFillTx/>
                <a:latin typeface="Times New Roman" pitchFamily="18" charset="0"/>
                <a:ea typeface="宋体" charset="-122"/>
              </a:rPr>
              <a:t>return</a:t>
            </a:r>
            <a:r>
              <a:rPr kumimoji="1" lang="en-US" altLang="zh-CN" sz="2400" b="1" i="0" u="none" strike="noStrike" kern="0" cap="none" spc="0" normalizeH="0" baseline="0" noProof="0" dirty="0">
                <a:ln>
                  <a:noFill/>
                </a:ln>
                <a:solidFill>
                  <a:srgbClr val="000000"/>
                </a:solidFill>
                <a:effectLst/>
                <a:uLnTx/>
                <a:uFillTx/>
                <a:latin typeface="Times New Roman" pitchFamily="18" charset="0"/>
              </a:rPr>
              <a:t> s;</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dirty="0">
                <a:ln>
                  <a:noFill/>
                </a:ln>
                <a:solidFill>
                  <a:srgbClr val="000000"/>
                </a:solidFill>
                <a:effectLst/>
                <a:uLnTx/>
                <a:uFillTx/>
                <a:latin typeface="Times New Roman" pitchFamily="18" charset="0"/>
              </a:rPr>
              <a:t> }</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dirty="0">
                <a:ln>
                  <a:noFill/>
                </a:ln>
                <a:solidFill>
                  <a:srgbClr val="000000"/>
                </a:solidFill>
                <a:effectLst/>
                <a:uLnTx/>
                <a:uFillTx/>
                <a:latin typeface="Times New Roman" pitchFamily="18" charset="0"/>
              </a:rPr>
              <a:t> </a:t>
            </a:r>
            <a:r>
              <a:rPr kumimoji="1" lang="en-US" altLang="zh-CN" sz="2400" b="1" i="0" u="none" strike="noStrike" kern="0" cap="none" spc="0" normalizeH="0" baseline="0" noProof="0" dirty="0">
                <a:ln>
                  <a:noFill/>
                </a:ln>
                <a:solidFill>
                  <a:srgbClr val="3333FF"/>
                </a:solidFill>
                <a:effectLst/>
                <a:uLnTx/>
                <a:uFillTx/>
                <a:latin typeface="Times New Roman" pitchFamily="18" charset="0"/>
                <a:ea typeface="宋体" charset="-122"/>
              </a:rPr>
              <a:t>return</a:t>
            </a:r>
            <a:r>
              <a:rPr kumimoji="1" lang="en-US" altLang="zh-CN" sz="2400" b="1" i="0" u="none" strike="noStrike" kern="0" cap="none" spc="0" normalizeH="0" baseline="0" noProof="0" dirty="0">
                <a:ln>
                  <a:noFill/>
                </a:ln>
                <a:solidFill>
                  <a:srgbClr val="000000"/>
                </a:solidFill>
                <a:effectLst/>
                <a:uLnTx/>
                <a:uFillTx/>
                <a:latin typeface="Times New Roman" pitchFamily="18" charset="0"/>
              </a:rPr>
              <a:t> -1</a:t>
            </a:r>
            <a:r>
              <a:rPr kumimoji="1" lang="zh-CN" altLang="en-US" sz="2400" b="1" i="0" u="none" strike="noStrike" kern="0" cap="none" spc="0" normalizeH="0" baseline="0" noProof="0" dirty="0">
                <a:ln>
                  <a:noFill/>
                </a:ln>
                <a:solidFill>
                  <a:srgbClr val="000000"/>
                </a:solidFill>
                <a:effectLst/>
                <a:uLnTx/>
                <a:uFillTx/>
                <a:latin typeface="Times New Roman" pitchFamily="18" charset="0"/>
              </a:rPr>
              <a:t>；</a:t>
            </a:r>
            <a:endParaRPr kumimoji="1" lang="en-US" altLang="zh-CN" sz="2400" b="1" i="0" u="none" strike="noStrike" kern="0" cap="none" spc="0" normalizeH="0" baseline="0" noProof="0" dirty="0">
              <a:ln>
                <a:noFill/>
              </a:ln>
              <a:solidFill>
                <a:srgbClr val="000000"/>
              </a:solidFill>
              <a:effectLst/>
              <a:uLnTx/>
              <a:uFillTx/>
              <a:latin typeface="Times New Roman" pitchFamily="18"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dirty="0">
                <a:ln>
                  <a:noFill/>
                </a:ln>
                <a:solidFill>
                  <a:srgbClr val="000000"/>
                </a:solidFill>
                <a:effectLst/>
                <a:uLnTx/>
                <a:uFillTx/>
                <a:latin typeface="Times New Roman" pitchFamily="18" charset="0"/>
              </a:rPr>
              <a:t>}</a:t>
            </a:r>
            <a:endParaRPr kumimoji="1" lang="en-US" altLang="zh-CN" sz="2400" b="1" i="0" u="none" strike="noStrike" kern="0" cap="none" spc="0" normalizeH="0" baseline="0" noProof="0" dirty="0">
              <a:ln>
                <a:noFill/>
              </a:ln>
              <a:solidFill>
                <a:srgbClr val="000000"/>
              </a:solidFill>
              <a:effectLst/>
              <a:uLnTx/>
              <a:uFillTx/>
              <a:latin typeface="Times New Roman" pitchFamily="18" charset="0"/>
              <a:ea typeface="宋体" charset="-122"/>
            </a:endParaRPr>
          </a:p>
        </p:txBody>
      </p:sp>
      <p:sp>
        <p:nvSpPr>
          <p:cNvPr id="14" name="Text Box 4"/>
          <p:cNvSpPr txBox="1">
            <a:spLocks noChangeArrowheads="1"/>
          </p:cNvSpPr>
          <p:nvPr/>
        </p:nvSpPr>
        <p:spPr bwMode="auto">
          <a:xfrm>
            <a:off x="533400" y="908050"/>
            <a:ext cx="57626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ea typeface="宋体" charset="-122"/>
              </a:rPr>
              <a:t> </a:t>
            </a:r>
            <a:r>
              <a:rPr lang="zh-CN" altLang="en-US" sz="2800">
                <a:ea typeface="宋体" charset="-122"/>
              </a:rPr>
              <a:t>索引顺序表的算法与实现</a:t>
            </a:r>
          </a:p>
        </p:txBody>
      </p:sp>
    </p:spTree>
    <p:extLst>
      <p:ext uri="{BB962C8B-B14F-4D97-AF65-F5344CB8AC3E}">
        <p14:creationId xmlns:p14="http://schemas.microsoft.com/office/powerpoint/2010/main" val="1073133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10.1.4 </a:t>
            </a:r>
            <a:r>
              <a:rPr kumimoji="1" lang="zh-CN" altLang="en-US" sz="3200" b="1" dirty="0">
                <a:latin typeface="Arial" charset="0"/>
                <a:ea typeface="宋体" charset="-122"/>
                <a:cs typeface="+mn-cs"/>
              </a:rPr>
              <a:t>索引顺序表的查找</a:t>
            </a:r>
          </a:p>
        </p:txBody>
      </p:sp>
      <p:sp>
        <p:nvSpPr>
          <p:cNvPr id="4" name="日期占位符 3"/>
          <p:cNvSpPr>
            <a:spLocks noGrp="1"/>
          </p:cNvSpPr>
          <p:nvPr>
            <p:ph type="dt" sz="half" idx="10"/>
          </p:nvPr>
        </p:nvSpPr>
        <p:spPr/>
        <p:txBody>
          <a:bodyPr/>
          <a:lstStyle/>
          <a:p>
            <a:fld id="{8BD09C41-9DEA-406B-9833-52F85EE4CB25}"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44</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2"/>
          <p:cNvSpPr txBox="1">
            <a:spLocks noChangeArrowheads="1"/>
          </p:cNvSpPr>
          <p:nvPr/>
        </p:nvSpPr>
        <p:spPr bwMode="auto">
          <a:xfrm>
            <a:off x="539750" y="1785937"/>
            <a:ext cx="8353425" cy="838199"/>
          </a:xfrm>
          <a:prstGeom prst="rect">
            <a:avLst/>
          </a:prstGeom>
          <a:noFill/>
          <a:ln w="19050"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2400" b="1" i="0" u="none" strike="noStrike" kern="0" cap="none" spc="0" normalizeH="0" baseline="0" noProof="0" dirty="0">
                <a:ln>
                  <a:noFill/>
                </a:ln>
                <a:solidFill>
                  <a:srgbClr val="FF3300"/>
                </a:solidFill>
                <a:effectLst/>
                <a:uLnTx/>
                <a:uFillTx/>
                <a:latin typeface="Times New Roman" pitchFamily="18" charset="0"/>
                <a:ea typeface="宋体" charset="-122"/>
              </a:rPr>
              <a:t>思考题：</a:t>
            </a:r>
            <a:r>
              <a:rPr kumimoji="1" lang="zh-CN" altLang="en-US" sz="2400" b="1" i="0" u="none" strike="noStrike" kern="0" cap="none" spc="0" normalizeH="0" baseline="0" noProof="0" dirty="0">
                <a:ln>
                  <a:noFill/>
                </a:ln>
                <a:solidFill>
                  <a:srgbClr val="0000FF"/>
                </a:solidFill>
                <a:effectLst/>
                <a:uLnTx/>
                <a:uFillTx/>
                <a:latin typeface="Times New Roman" pitchFamily="18" charset="0"/>
                <a:ea typeface="宋体" charset="-122"/>
              </a:rPr>
              <a:t>如果索引表长度为</a:t>
            </a:r>
            <a:r>
              <a:rPr kumimoji="1" lang="en-US" altLang="zh-CN" sz="2400" b="1" i="0" u="none" strike="noStrike" kern="0" cap="none" spc="0" normalizeH="0" baseline="0" noProof="0" dirty="0">
                <a:ln>
                  <a:noFill/>
                </a:ln>
                <a:solidFill>
                  <a:srgbClr val="0000FF"/>
                </a:solidFill>
                <a:effectLst/>
                <a:uLnTx/>
                <a:uFillTx/>
                <a:latin typeface="Times New Roman" pitchFamily="18" charset="0"/>
                <a:ea typeface="宋体" charset="-122"/>
              </a:rPr>
              <a:t>b</a:t>
            </a:r>
            <a:r>
              <a:rPr kumimoji="1" lang="zh-CN" altLang="en-US" sz="2400" b="1" i="0" u="none" strike="noStrike" kern="0" cap="none" spc="0" normalizeH="0" baseline="0" noProof="0" dirty="0">
                <a:ln>
                  <a:noFill/>
                </a:ln>
                <a:solidFill>
                  <a:srgbClr val="0000FF"/>
                </a:solidFill>
                <a:effectLst/>
                <a:uLnTx/>
                <a:uFillTx/>
                <a:latin typeface="Times New Roman" pitchFamily="18" charset="0"/>
                <a:ea typeface="宋体" charset="-122"/>
              </a:rPr>
              <a:t>，每块平均长度为</a:t>
            </a:r>
            <a:r>
              <a:rPr kumimoji="1" lang="en-US" altLang="zh-CN" sz="2400" b="1" i="0" u="none" strike="noStrike" kern="0" cap="none" spc="0" normalizeH="0" baseline="0" noProof="0" dirty="0">
                <a:ln>
                  <a:noFill/>
                </a:ln>
                <a:solidFill>
                  <a:srgbClr val="0000FF"/>
                </a:solidFill>
                <a:effectLst/>
                <a:uLnTx/>
                <a:uFillTx/>
                <a:latin typeface="Times New Roman" pitchFamily="18" charset="0"/>
                <a:ea typeface="宋体" charset="-122"/>
              </a:rPr>
              <a:t>L</a:t>
            </a:r>
            <a:r>
              <a:rPr kumimoji="1" lang="zh-CN" altLang="en-US" sz="2400" b="1" i="0" u="none" strike="noStrike" kern="0" cap="none" spc="0" normalizeH="0" baseline="0" noProof="0" dirty="0">
                <a:ln>
                  <a:noFill/>
                </a:ln>
                <a:solidFill>
                  <a:srgbClr val="0000FF"/>
                </a:solidFill>
                <a:effectLst/>
                <a:uLnTx/>
                <a:uFillTx/>
                <a:latin typeface="Times New Roman" pitchFamily="18" charset="0"/>
                <a:ea typeface="宋体" charset="-122"/>
              </a:rPr>
              <a:t>，平均查找长</a:t>
            </a:r>
            <a:endParaRPr kumimoji="1" lang="en-US" altLang="zh-CN" sz="2400" b="1" i="0" u="none" strike="noStrike" kern="0" cap="none" spc="0" normalizeH="0" baseline="0" noProof="0" dirty="0">
              <a:ln>
                <a:noFill/>
              </a:ln>
              <a:solidFill>
                <a:srgbClr val="0000FF"/>
              </a:solidFill>
              <a:effectLst/>
              <a:uLnTx/>
              <a:uFillTx/>
              <a:latin typeface="Times New Roman" pitchFamily="18" charset="0"/>
              <a:ea typeface="宋体" charset="-122"/>
            </a:endParaRPr>
          </a:p>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2400" b="1" i="0" u="none" strike="noStrike" kern="0" cap="none" spc="0" normalizeH="0" baseline="0" noProof="0" dirty="0">
                <a:ln>
                  <a:noFill/>
                </a:ln>
                <a:solidFill>
                  <a:srgbClr val="0000FF"/>
                </a:solidFill>
                <a:effectLst/>
                <a:uLnTx/>
                <a:uFillTx/>
                <a:latin typeface="Times New Roman" pitchFamily="18" charset="0"/>
                <a:ea typeface="宋体" charset="-122"/>
              </a:rPr>
              <a:t>度是多少？</a:t>
            </a:r>
          </a:p>
        </p:txBody>
      </p:sp>
      <p:sp>
        <p:nvSpPr>
          <p:cNvPr id="14" name="Text Box 6"/>
          <p:cNvSpPr txBox="1">
            <a:spLocks noChangeArrowheads="1"/>
          </p:cNvSpPr>
          <p:nvPr/>
        </p:nvSpPr>
        <p:spPr bwMode="auto">
          <a:xfrm>
            <a:off x="536143" y="4569197"/>
            <a:ext cx="8208963" cy="737569"/>
          </a:xfrm>
          <a:prstGeom prst="rect">
            <a:avLst/>
          </a:prstGeom>
          <a:noFill/>
          <a:ln w="19050"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2400" b="1" i="0" u="none" strike="noStrike" kern="0" cap="none" spc="0" normalizeH="0" baseline="0" noProof="0" dirty="0">
                <a:ln>
                  <a:noFill/>
                </a:ln>
                <a:solidFill>
                  <a:srgbClr val="FF3300"/>
                </a:solidFill>
                <a:effectLst/>
                <a:uLnTx/>
                <a:uFillTx/>
                <a:latin typeface="Times New Roman" pitchFamily="18" charset="0"/>
                <a:ea typeface="宋体" charset="-122"/>
              </a:rPr>
              <a:t>思考题：</a:t>
            </a:r>
            <a:r>
              <a:rPr kumimoji="1" lang="zh-CN" altLang="en-US" sz="2400" b="1" i="0" u="none" strike="noStrike" kern="0" cap="none" spc="0" normalizeH="0" baseline="0" noProof="0" dirty="0">
                <a:ln>
                  <a:noFill/>
                </a:ln>
                <a:solidFill>
                  <a:srgbClr val="0000FF"/>
                </a:solidFill>
                <a:effectLst/>
                <a:uLnTx/>
                <a:uFillTx/>
                <a:latin typeface="Times New Roman" pitchFamily="18" charset="0"/>
                <a:ea typeface="宋体" charset="-122"/>
              </a:rPr>
              <a:t>长度为</a:t>
            </a:r>
            <a:r>
              <a:rPr kumimoji="1" lang="en-US" altLang="zh-CN" sz="2400" b="1" i="0" u="none" strike="noStrike" kern="0" cap="none" spc="0" normalizeH="0" baseline="0" noProof="0" dirty="0">
                <a:ln>
                  <a:noFill/>
                </a:ln>
                <a:solidFill>
                  <a:srgbClr val="0000FF"/>
                </a:solidFill>
                <a:effectLst/>
                <a:uLnTx/>
                <a:uFillTx/>
                <a:latin typeface="Times New Roman" pitchFamily="18" charset="0"/>
                <a:ea typeface="宋体" charset="-122"/>
              </a:rPr>
              <a:t>n</a:t>
            </a:r>
            <a:r>
              <a:rPr kumimoji="1" lang="zh-CN" altLang="en-US" sz="2400" b="1" i="0" u="none" strike="noStrike" kern="0" cap="none" spc="0" normalizeH="0" baseline="0" noProof="0" dirty="0">
                <a:ln>
                  <a:noFill/>
                </a:ln>
                <a:solidFill>
                  <a:srgbClr val="0000FF"/>
                </a:solidFill>
                <a:effectLst/>
                <a:uLnTx/>
                <a:uFillTx/>
                <a:latin typeface="Times New Roman" pitchFamily="18" charset="0"/>
                <a:ea typeface="宋体" charset="-122"/>
              </a:rPr>
              <a:t>的线性表</a:t>
            </a:r>
            <a:r>
              <a:rPr kumimoji="1" lang="en-US" altLang="zh-CN" sz="2400" b="1" i="0" u="none" strike="noStrike" kern="0" cap="none" spc="0" normalizeH="0" baseline="0" noProof="0" dirty="0">
                <a:ln>
                  <a:noFill/>
                </a:ln>
                <a:solidFill>
                  <a:srgbClr val="0000FF"/>
                </a:solidFill>
                <a:effectLst/>
                <a:uLnTx/>
                <a:uFillTx/>
                <a:latin typeface="Times New Roman" pitchFamily="18" charset="0"/>
                <a:ea typeface="宋体" charset="-122"/>
              </a:rPr>
              <a:t>,</a:t>
            </a:r>
            <a:r>
              <a:rPr kumimoji="1" lang="zh-CN" altLang="en-US" sz="2400" b="1" i="0" u="none" strike="noStrike" kern="0" cap="none" spc="0" normalizeH="0" baseline="0" noProof="0" dirty="0">
                <a:ln>
                  <a:noFill/>
                </a:ln>
                <a:solidFill>
                  <a:srgbClr val="0000FF"/>
                </a:solidFill>
                <a:effectLst/>
                <a:uLnTx/>
                <a:uFillTx/>
                <a:latin typeface="Times New Roman" pitchFamily="18" charset="0"/>
                <a:ea typeface="宋体" charset="-122"/>
              </a:rPr>
              <a:t>分成多少块平均查找次数最少</a:t>
            </a:r>
            <a:r>
              <a:rPr kumimoji="1" lang="en-US" altLang="zh-CN" sz="2400" b="1" i="0" u="none" strike="noStrike" kern="0" cap="none" spc="0" normalizeH="0" baseline="0" noProof="0" dirty="0">
                <a:ln>
                  <a:noFill/>
                </a:ln>
                <a:solidFill>
                  <a:srgbClr val="0000FF"/>
                </a:solidFill>
                <a:effectLst/>
                <a:uLnTx/>
                <a:uFillTx/>
                <a:latin typeface="Times New Roman" pitchFamily="18" charset="0"/>
                <a:ea typeface="宋体" charset="-122"/>
              </a:rPr>
              <a:t>?</a:t>
            </a:r>
          </a:p>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2400" b="1" i="0" u="none" strike="noStrike" kern="0" cap="none" spc="0" normalizeH="0" baseline="0" noProof="0" dirty="0">
                <a:ln>
                  <a:noFill/>
                </a:ln>
                <a:solidFill>
                  <a:srgbClr val="0000FF"/>
                </a:solidFill>
                <a:effectLst/>
                <a:uLnTx/>
                <a:uFillTx/>
                <a:latin typeface="Times New Roman" pitchFamily="18" charset="0"/>
                <a:ea typeface="宋体" charset="-122"/>
              </a:rPr>
              <a:t>（采用顺序查找）</a:t>
            </a:r>
            <a:endParaRPr kumimoji="1" lang="en-US" altLang="zh-CN" sz="2400" b="1" i="0" u="none" strike="noStrike" kern="0" cap="none" spc="0" normalizeH="0" baseline="0" noProof="0" dirty="0">
              <a:ln>
                <a:noFill/>
              </a:ln>
              <a:solidFill>
                <a:srgbClr val="0000FF"/>
              </a:solidFill>
              <a:effectLst/>
              <a:uLnTx/>
              <a:uFillTx/>
              <a:latin typeface="Times New Roman" pitchFamily="18" charset="0"/>
              <a:ea typeface="宋体" charset="-122"/>
            </a:endParaRPr>
          </a:p>
        </p:txBody>
      </p:sp>
      <p:graphicFrame>
        <p:nvGraphicFramePr>
          <p:cNvPr id="16" name="Object 2"/>
          <p:cNvGraphicFramePr>
            <a:graphicFrameLocks noChangeAspect="1"/>
          </p:cNvGraphicFramePr>
          <p:nvPr>
            <p:extLst>
              <p:ext uri="{D42A27DB-BD31-4B8C-83A1-F6EECF244321}">
                <p14:modId xmlns:p14="http://schemas.microsoft.com/office/powerpoint/2010/main" val="178087692"/>
              </p:ext>
            </p:extLst>
          </p:nvPr>
        </p:nvGraphicFramePr>
        <p:xfrm>
          <a:off x="2651125" y="5627443"/>
          <a:ext cx="1057275" cy="773357"/>
        </p:xfrm>
        <a:graphic>
          <a:graphicData uri="http://schemas.openxmlformats.org/presentationml/2006/ole">
            <mc:AlternateContent xmlns:mc="http://schemas.openxmlformats.org/markup-compatibility/2006">
              <mc:Choice xmlns:v="urn:schemas-microsoft-com:vml" Requires="v">
                <p:oleObj spid="_x0000_s10152" name="公式" r:id="rId5" imgW="241200" imgH="228600" progId="Equation.3">
                  <p:embed/>
                </p:oleObj>
              </mc:Choice>
              <mc:Fallback>
                <p:oleObj name="公式" r:id="rId5" imgW="2412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51125" y="5627443"/>
                        <a:ext cx="1057275" cy="773357"/>
                      </a:xfrm>
                      <a:prstGeom prst="rect">
                        <a:avLst/>
                      </a:prstGeom>
                      <a:noFill/>
                      <a:ln>
                        <a:noFill/>
                      </a:ln>
                      <a:effectLst/>
                    </p:spPr>
                  </p:pic>
                </p:oleObj>
              </mc:Fallback>
            </mc:AlternateContent>
          </a:graphicData>
        </a:graphic>
      </p:graphicFrame>
      <p:sp>
        <p:nvSpPr>
          <p:cNvPr id="17" name="Text Box 12"/>
          <p:cNvSpPr txBox="1">
            <a:spLocks noChangeArrowheads="1"/>
          </p:cNvSpPr>
          <p:nvPr/>
        </p:nvSpPr>
        <p:spPr bwMode="auto">
          <a:xfrm>
            <a:off x="609600" y="979487"/>
            <a:ext cx="56181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ea typeface="宋体" charset="-122"/>
              </a:rPr>
              <a:t> </a:t>
            </a:r>
            <a:r>
              <a:rPr lang="zh-CN" altLang="en-US" sz="2800">
                <a:ea typeface="宋体" charset="-122"/>
              </a:rPr>
              <a:t>索引顺序表的算法分析</a:t>
            </a:r>
          </a:p>
        </p:txBody>
      </p:sp>
      <mc:AlternateContent xmlns:mc="http://schemas.openxmlformats.org/markup-compatibility/2006">
        <mc:Choice xmlns:a14="http://schemas.microsoft.com/office/drawing/2010/main" Requires="a14">
          <p:sp>
            <p:nvSpPr>
              <p:cNvPr id="18" name="Text Box 13"/>
              <p:cNvSpPr txBox="1">
                <a:spLocks noChangeArrowheads="1"/>
              </p:cNvSpPr>
              <p:nvPr/>
            </p:nvSpPr>
            <p:spPr bwMode="auto">
              <a:xfrm>
                <a:off x="532132" y="2773045"/>
                <a:ext cx="7636994" cy="914302"/>
              </a:xfrm>
              <a:prstGeom prst="rect">
                <a:avLst/>
              </a:prstGeom>
              <a:noFill/>
              <a:ln w="19050" algn="ctr">
                <a:solidFill>
                  <a:srgbClr val="000000"/>
                </a:solidFill>
                <a:miter lim="800000"/>
                <a:headEnd/>
                <a:tailEnd/>
              </a:ln>
              <a:extLst>
                <a:ext uri="{909E8E84-426E-40DD-AFC4-6F175D3DCCD1}">
                  <a14:hiddenFill>
                    <a:solidFill>
                      <a:srgbClr val="FFFFFF"/>
                    </a:solidFill>
                  </a14:hiddenFill>
                </a:ext>
              </a:extLst>
            </p:spPr>
            <p:txBody>
              <a:bodyPr wrap="none" lIns="0" tIns="0" rIns="0" bIns="0"/>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lvl="0" eaLnBrk="1" fontAlgn="base" hangingPunct="1">
                  <a:spcBef>
                    <a:spcPct val="0"/>
                  </a:spcBef>
                  <a:spcAft>
                    <a:spcPct val="0"/>
                  </a:spcAft>
                  <a:defRPr/>
                </a:pPr>
                <a:r>
                  <a:rPr kumimoji="1" lang="zh-CN" altLang="en-US" sz="2400" b="1" i="0" u="none" strike="noStrike" kern="0" cap="none" spc="0" normalizeH="0" baseline="0" noProof="0" dirty="0">
                    <a:ln>
                      <a:noFill/>
                    </a:ln>
                    <a:solidFill>
                      <a:srgbClr val="FF3300"/>
                    </a:solidFill>
                    <a:effectLst/>
                    <a:uLnTx/>
                    <a:uFillTx/>
                    <a:latin typeface="Times New Roman" pitchFamily="18" charset="0"/>
                    <a:ea typeface="宋体" charset="-122"/>
                  </a:rPr>
                  <a:t>答案：</a:t>
                </a:r>
                <a:r>
                  <a:rPr lang="zh-CN" altLang="en-US" sz="2400" kern="0" dirty="0">
                    <a:solidFill>
                      <a:srgbClr val="0000FF"/>
                    </a:solidFill>
                    <a:ea typeface="宋体" charset="-122"/>
                  </a:rPr>
                  <a:t>如果用顺序查找索引表：</a:t>
                </a:r>
                <a:r>
                  <a:rPr lang="en-US" altLang="zh-CN" sz="2400" kern="0" dirty="0">
                    <a:solidFill>
                      <a:srgbClr val="0000FF"/>
                    </a:solidFill>
                    <a:ea typeface="宋体" charset="-122"/>
                  </a:rPr>
                  <a:t>ASL</a:t>
                </a:r>
                <a:r>
                  <a:rPr lang="zh-CN" altLang="en-US" sz="2400" kern="0" dirty="0">
                    <a:solidFill>
                      <a:srgbClr val="0000FF"/>
                    </a:solidFill>
                    <a:ea typeface="宋体" charset="-122"/>
                  </a:rPr>
                  <a:t> </a:t>
                </a:r>
                <a14:m>
                  <m:oMath xmlns:m="http://schemas.openxmlformats.org/officeDocument/2006/math">
                    <m:r>
                      <a:rPr lang="zh-CN" altLang="en-US" sz="2400" i="1" kern="0">
                        <a:solidFill>
                          <a:srgbClr val="0000FF"/>
                        </a:solidFill>
                        <a:latin typeface="Cambria Math" panose="02040503050406030204" pitchFamily="18" charset="0"/>
                        <a:ea typeface="宋体" charset="-122"/>
                      </a:rPr>
                      <m:t>≈</m:t>
                    </m:r>
                  </m:oMath>
                </a14:m>
                <a:r>
                  <a:rPr kumimoji="1" lang="zh-CN" altLang="en-US" sz="2400" b="1" i="0" u="none" strike="noStrike" kern="0" cap="none" spc="0" normalizeH="0" baseline="0" noProof="0" dirty="0">
                    <a:ln>
                      <a:noFill/>
                    </a:ln>
                    <a:solidFill>
                      <a:srgbClr val="0000FF"/>
                    </a:solidFill>
                    <a:effectLst/>
                    <a:uLnTx/>
                    <a:uFillTx/>
                    <a:latin typeface="Times New Roman" pitchFamily="18" charset="0"/>
                    <a:ea typeface="宋体" charset="-122"/>
                  </a:rPr>
                  <a:t> </a:t>
                </a:r>
                <a:r>
                  <a:rPr kumimoji="1" lang="en-US" altLang="zh-CN" sz="2400" b="1" i="0" u="none" strike="noStrike" kern="0" cap="none" spc="0" normalizeH="0" baseline="0" noProof="0" dirty="0">
                    <a:ln>
                      <a:noFill/>
                    </a:ln>
                    <a:solidFill>
                      <a:srgbClr val="0000FF"/>
                    </a:solidFill>
                    <a:effectLst/>
                    <a:uLnTx/>
                    <a:uFillTx/>
                    <a:latin typeface="Times New Roman" pitchFamily="18" charset="0"/>
                    <a:ea typeface="宋体" charset="-122"/>
                  </a:rPr>
                  <a:t>(b+1)/2+(L+1)/2</a:t>
                </a:r>
                <a:r>
                  <a:rPr lang="zh-CN" altLang="en-US" sz="2400" kern="0" dirty="0">
                    <a:solidFill>
                      <a:srgbClr val="0000FF"/>
                    </a:solidFill>
                    <a:ea typeface="宋体" charset="-122"/>
                  </a:rPr>
                  <a:t>；</a:t>
                </a:r>
                <a:endParaRPr lang="en-US" altLang="zh-CN" sz="2400" kern="0" dirty="0">
                  <a:solidFill>
                    <a:srgbClr val="0000FF"/>
                  </a:solidFill>
                  <a:ea typeface="宋体" charset="-122"/>
                </a:endParaRPr>
              </a:p>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2400" b="1" i="0" u="none" strike="noStrike" kern="0" cap="none" spc="0" normalizeH="0" baseline="0" noProof="0" dirty="0">
                    <a:ln>
                      <a:noFill/>
                    </a:ln>
                    <a:solidFill>
                      <a:srgbClr val="0000FF"/>
                    </a:solidFill>
                    <a:effectLst/>
                    <a:uLnTx/>
                    <a:uFillTx/>
                    <a:latin typeface="Times New Roman" pitchFamily="18" charset="0"/>
                    <a:ea typeface="宋体" charset="-122"/>
                  </a:rPr>
                  <a:t>如果用折半查找索引表：</a:t>
                </a:r>
                <a:r>
                  <a:rPr kumimoji="1" lang="en-US" altLang="zh-CN" sz="2400" b="1" i="0" u="none" strike="noStrike" kern="0" cap="none" spc="0" normalizeH="0" baseline="0" noProof="0" dirty="0">
                    <a:ln>
                      <a:noFill/>
                    </a:ln>
                    <a:solidFill>
                      <a:srgbClr val="0000FF"/>
                    </a:solidFill>
                    <a:effectLst/>
                    <a:uLnTx/>
                    <a:uFillTx/>
                    <a:latin typeface="Times New Roman" pitchFamily="18" charset="0"/>
                    <a:ea typeface="宋体" charset="-122"/>
                  </a:rPr>
                  <a:t>ASL</a:t>
                </a:r>
                <a:r>
                  <a:rPr kumimoji="1" lang="zh-CN" altLang="en-US" sz="2400" b="1" i="0" u="none" strike="noStrike" kern="0" cap="none" spc="0" normalizeH="0" baseline="0" noProof="0" dirty="0">
                    <a:ln>
                      <a:noFill/>
                    </a:ln>
                    <a:solidFill>
                      <a:srgbClr val="0000FF"/>
                    </a:solidFill>
                    <a:effectLst/>
                    <a:uLnTx/>
                    <a:uFillTx/>
                    <a:latin typeface="Times New Roman" pitchFamily="18" charset="0"/>
                    <a:ea typeface="宋体" charset="-122"/>
                  </a:rPr>
                  <a:t> </a:t>
                </a:r>
                <a14:m>
                  <m:oMath xmlns:m="http://schemas.openxmlformats.org/officeDocument/2006/math">
                    <m:r>
                      <a:rPr kumimoji="1" lang="zh-CN" altLang="en-US" sz="2400" b="1" i="1" u="none" strike="noStrike" kern="0" cap="none" spc="0" normalizeH="0" baseline="0" noProof="0" smtClean="0">
                        <a:ln>
                          <a:noFill/>
                        </a:ln>
                        <a:solidFill>
                          <a:srgbClr val="0000FF"/>
                        </a:solidFill>
                        <a:effectLst/>
                        <a:uLnTx/>
                        <a:uFillTx/>
                        <a:latin typeface="Cambria Math" panose="02040503050406030204" pitchFamily="18" charset="0"/>
                        <a:ea typeface="宋体" charset="-122"/>
                      </a:rPr>
                      <m:t>≈ </m:t>
                    </m:r>
                  </m:oMath>
                </a14:m>
                <a:r>
                  <a:rPr kumimoji="1" lang="en-US" altLang="zh-CN" sz="2400" b="1" i="0" u="none" strike="noStrike" kern="0" cap="none" spc="0" normalizeH="0" baseline="0" noProof="0" dirty="0">
                    <a:ln>
                      <a:noFill/>
                    </a:ln>
                    <a:solidFill>
                      <a:srgbClr val="0000FF"/>
                    </a:solidFill>
                    <a:effectLst/>
                    <a:uLnTx/>
                    <a:uFillTx/>
                    <a:latin typeface="Times New Roman" pitchFamily="18" charset="0"/>
                    <a:ea typeface="宋体" charset="-122"/>
                  </a:rPr>
                  <a:t>log</a:t>
                </a:r>
                <a:r>
                  <a:rPr kumimoji="1" lang="en-US" altLang="zh-CN" sz="2400" b="1" i="0" u="none" strike="noStrike" kern="0" cap="none" spc="0" normalizeH="0" baseline="-25000" noProof="0" dirty="0">
                    <a:ln>
                      <a:noFill/>
                    </a:ln>
                    <a:solidFill>
                      <a:srgbClr val="0000FF"/>
                    </a:solidFill>
                    <a:effectLst/>
                    <a:uLnTx/>
                    <a:uFillTx/>
                    <a:latin typeface="Times New Roman" pitchFamily="18" charset="0"/>
                    <a:ea typeface="宋体" charset="-122"/>
                  </a:rPr>
                  <a:t>2</a:t>
                </a:r>
                <a:r>
                  <a:rPr kumimoji="1" lang="en-US" altLang="zh-CN" sz="2400" b="1" i="0" u="none" strike="noStrike" kern="0" cap="none" spc="0" normalizeH="0" baseline="0" noProof="0" dirty="0">
                    <a:ln>
                      <a:noFill/>
                    </a:ln>
                    <a:solidFill>
                      <a:srgbClr val="0000FF"/>
                    </a:solidFill>
                    <a:effectLst/>
                    <a:uLnTx/>
                    <a:uFillTx/>
                    <a:latin typeface="Times New Roman" pitchFamily="18" charset="0"/>
                    <a:ea typeface="宋体" charset="-122"/>
                  </a:rPr>
                  <a:t>(b+1)+(L/2)</a:t>
                </a:r>
                <a:endParaRPr kumimoji="1" lang="zh-CN" altLang="en-US" sz="2400" b="1" i="0" u="none" strike="noStrike" kern="0" cap="none" spc="0" normalizeH="0" baseline="0" noProof="0" dirty="0">
                  <a:ln>
                    <a:noFill/>
                  </a:ln>
                  <a:solidFill>
                    <a:srgbClr val="0000FF"/>
                  </a:solidFill>
                  <a:effectLst/>
                  <a:uLnTx/>
                  <a:uFillTx/>
                  <a:latin typeface="Times New Roman" pitchFamily="18" charset="0"/>
                  <a:ea typeface="宋体" charset="-122"/>
                </a:endParaRPr>
              </a:p>
            </p:txBody>
          </p:sp>
        </mc:Choice>
        <mc:Fallback>
          <p:sp>
            <p:nvSpPr>
              <p:cNvPr id="18" name="Text Box 13"/>
              <p:cNvSpPr txBox="1">
                <a:spLocks noRot="1" noChangeAspect="1" noMove="1" noResize="1" noEditPoints="1" noAdjustHandles="1" noChangeArrowheads="1" noChangeShapeType="1" noTextEdit="1"/>
              </p:cNvSpPr>
              <p:nvPr/>
            </p:nvSpPr>
            <p:spPr bwMode="auto">
              <a:xfrm>
                <a:off x="532132" y="2773045"/>
                <a:ext cx="7636994" cy="914302"/>
              </a:xfrm>
              <a:prstGeom prst="rect">
                <a:avLst/>
              </a:prstGeom>
              <a:blipFill>
                <a:blip r:embed="rId7"/>
                <a:stretch>
                  <a:fillRect l="-2318" t="-12000" r="-2318"/>
                </a:stretch>
              </a:blipFill>
              <a:ln w="19050"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en-CN">
                    <a:noFill/>
                  </a:rPr>
                  <a:t> </a:t>
                </a:r>
              </a:p>
            </p:txBody>
          </p:sp>
        </mc:Fallback>
      </mc:AlternateContent>
      <p:sp>
        <p:nvSpPr>
          <p:cNvPr id="19" name="Text Box 14"/>
          <p:cNvSpPr txBox="1">
            <a:spLocks noChangeArrowheads="1"/>
          </p:cNvSpPr>
          <p:nvPr/>
        </p:nvSpPr>
        <p:spPr bwMode="auto">
          <a:xfrm>
            <a:off x="661132" y="5445764"/>
            <a:ext cx="4468935" cy="870599"/>
          </a:xfrm>
          <a:prstGeom prst="rect">
            <a:avLst/>
          </a:prstGeom>
          <a:noFill/>
          <a:ln w="19050"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2800" b="1" i="0" u="none" strike="noStrike" kern="0" cap="none" spc="0" normalizeH="0" baseline="0" noProof="0" dirty="0">
                <a:ln>
                  <a:noFill/>
                </a:ln>
                <a:solidFill>
                  <a:srgbClr val="FF3300"/>
                </a:solidFill>
                <a:effectLst/>
                <a:uLnTx/>
                <a:uFillTx/>
                <a:latin typeface="Times New Roman" pitchFamily="18" charset="0"/>
                <a:ea typeface="宋体" charset="-122"/>
              </a:rPr>
              <a:t>答案：</a:t>
            </a:r>
          </a:p>
        </p:txBody>
      </p:sp>
      <mc:AlternateContent xmlns:mc="http://schemas.openxmlformats.org/markup-compatibility/2006">
        <mc:Choice xmlns:a14="http://schemas.microsoft.com/office/drawing/2010/main" Requires="a14">
          <p:sp>
            <p:nvSpPr>
              <p:cNvPr id="21" name="Rectangle 20">
                <a:extLst>
                  <a:ext uri="{FF2B5EF4-FFF2-40B4-BE49-F238E27FC236}">
                    <a16:creationId xmlns:a16="http://schemas.microsoft.com/office/drawing/2014/main" id="{6B133FC6-C6EB-9A4C-AC01-B7E715B7CC30}"/>
                  </a:ext>
                </a:extLst>
              </p:cNvPr>
              <p:cNvSpPr/>
              <p:nvPr/>
            </p:nvSpPr>
            <p:spPr>
              <a:xfrm>
                <a:off x="5581827" y="5363384"/>
                <a:ext cx="3307132" cy="934358"/>
              </a:xfrm>
              <a:prstGeom prst="rect">
                <a:avLst/>
              </a:prstGeom>
              <a:solidFill>
                <a:schemeClr val="bg1"/>
              </a:solidFill>
              <a:ln w="19050">
                <a:solidFill>
                  <a:srgbClr val="00B050"/>
                </a:solidFill>
              </a:ln>
            </p:spPr>
            <p:txBody>
              <a:bodyPr wrap="square">
                <a:spAutoFit/>
              </a:bodyPr>
              <a:lstStyle/>
              <a:p>
                <a:pPr algn="just" fontAlgn="base">
                  <a:spcBef>
                    <a:spcPct val="0"/>
                  </a:spcBef>
                  <a:spcAft>
                    <a:spcPct val="0"/>
                  </a:spcAft>
                </a:pPr>
                <a14:m>
                  <m:oMathPara xmlns:m="http://schemas.openxmlformats.org/officeDocument/2006/math">
                    <m:oMathParaPr>
                      <m:jc m:val="centerGroup"/>
                    </m:oMathParaPr>
                    <m:oMath xmlns:m="http://schemas.openxmlformats.org/officeDocument/2006/math">
                      <m:f>
                        <m:fPr>
                          <m:ctrlPr>
                            <a:rPr lang="en-US" altLang="zh-CN" b="1" i="1" smtClean="0">
                              <a:solidFill>
                                <a:srgbClr val="FF0000"/>
                              </a:solidFill>
                              <a:latin typeface="Cambria Math" panose="02040503050406030204" pitchFamily="18" charset="0"/>
                              <a:ea typeface="宋体" charset="-122"/>
                            </a:rPr>
                          </m:ctrlPr>
                        </m:fPr>
                        <m:num>
                          <m:r>
                            <a:rPr lang="en-US" altLang="zh-CN" b="1" i="1" smtClean="0">
                              <a:solidFill>
                                <a:srgbClr val="FF0000"/>
                              </a:solidFill>
                              <a:latin typeface="Cambria Math" panose="02040503050406030204" pitchFamily="18" charset="0"/>
                              <a:ea typeface="宋体" charset="-122"/>
                            </a:rPr>
                            <m:t>𝒃</m:t>
                          </m:r>
                          <m:r>
                            <a:rPr lang="en-US" altLang="zh-CN" b="1" i="1" smtClean="0">
                              <a:solidFill>
                                <a:srgbClr val="FF0000"/>
                              </a:solidFill>
                              <a:latin typeface="Cambria Math" panose="02040503050406030204" pitchFamily="18" charset="0"/>
                              <a:ea typeface="宋体" charset="-122"/>
                            </a:rPr>
                            <m:t>+</m:t>
                          </m:r>
                          <m:r>
                            <a:rPr lang="en-US" altLang="zh-CN" b="1" i="1" smtClean="0">
                              <a:solidFill>
                                <a:srgbClr val="FF0000"/>
                              </a:solidFill>
                              <a:latin typeface="Cambria Math" panose="02040503050406030204" pitchFamily="18" charset="0"/>
                              <a:ea typeface="宋体" charset="-122"/>
                            </a:rPr>
                            <m:t>𝟏</m:t>
                          </m:r>
                        </m:num>
                        <m:den>
                          <m:r>
                            <a:rPr lang="en-US" altLang="zh-CN" b="1" i="1" smtClean="0">
                              <a:solidFill>
                                <a:srgbClr val="FF0000"/>
                              </a:solidFill>
                              <a:latin typeface="Cambria Math" panose="02040503050406030204" pitchFamily="18" charset="0"/>
                              <a:ea typeface="宋体" charset="-122"/>
                            </a:rPr>
                            <m:t>𝟐</m:t>
                          </m:r>
                        </m:den>
                      </m:f>
                      <m:r>
                        <a:rPr lang="en-US" altLang="zh-CN" b="1" i="1" smtClean="0">
                          <a:solidFill>
                            <a:srgbClr val="FF0000"/>
                          </a:solidFill>
                          <a:latin typeface="Cambria Math" panose="02040503050406030204" pitchFamily="18" charset="0"/>
                          <a:ea typeface="宋体" charset="-122"/>
                        </a:rPr>
                        <m:t>+</m:t>
                      </m:r>
                      <m:f>
                        <m:fPr>
                          <m:ctrlPr>
                            <a:rPr lang="en-US" altLang="zh-CN" b="1" i="1" smtClean="0">
                              <a:solidFill>
                                <a:srgbClr val="FF0000"/>
                              </a:solidFill>
                              <a:latin typeface="Cambria Math" panose="02040503050406030204" pitchFamily="18" charset="0"/>
                              <a:ea typeface="宋体" charset="-122"/>
                            </a:rPr>
                          </m:ctrlPr>
                        </m:fPr>
                        <m:num>
                          <m:r>
                            <a:rPr lang="en-US" altLang="zh-CN" b="1" i="1" smtClean="0">
                              <a:solidFill>
                                <a:srgbClr val="FF0000"/>
                              </a:solidFill>
                              <a:latin typeface="Cambria Math" panose="02040503050406030204" pitchFamily="18" charset="0"/>
                              <a:ea typeface="宋体" charset="-122"/>
                            </a:rPr>
                            <m:t>𝑳</m:t>
                          </m:r>
                          <m:r>
                            <a:rPr lang="en-US" altLang="zh-CN" b="1" i="1" smtClean="0">
                              <a:solidFill>
                                <a:srgbClr val="FF0000"/>
                              </a:solidFill>
                              <a:latin typeface="Cambria Math" panose="02040503050406030204" pitchFamily="18" charset="0"/>
                              <a:ea typeface="宋体" charset="-122"/>
                            </a:rPr>
                            <m:t>+</m:t>
                          </m:r>
                          <m:r>
                            <a:rPr lang="en-US" altLang="zh-CN" b="1" i="1" smtClean="0">
                              <a:solidFill>
                                <a:srgbClr val="FF0000"/>
                              </a:solidFill>
                              <a:latin typeface="Cambria Math" panose="02040503050406030204" pitchFamily="18" charset="0"/>
                              <a:ea typeface="宋体" charset="-122"/>
                            </a:rPr>
                            <m:t>𝟏</m:t>
                          </m:r>
                        </m:num>
                        <m:den>
                          <m:r>
                            <a:rPr lang="en-US" altLang="zh-CN" b="1" i="1" smtClean="0">
                              <a:solidFill>
                                <a:srgbClr val="FF0000"/>
                              </a:solidFill>
                              <a:latin typeface="Cambria Math" panose="02040503050406030204" pitchFamily="18" charset="0"/>
                              <a:ea typeface="宋体" charset="-122"/>
                            </a:rPr>
                            <m:t>𝟐</m:t>
                          </m:r>
                        </m:den>
                      </m:f>
                      <m:r>
                        <a:rPr lang="en-US" altLang="zh-CN" b="1" i="1" smtClean="0">
                          <a:solidFill>
                            <a:srgbClr val="FF0000"/>
                          </a:solidFill>
                          <a:latin typeface="Cambria Math" panose="02040503050406030204" pitchFamily="18" charset="0"/>
                          <a:ea typeface="宋体" charset="-122"/>
                        </a:rPr>
                        <m:t>=</m:t>
                      </m:r>
                      <m:f>
                        <m:fPr>
                          <m:ctrlPr>
                            <a:rPr lang="en-US" altLang="zh-CN" b="1" i="1" smtClean="0">
                              <a:solidFill>
                                <a:srgbClr val="FF0000"/>
                              </a:solidFill>
                              <a:latin typeface="Cambria Math" panose="02040503050406030204" pitchFamily="18" charset="0"/>
                              <a:ea typeface="宋体" charset="-122"/>
                            </a:rPr>
                          </m:ctrlPr>
                        </m:fPr>
                        <m:num>
                          <m:r>
                            <a:rPr lang="en-US" altLang="zh-CN" b="1" i="1" smtClean="0">
                              <a:solidFill>
                                <a:srgbClr val="FF0000"/>
                              </a:solidFill>
                              <a:latin typeface="Cambria Math" panose="02040503050406030204" pitchFamily="18" charset="0"/>
                              <a:ea typeface="宋体" charset="-122"/>
                            </a:rPr>
                            <m:t>𝟏</m:t>
                          </m:r>
                        </m:num>
                        <m:den>
                          <m:r>
                            <a:rPr lang="en-US" altLang="zh-CN" b="1" i="1" smtClean="0">
                              <a:solidFill>
                                <a:srgbClr val="FF0000"/>
                              </a:solidFill>
                              <a:latin typeface="Cambria Math" panose="02040503050406030204" pitchFamily="18" charset="0"/>
                              <a:ea typeface="宋体" charset="-122"/>
                            </a:rPr>
                            <m:t>𝟐</m:t>
                          </m:r>
                        </m:den>
                      </m:f>
                      <m:d>
                        <m:dPr>
                          <m:ctrlPr>
                            <a:rPr lang="en-US" altLang="zh-CN" b="1" i="1" smtClean="0">
                              <a:solidFill>
                                <a:srgbClr val="FF0000"/>
                              </a:solidFill>
                              <a:latin typeface="Cambria Math" panose="02040503050406030204" pitchFamily="18" charset="0"/>
                              <a:ea typeface="宋体" charset="-122"/>
                            </a:rPr>
                          </m:ctrlPr>
                        </m:dPr>
                        <m:e>
                          <m:r>
                            <a:rPr lang="en-US" altLang="zh-CN" b="1" i="1" smtClean="0">
                              <a:solidFill>
                                <a:srgbClr val="FF0000"/>
                              </a:solidFill>
                              <a:latin typeface="Cambria Math" panose="02040503050406030204" pitchFamily="18" charset="0"/>
                              <a:ea typeface="宋体" charset="-122"/>
                            </a:rPr>
                            <m:t>𝒃</m:t>
                          </m:r>
                          <m:r>
                            <a:rPr lang="en-US" altLang="zh-CN" b="1" i="1" smtClean="0">
                              <a:solidFill>
                                <a:srgbClr val="FF0000"/>
                              </a:solidFill>
                              <a:latin typeface="Cambria Math" panose="02040503050406030204" pitchFamily="18" charset="0"/>
                              <a:ea typeface="宋体" charset="-122"/>
                            </a:rPr>
                            <m:t>+</m:t>
                          </m:r>
                          <m:f>
                            <m:fPr>
                              <m:ctrlPr>
                                <a:rPr lang="en-US" altLang="zh-CN" b="1" i="1" smtClean="0">
                                  <a:solidFill>
                                    <a:srgbClr val="FF0000"/>
                                  </a:solidFill>
                                  <a:latin typeface="Cambria Math" panose="02040503050406030204" pitchFamily="18" charset="0"/>
                                  <a:ea typeface="宋体" charset="-122"/>
                                </a:rPr>
                              </m:ctrlPr>
                            </m:fPr>
                            <m:num>
                              <m:r>
                                <a:rPr lang="en-US" altLang="zh-CN" b="1" i="1" smtClean="0">
                                  <a:solidFill>
                                    <a:srgbClr val="FF0000"/>
                                  </a:solidFill>
                                  <a:latin typeface="Cambria Math" panose="02040503050406030204" pitchFamily="18" charset="0"/>
                                  <a:ea typeface="宋体" charset="-122"/>
                                </a:rPr>
                                <m:t>𝒏</m:t>
                              </m:r>
                            </m:num>
                            <m:den>
                              <m:r>
                                <a:rPr lang="en-US" altLang="zh-CN" b="1" i="1" smtClean="0">
                                  <a:solidFill>
                                    <a:srgbClr val="FF0000"/>
                                  </a:solidFill>
                                  <a:latin typeface="Cambria Math" panose="02040503050406030204" pitchFamily="18" charset="0"/>
                                  <a:ea typeface="宋体" charset="-122"/>
                                </a:rPr>
                                <m:t>𝒃</m:t>
                              </m:r>
                            </m:den>
                          </m:f>
                        </m:e>
                      </m:d>
                      <m:r>
                        <a:rPr lang="en-US" altLang="zh-CN" b="1" i="1" smtClean="0">
                          <a:solidFill>
                            <a:srgbClr val="FF0000"/>
                          </a:solidFill>
                          <a:latin typeface="Cambria Math" panose="02040503050406030204" pitchFamily="18" charset="0"/>
                          <a:ea typeface="宋体" charset="-122"/>
                        </a:rPr>
                        <m:t>+</m:t>
                      </m:r>
                      <m:r>
                        <a:rPr lang="en-US" altLang="zh-CN" b="1" i="1" smtClean="0">
                          <a:solidFill>
                            <a:srgbClr val="FF0000"/>
                          </a:solidFill>
                          <a:latin typeface="Cambria Math" panose="02040503050406030204" pitchFamily="18" charset="0"/>
                          <a:ea typeface="宋体" charset="-122"/>
                        </a:rPr>
                        <m:t>𝟏</m:t>
                      </m:r>
                    </m:oMath>
                  </m:oMathPara>
                </a14:m>
                <a:endParaRPr lang="en-US" altLang="zh-CN" b="1" dirty="0">
                  <a:solidFill>
                    <a:srgbClr val="FF0000"/>
                  </a:solidFill>
                  <a:ea typeface="宋体" charset="-122"/>
                </a:endParaRPr>
              </a:p>
              <a:p>
                <a:pPr algn="just" fontAlgn="base">
                  <a:spcBef>
                    <a:spcPct val="0"/>
                  </a:spcBef>
                  <a:spcAft>
                    <a:spcPct val="0"/>
                  </a:spcAft>
                </a:pPr>
                <a:r>
                  <a:rPr lang="zh-CN" altLang="en-US" b="1" dirty="0">
                    <a:solidFill>
                      <a:srgbClr val="FF0000"/>
                    </a:solidFill>
                    <a:ea typeface="宋体" charset="-122"/>
                  </a:rPr>
                  <a:t>当</a:t>
                </a:r>
                <a:r>
                  <a:rPr lang="en-US" altLang="zh-CN" b="1" dirty="0">
                    <a:solidFill>
                      <a:srgbClr val="FF0000"/>
                    </a:solidFill>
                    <a:ea typeface="宋体" charset="-122"/>
                  </a:rPr>
                  <a:t>b=</a:t>
                </a:r>
                <a14:m>
                  <m:oMath xmlns:m="http://schemas.openxmlformats.org/officeDocument/2006/math">
                    <m:rad>
                      <m:radPr>
                        <m:degHide m:val="on"/>
                        <m:ctrlPr>
                          <a:rPr lang="en-US" altLang="zh-CN" b="1" i="1" smtClean="0">
                            <a:solidFill>
                              <a:srgbClr val="FF0000"/>
                            </a:solidFill>
                            <a:latin typeface="Cambria Math" panose="02040503050406030204" pitchFamily="18" charset="0"/>
                            <a:ea typeface="宋体" charset="-122"/>
                          </a:rPr>
                        </m:ctrlPr>
                      </m:radPr>
                      <m:deg/>
                      <m:e>
                        <m:r>
                          <m:rPr>
                            <m:sty m:val="p"/>
                          </m:rPr>
                          <a:rPr lang="en-US" altLang="zh-CN" b="1" i="1">
                            <a:solidFill>
                              <a:srgbClr val="FF0000"/>
                            </a:solidFill>
                            <a:latin typeface="Cambria Math" panose="02040503050406030204" pitchFamily="18" charset="0"/>
                            <a:ea typeface="宋体" charset="-122"/>
                          </a:rPr>
                          <m:t>n</m:t>
                        </m:r>
                      </m:e>
                    </m:rad>
                  </m:oMath>
                </a14:m>
                <a:r>
                  <a:rPr lang="zh-CN" altLang="en-US" b="1" dirty="0">
                    <a:solidFill>
                      <a:srgbClr val="FF0000"/>
                    </a:solidFill>
                    <a:ea typeface="宋体" charset="-122"/>
                  </a:rPr>
                  <a:t>时，取最小值</a:t>
                </a:r>
                <a14:m>
                  <m:oMath xmlns:m="http://schemas.openxmlformats.org/officeDocument/2006/math">
                    <m:rad>
                      <m:radPr>
                        <m:degHide m:val="on"/>
                        <m:ctrlPr>
                          <a:rPr lang="en-US" altLang="zh-CN" b="1" i="1">
                            <a:solidFill>
                              <a:srgbClr val="FF0000"/>
                            </a:solidFill>
                            <a:latin typeface="Cambria Math" panose="02040503050406030204" pitchFamily="18" charset="0"/>
                            <a:ea typeface="宋体" charset="-122"/>
                          </a:rPr>
                        </m:ctrlPr>
                      </m:radPr>
                      <m:deg/>
                      <m:e>
                        <m:r>
                          <m:rPr>
                            <m:sty m:val="p"/>
                          </m:rPr>
                          <a:rPr lang="en-US" altLang="zh-CN" b="1" i="1">
                            <a:solidFill>
                              <a:srgbClr val="FF0000"/>
                            </a:solidFill>
                            <a:latin typeface="Cambria Math" panose="02040503050406030204" pitchFamily="18" charset="0"/>
                            <a:ea typeface="宋体" charset="-122"/>
                          </a:rPr>
                          <m:t>n</m:t>
                        </m:r>
                      </m:e>
                    </m:rad>
                  </m:oMath>
                </a14:m>
                <a:r>
                  <a:rPr lang="en-US" altLang="zh-CN" b="1" dirty="0">
                    <a:solidFill>
                      <a:srgbClr val="FF0000"/>
                    </a:solidFill>
                    <a:ea typeface="宋体" charset="-122"/>
                  </a:rPr>
                  <a:t>+1</a:t>
                </a:r>
              </a:p>
            </p:txBody>
          </p:sp>
        </mc:Choice>
        <mc:Fallback>
          <p:sp>
            <p:nvSpPr>
              <p:cNvPr id="21" name="Rectangle 20">
                <a:extLst>
                  <a:ext uri="{FF2B5EF4-FFF2-40B4-BE49-F238E27FC236}">
                    <a16:creationId xmlns:a16="http://schemas.microsoft.com/office/drawing/2014/main" id="{6B133FC6-C6EB-9A4C-AC01-B7E715B7CC30}"/>
                  </a:ext>
                </a:extLst>
              </p:cNvPr>
              <p:cNvSpPr>
                <a:spLocks noRot="1" noChangeAspect="1" noMove="1" noResize="1" noEditPoints="1" noAdjustHandles="1" noChangeArrowheads="1" noChangeShapeType="1" noTextEdit="1"/>
              </p:cNvSpPr>
              <p:nvPr/>
            </p:nvSpPr>
            <p:spPr>
              <a:xfrm>
                <a:off x="5581827" y="5363384"/>
                <a:ext cx="3307132" cy="934358"/>
              </a:xfrm>
              <a:prstGeom prst="rect">
                <a:avLst/>
              </a:prstGeom>
              <a:blipFill>
                <a:blip r:embed="rId8"/>
                <a:stretch>
                  <a:fillRect l="-1527" b="-5263"/>
                </a:stretch>
              </a:blipFill>
              <a:ln w="19050">
                <a:solidFill>
                  <a:srgbClr val="00B050"/>
                </a:solidFill>
              </a:ln>
            </p:spPr>
            <p:txBody>
              <a:bodyPr/>
              <a:lstStyle/>
              <a:p>
                <a:r>
                  <a:rPr lang="en-CN">
                    <a:noFill/>
                  </a:rPr>
                  <a:t> </a:t>
                </a:r>
              </a:p>
            </p:txBody>
          </p:sp>
        </mc:Fallback>
      </mc:AlternateContent>
      <p:pic>
        <p:nvPicPr>
          <p:cNvPr id="8" name="Picture 7">
            <a:extLst>
              <a:ext uri="{FF2B5EF4-FFF2-40B4-BE49-F238E27FC236}">
                <a16:creationId xmlns:a16="http://schemas.microsoft.com/office/drawing/2014/main" id="{84C5E040-AAA4-7B44-B88F-BF058D588740}"/>
              </a:ext>
            </a:extLst>
          </p:cNvPr>
          <p:cNvPicPr>
            <a:picLocks noChangeAspect="1"/>
          </p:cNvPicPr>
          <p:nvPr/>
        </p:nvPicPr>
        <p:blipFill>
          <a:blip r:embed="rId9"/>
          <a:stretch>
            <a:fillRect/>
          </a:stretch>
        </p:blipFill>
        <p:spPr>
          <a:xfrm>
            <a:off x="6256240" y="3714205"/>
            <a:ext cx="2590800" cy="769144"/>
          </a:xfrm>
          <a:prstGeom prst="rect">
            <a:avLst/>
          </a:prstGeom>
        </p:spPr>
      </p:pic>
    </p:spTree>
    <p:extLst>
      <p:ext uri="{BB962C8B-B14F-4D97-AF65-F5344CB8AC3E}">
        <p14:creationId xmlns:p14="http://schemas.microsoft.com/office/powerpoint/2010/main" val="2994728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horizontal)">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checkerboard(across)">
                                      <p:cBhvr>
                                        <p:cTn id="2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19" grpId="0" animBg="1"/>
      <p:bldP spid="2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a:solidFill>
                  <a:srgbClr val="FF0000"/>
                </a:solidFill>
              </a:rPr>
              <a:t>第十章 查找</a:t>
            </a:r>
          </a:p>
        </p:txBody>
      </p:sp>
      <p:sp>
        <p:nvSpPr>
          <p:cNvPr id="3" name="内容占位符 2"/>
          <p:cNvSpPr>
            <a:spLocks noGrp="1"/>
          </p:cNvSpPr>
          <p:nvPr>
            <p:ph idx="1"/>
          </p:nvPr>
        </p:nvSpPr>
        <p:spPr>
          <a:xfrm>
            <a:off x="457200" y="1295400"/>
            <a:ext cx="8229600" cy="5105400"/>
          </a:xfrm>
        </p:spPr>
        <p:txBody>
          <a:bodyPr>
            <a:normAutofit/>
          </a:bodyPr>
          <a:lstStyle/>
          <a:p>
            <a:pPr marL="0" lvl="0" indent="0" fontAlgn="base">
              <a:lnSpc>
                <a:spcPct val="150000"/>
              </a:lnSpc>
              <a:spcBef>
                <a:spcPct val="5000"/>
              </a:spcBef>
              <a:spcAft>
                <a:spcPct val="5000"/>
              </a:spcAft>
              <a:buNone/>
            </a:pPr>
            <a:r>
              <a:rPr kumimoji="1" lang="zh-CN" altLang="en-US" b="1" dirty="0">
                <a:solidFill>
                  <a:schemeClr val="bg1">
                    <a:lumMod val="65000"/>
                  </a:schemeClr>
                </a:solidFill>
                <a:latin typeface="Arial" charset="0"/>
                <a:ea typeface="宋体" charset="-122"/>
              </a:rPr>
              <a:t> </a:t>
            </a:r>
            <a:r>
              <a:rPr kumimoji="1" lang="en-US" altLang="zh-CN" b="1" dirty="0">
                <a:solidFill>
                  <a:schemeClr val="bg1">
                    <a:lumMod val="65000"/>
                  </a:schemeClr>
                </a:solidFill>
                <a:latin typeface="Arial" charset="0"/>
                <a:ea typeface="宋体" charset="-122"/>
              </a:rPr>
              <a:t>10.1  </a:t>
            </a:r>
            <a:r>
              <a:rPr kumimoji="1" lang="zh-CN" altLang="en-US" b="1" dirty="0">
                <a:solidFill>
                  <a:schemeClr val="bg1">
                    <a:lumMod val="65000"/>
                  </a:schemeClr>
                </a:solidFill>
                <a:latin typeface="Arial" charset="0"/>
                <a:ea typeface="宋体" charset="-122"/>
              </a:rPr>
              <a:t>静态查找表</a:t>
            </a:r>
          </a:p>
          <a:p>
            <a:pPr marL="0" lvl="0" indent="0" fontAlgn="base">
              <a:lnSpc>
                <a:spcPct val="150000"/>
              </a:lnSpc>
              <a:spcBef>
                <a:spcPct val="5000"/>
              </a:spcBef>
              <a:spcAft>
                <a:spcPct val="5000"/>
              </a:spcAft>
              <a:buNone/>
            </a:pPr>
            <a:r>
              <a:rPr kumimoji="1" lang="zh-CN" altLang="en-US" b="1" dirty="0">
                <a:solidFill>
                  <a:srgbClr val="0000FF"/>
                </a:solidFill>
                <a:latin typeface="Arial" charset="0"/>
                <a:ea typeface="宋体" charset="-122"/>
              </a:rPr>
              <a:t> </a:t>
            </a:r>
            <a:r>
              <a:rPr kumimoji="1" lang="en-US" altLang="zh-CN" b="1" dirty="0">
                <a:solidFill>
                  <a:srgbClr val="0000FF"/>
                </a:solidFill>
                <a:latin typeface="Arial" charset="0"/>
                <a:ea typeface="宋体" charset="-122"/>
              </a:rPr>
              <a:t>10.2  </a:t>
            </a:r>
            <a:r>
              <a:rPr kumimoji="1" lang="zh-CN" altLang="en-US" b="1" dirty="0">
                <a:solidFill>
                  <a:srgbClr val="0000FF"/>
                </a:solidFill>
                <a:latin typeface="Arial" charset="0"/>
                <a:ea typeface="宋体" charset="-122"/>
              </a:rPr>
              <a:t>动态查找表</a:t>
            </a:r>
          </a:p>
          <a:p>
            <a:pPr marL="0" lvl="0" indent="0" fontAlgn="base">
              <a:lnSpc>
                <a:spcPct val="150000"/>
              </a:lnSpc>
              <a:spcBef>
                <a:spcPct val="5000"/>
              </a:spcBef>
              <a:spcAft>
                <a:spcPct val="5000"/>
              </a:spcAft>
              <a:buNone/>
            </a:pPr>
            <a:r>
              <a:rPr kumimoji="1" lang="zh-CN" altLang="en-US" b="1" dirty="0">
                <a:solidFill>
                  <a:schemeClr val="bg1">
                    <a:lumMod val="65000"/>
                  </a:schemeClr>
                </a:solidFill>
                <a:latin typeface="Arial" charset="0"/>
                <a:ea typeface="宋体" charset="-122"/>
              </a:rPr>
              <a:t> </a:t>
            </a:r>
            <a:r>
              <a:rPr kumimoji="1" lang="en-US" altLang="zh-CN" b="1" dirty="0">
                <a:solidFill>
                  <a:schemeClr val="bg1">
                    <a:lumMod val="65000"/>
                  </a:schemeClr>
                </a:solidFill>
                <a:latin typeface="Arial" charset="0"/>
                <a:ea typeface="宋体" charset="-122"/>
              </a:rPr>
              <a:t>10.3  </a:t>
            </a:r>
            <a:r>
              <a:rPr kumimoji="1" lang="zh-CN" altLang="en-US" b="1" dirty="0">
                <a:solidFill>
                  <a:schemeClr val="bg1">
                    <a:lumMod val="65000"/>
                  </a:schemeClr>
                </a:solidFill>
                <a:latin typeface="Arial" charset="0"/>
                <a:ea typeface="宋体" charset="-122"/>
              </a:rPr>
              <a:t>哈希表</a:t>
            </a:r>
          </a:p>
        </p:txBody>
      </p:sp>
      <p:sp>
        <p:nvSpPr>
          <p:cNvPr id="4" name="日期占位符 3"/>
          <p:cNvSpPr>
            <a:spLocks noGrp="1"/>
          </p:cNvSpPr>
          <p:nvPr>
            <p:ph type="dt" sz="half" idx="10"/>
          </p:nvPr>
        </p:nvSpPr>
        <p:spPr/>
        <p:txBody>
          <a:bodyPr/>
          <a:lstStyle/>
          <a:p>
            <a:fld id="{95557FFA-1D0B-4388-B6EB-3FF9BF35FE3D}"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45</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Tree>
    <p:extLst>
      <p:ext uri="{BB962C8B-B14F-4D97-AF65-F5344CB8AC3E}">
        <p14:creationId xmlns:p14="http://schemas.microsoft.com/office/powerpoint/2010/main" val="34084465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4000" b="1" dirty="0">
                <a:solidFill>
                  <a:srgbClr val="0000FF"/>
                </a:solidFill>
                <a:latin typeface="Arial" charset="0"/>
                <a:ea typeface="宋体" charset="-122"/>
                <a:cs typeface="+mn-cs"/>
              </a:rPr>
              <a:t>10.2  </a:t>
            </a:r>
            <a:r>
              <a:rPr kumimoji="1" lang="zh-CN" altLang="en-US" sz="4000" b="1" dirty="0">
                <a:solidFill>
                  <a:srgbClr val="0000FF"/>
                </a:solidFill>
                <a:latin typeface="Arial" charset="0"/>
                <a:ea typeface="宋体" charset="-122"/>
                <a:cs typeface="+mn-cs"/>
              </a:rPr>
              <a:t>动态查找表</a:t>
            </a:r>
          </a:p>
        </p:txBody>
      </p:sp>
      <p:sp>
        <p:nvSpPr>
          <p:cNvPr id="3" name="内容占位符 2"/>
          <p:cNvSpPr>
            <a:spLocks noGrp="1"/>
          </p:cNvSpPr>
          <p:nvPr>
            <p:ph idx="1"/>
          </p:nvPr>
        </p:nvSpPr>
        <p:spPr>
          <a:xfrm>
            <a:off x="457200" y="1295400"/>
            <a:ext cx="8229600" cy="5105400"/>
          </a:xfrm>
        </p:spPr>
        <p:txBody>
          <a:bodyPr>
            <a:normAutofit/>
          </a:bodyPr>
          <a:lstStyle/>
          <a:p>
            <a:pPr marL="0" lvl="0" indent="0" fontAlgn="base">
              <a:lnSpc>
                <a:spcPct val="150000"/>
              </a:lnSpc>
              <a:spcBef>
                <a:spcPct val="5000"/>
              </a:spcBef>
              <a:spcAft>
                <a:spcPct val="5000"/>
              </a:spcAft>
              <a:buNone/>
            </a:pPr>
            <a:r>
              <a:rPr kumimoji="1" lang="zh-CN" altLang="en-US" b="1" dirty="0">
                <a:solidFill>
                  <a:srgbClr val="0000FF"/>
                </a:solidFill>
                <a:latin typeface="Arial" charset="0"/>
                <a:ea typeface="宋体" charset="-122"/>
              </a:rPr>
              <a:t> </a:t>
            </a:r>
            <a:r>
              <a:rPr kumimoji="1" lang="en-US" altLang="zh-CN" b="1" dirty="0">
                <a:solidFill>
                  <a:srgbClr val="0000FF"/>
                </a:solidFill>
                <a:latin typeface="Arial" charset="0"/>
                <a:ea typeface="宋体" charset="-122"/>
              </a:rPr>
              <a:t>10.2.1 </a:t>
            </a:r>
            <a:r>
              <a:rPr kumimoji="1" lang="zh-CN" altLang="en-US" b="1" dirty="0">
                <a:solidFill>
                  <a:srgbClr val="0000FF"/>
                </a:solidFill>
                <a:latin typeface="Arial" charset="0"/>
                <a:ea typeface="宋体" charset="-122"/>
              </a:rPr>
              <a:t>二叉排序树和平衡二叉树</a:t>
            </a:r>
          </a:p>
          <a:p>
            <a:pPr marL="0" lvl="0" indent="0" fontAlgn="base">
              <a:lnSpc>
                <a:spcPct val="150000"/>
              </a:lnSpc>
              <a:spcBef>
                <a:spcPct val="5000"/>
              </a:spcBef>
              <a:spcAft>
                <a:spcPct val="5000"/>
              </a:spcAft>
              <a:buNone/>
            </a:pPr>
            <a:r>
              <a:rPr kumimoji="1" lang="zh-CN" altLang="en-US" b="1" dirty="0">
                <a:solidFill>
                  <a:srgbClr val="0000FF"/>
                </a:solidFill>
                <a:latin typeface="Arial" charset="0"/>
                <a:ea typeface="宋体" charset="-122"/>
              </a:rPr>
              <a:t> </a:t>
            </a:r>
            <a:r>
              <a:rPr kumimoji="1" lang="en-US" altLang="zh-CN" b="1" dirty="0">
                <a:solidFill>
                  <a:srgbClr val="0000FF"/>
                </a:solidFill>
                <a:latin typeface="Arial" charset="0"/>
                <a:ea typeface="宋体" charset="-122"/>
              </a:rPr>
              <a:t>10.2.2 B-</a:t>
            </a:r>
            <a:r>
              <a:rPr kumimoji="1" lang="zh-CN" altLang="en-US" b="1" dirty="0">
                <a:solidFill>
                  <a:srgbClr val="0000FF"/>
                </a:solidFill>
                <a:latin typeface="Arial" charset="0"/>
                <a:ea typeface="宋体" charset="-122"/>
              </a:rPr>
              <a:t>树和</a:t>
            </a:r>
            <a:r>
              <a:rPr kumimoji="1" lang="en-US" altLang="zh-CN" b="1" dirty="0">
                <a:solidFill>
                  <a:srgbClr val="0000FF"/>
                </a:solidFill>
                <a:latin typeface="Arial" charset="0"/>
                <a:ea typeface="宋体" charset="-122"/>
              </a:rPr>
              <a:t>B+</a:t>
            </a:r>
            <a:r>
              <a:rPr kumimoji="1" lang="zh-CN" altLang="en-US" b="1" dirty="0">
                <a:solidFill>
                  <a:srgbClr val="0000FF"/>
                </a:solidFill>
                <a:latin typeface="Arial" charset="0"/>
                <a:ea typeface="宋体" charset="-122"/>
              </a:rPr>
              <a:t>树</a:t>
            </a:r>
            <a:endParaRPr kumimoji="1" lang="zh-CN" altLang="en-US" b="1" dirty="0">
              <a:solidFill>
                <a:schemeClr val="bg1">
                  <a:lumMod val="65000"/>
                </a:schemeClr>
              </a:solidFill>
              <a:latin typeface="Arial" charset="0"/>
              <a:ea typeface="宋体" charset="-122"/>
            </a:endParaRPr>
          </a:p>
        </p:txBody>
      </p:sp>
      <p:sp>
        <p:nvSpPr>
          <p:cNvPr id="4" name="日期占位符 3"/>
          <p:cNvSpPr>
            <a:spLocks noGrp="1"/>
          </p:cNvSpPr>
          <p:nvPr>
            <p:ph type="dt" sz="half" idx="10"/>
          </p:nvPr>
        </p:nvSpPr>
        <p:spPr/>
        <p:txBody>
          <a:bodyPr/>
          <a:lstStyle/>
          <a:p>
            <a:fld id="{AD838143-D459-4DF5-8577-00EE00AB9CC5}"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46</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pic>
        <p:nvPicPr>
          <p:cNvPr id="7" name="Picture 6">
            <a:extLst>
              <a:ext uri="{FF2B5EF4-FFF2-40B4-BE49-F238E27FC236}">
                <a16:creationId xmlns:a16="http://schemas.microsoft.com/office/drawing/2014/main" id="{64A58E27-AA93-A149-B73A-696E83E5FB9A}"/>
              </a:ext>
            </a:extLst>
          </p:cNvPr>
          <p:cNvPicPr>
            <a:picLocks noChangeAspect="1"/>
          </p:cNvPicPr>
          <p:nvPr/>
        </p:nvPicPr>
        <p:blipFill>
          <a:blip r:embed="rId4"/>
          <a:stretch>
            <a:fillRect/>
          </a:stretch>
        </p:blipFill>
        <p:spPr>
          <a:xfrm>
            <a:off x="914400" y="3443000"/>
            <a:ext cx="6934200" cy="1734935"/>
          </a:xfrm>
          <a:prstGeom prst="rect">
            <a:avLst/>
          </a:prstGeom>
        </p:spPr>
      </p:pic>
    </p:spTree>
    <p:extLst>
      <p:ext uri="{BB962C8B-B14F-4D97-AF65-F5344CB8AC3E}">
        <p14:creationId xmlns:p14="http://schemas.microsoft.com/office/powerpoint/2010/main" val="21587654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  </a:t>
            </a:r>
            <a:r>
              <a:rPr kumimoji="1" lang="zh-CN" altLang="en-US" sz="3200" b="1" dirty="0">
                <a:latin typeface="Arial" charset="0"/>
                <a:ea typeface="宋体" charset="-122"/>
                <a:cs typeface="+mn-cs"/>
              </a:rPr>
              <a:t>动态查找表</a:t>
            </a:r>
          </a:p>
        </p:txBody>
      </p:sp>
      <p:sp>
        <p:nvSpPr>
          <p:cNvPr id="4" name="日期占位符 3"/>
          <p:cNvSpPr>
            <a:spLocks noGrp="1"/>
          </p:cNvSpPr>
          <p:nvPr>
            <p:ph type="dt" sz="half" idx="10"/>
          </p:nvPr>
        </p:nvSpPr>
        <p:spPr/>
        <p:txBody>
          <a:bodyPr/>
          <a:lstStyle/>
          <a:p>
            <a:fld id="{EE49CB6E-07BE-442D-8CFE-0517BDC467A9}"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47</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25" name="Text Box 8"/>
          <p:cNvSpPr txBox="1">
            <a:spLocks noChangeArrowheads="1"/>
          </p:cNvSpPr>
          <p:nvPr/>
        </p:nvSpPr>
        <p:spPr bwMode="auto">
          <a:xfrm>
            <a:off x="304800" y="1763712"/>
            <a:ext cx="52752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pPr>
            <a:r>
              <a:rPr lang="en-US" altLang="zh-CN" sz="3200">
                <a:solidFill>
                  <a:srgbClr val="0000FF"/>
                </a:solidFill>
                <a:ea typeface="宋体" charset="-122"/>
              </a:rPr>
              <a:t>ADT DynamicSearchTable {</a:t>
            </a:r>
          </a:p>
        </p:txBody>
      </p:sp>
      <p:sp>
        <p:nvSpPr>
          <p:cNvPr id="26" name="Text Box 9"/>
          <p:cNvSpPr txBox="1">
            <a:spLocks noChangeArrowheads="1"/>
          </p:cNvSpPr>
          <p:nvPr/>
        </p:nvSpPr>
        <p:spPr bwMode="auto">
          <a:xfrm>
            <a:off x="323850" y="971550"/>
            <a:ext cx="51117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ea typeface="宋体" charset="-122"/>
              </a:rPr>
              <a:t> </a:t>
            </a:r>
            <a:r>
              <a:rPr lang="zh-CN" altLang="en-US" sz="2800">
                <a:ea typeface="宋体" charset="-122"/>
              </a:rPr>
              <a:t>动态查找表的抽象数据类型</a:t>
            </a:r>
          </a:p>
        </p:txBody>
      </p:sp>
      <p:sp>
        <p:nvSpPr>
          <p:cNvPr id="27" name="Text Box 10"/>
          <p:cNvSpPr txBox="1">
            <a:spLocks noChangeArrowheads="1"/>
          </p:cNvSpPr>
          <p:nvPr/>
        </p:nvSpPr>
        <p:spPr bwMode="auto">
          <a:xfrm>
            <a:off x="533400" y="2727325"/>
            <a:ext cx="2227263"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lnSpc>
                <a:spcPct val="95000"/>
              </a:lnSpc>
              <a:spcBef>
                <a:spcPct val="0"/>
              </a:spcBef>
              <a:spcAft>
                <a:spcPct val="0"/>
              </a:spcAft>
            </a:pPr>
            <a:r>
              <a:rPr lang="zh-CN" altLang="en-US" sz="2800">
                <a:solidFill>
                  <a:srgbClr val="3333FF"/>
                </a:solidFill>
                <a:ea typeface="宋体" charset="-122"/>
              </a:rPr>
              <a:t>数据对象</a:t>
            </a:r>
            <a:r>
              <a:rPr lang="en-US" altLang="zh-CN" sz="2800">
                <a:solidFill>
                  <a:srgbClr val="3333FF"/>
                </a:solidFill>
                <a:ea typeface="宋体" charset="-122"/>
              </a:rPr>
              <a:t>D</a:t>
            </a:r>
            <a:r>
              <a:rPr lang="zh-CN" altLang="en-US" sz="2800">
                <a:solidFill>
                  <a:srgbClr val="3333FF"/>
                </a:solidFill>
                <a:ea typeface="宋体" charset="-122"/>
              </a:rPr>
              <a:t>：</a:t>
            </a:r>
          </a:p>
          <a:p>
            <a:pPr eaLnBrk="1" fontAlgn="base" hangingPunct="1">
              <a:lnSpc>
                <a:spcPct val="95000"/>
              </a:lnSpc>
              <a:spcBef>
                <a:spcPct val="0"/>
              </a:spcBef>
              <a:spcAft>
                <a:spcPct val="0"/>
              </a:spcAft>
            </a:pPr>
            <a:endParaRPr lang="zh-CN" altLang="en-US" sz="2800">
              <a:solidFill>
                <a:srgbClr val="3333FF"/>
              </a:solidFill>
              <a:ea typeface="宋体" charset="-122"/>
            </a:endParaRPr>
          </a:p>
          <a:p>
            <a:pPr eaLnBrk="1" fontAlgn="base" hangingPunct="1">
              <a:lnSpc>
                <a:spcPct val="95000"/>
              </a:lnSpc>
              <a:spcBef>
                <a:spcPct val="0"/>
              </a:spcBef>
              <a:spcAft>
                <a:spcPct val="0"/>
              </a:spcAft>
            </a:pPr>
            <a:endParaRPr lang="zh-CN" altLang="en-US" sz="2800">
              <a:solidFill>
                <a:srgbClr val="3333FF"/>
              </a:solidFill>
              <a:ea typeface="宋体" charset="-122"/>
            </a:endParaRPr>
          </a:p>
          <a:p>
            <a:pPr eaLnBrk="1" fontAlgn="base" hangingPunct="1">
              <a:lnSpc>
                <a:spcPct val="95000"/>
              </a:lnSpc>
              <a:spcBef>
                <a:spcPct val="0"/>
              </a:spcBef>
              <a:spcAft>
                <a:spcPct val="0"/>
              </a:spcAft>
            </a:pPr>
            <a:endParaRPr lang="zh-CN" altLang="en-US" sz="2800">
              <a:solidFill>
                <a:srgbClr val="3333FF"/>
              </a:solidFill>
              <a:ea typeface="宋体" charset="-122"/>
            </a:endParaRPr>
          </a:p>
          <a:p>
            <a:pPr eaLnBrk="1" fontAlgn="base" hangingPunct="1">
              <a:lnSpc>
                <a:spcPct val="95000"/>
              </a:lnSpc>
              <a:spcBef>
                <a:spcPct val="0"/>
              </a:spcBef>
              <a:spcAft>
                <a:spcPct val="0"/>
              </a:spcAft>
            </a:pPr>
            <a:r>
              <a:rPr lang="zh-CN" altLang="en-US" sz="2800">
                <a:solidFill>
                  <a:srgbClr val="3333FF"/>
                </a:solidFill>
                <a:ea typeface="宋体" charset="-122"/>
              </a:rPr>
              <a:t>数据关系</a:t>
            </a:r>
            <a:r>
              <a:rPr lang="en-US" altLang="zh-CN" sz="2800">
                <a:solidFill>
                  <a:srgbClr val="3333FF"/>
                </a:solidFill>
                <a:ea typeface="宋体" charset="-122"/>
              </a:rPr>
              <a:t>R</a:t>
            </a:r>
            <a:r>
              <a:rPr lang="zh-CN" altLang="en-US" sz="2800">
                <a:solidFill>
                  <a:srgbClr val="3333FF"/>
                </a:solidFill>
                <a:ea typeface="宋体" charset="-122"/>
              </a:rPr>
              <a:t>：</a:t>
            </a:r>
          </a:p>
        </p:txBody>
      </p:sp>
      <p:sp>
        <p:nvSpPr>
          <p:cNvPr id="28" name="Text Box 11"/>
          <p:cNvSpPr txBox="1">
            <a:spLocks noChangeArrowheads="1"/>
          </p:cNvSpPr>
          <p:nvPr/>
        </p:nvSpPr>
        <p:spPr bwMode="auto">
          <a:xfrm>
            <a:off x="2771775" y="4413250"/>
            <a:ext cx="42021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pPr>
            <a:r>
              <a:rPr lang="en-US" altLang="zh-CN" sz="2800">
                <a:solidFill>
                  <a:srgbClr val="000000"/>
                </a:solidFill>
                <a:ea typeface="宋体" charset="-122"/>
              </a:rPr>
              <a:t> </a:t>
            </a:r>
            <a:r>
              <a:rPr lang="zh-CN" altLang="en-US" sz="2800">
                <a:solidFill>
                  <a:srgbClr val="000000"/>
                </a:solidFill>
                <a:ea typeface="宋体" charset="-122"/>
              </a:rPr>
              <a:t>数据元素</a:t>
            </a:r>
            <a:r>
              <a:rPr lang="zh-CN" altLang="en-US" sz="2800">
                <a:solidFill>
                  <a:srgbClr val="FF3300"/>
                </a:solidFill>
                <a:ea typeface="宋体" charset="-122"/>
              </a:rPr>
              <a:t>同属</a:t>
            </a:r>
            <a:r>
              <a:rPr lang="zh-CN" altLang="en-US" sz="2800">
                <a:solidFill>
                  <a:srgbClr val="000000"/>
                </a:solidFill>
                <a:ea typeface="宋体" charset="-122"/>
              </a:rPr>
              <a:t>一个集合。</a:t>
            </a:r>
          </a:p>
        </p:txBody>
      </p:sp>
      <p:sp>
        <p:nvSpPr>
          <p:cNvPr id="29" name="Text Box 12"/>
          <p:cNvSpPr txBox="1">
            <a:spLocks noChangeArrowheads="1"/>
          </p:cNvSpPr>
          <p:nvPr/>
        </p:nvSpPr>
        <p:spPr bwMode="auto">
          <a:xfrm>
            <a:off x="2916238" y="2492375"/>
            <a:ext cx="5851525"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just" eaLnBrk="1" fontAlgn="base" hangingPunct="1">
              <a:lnSpc>
                <a:spcPct val="125000"/>
              </a:lnSpc>
              <a:spcBef>
                <a:spcPct val="0"/>
              </a:spcBef>
              <a:spcAft>
                <a:spcPct val="0"/>
              </a:spcAft>
            </a:pPr>
            <a:r>
              <a:rPr lang="en-US" altLang="zh-CN" sz="2800" dirty="0">
                <a:solidFill>
                  <a:srgbClr val="000000"/>
                </a:solidFill>
                <a:ea typeface="宋体" charset="-122"/>
              </a:rPr>
              <a:t>D</a:t>
            </a:r>
            <a:r>
              <a:rPr lang="zh-CN" altLang="en-US" sz="2800" dirty="0">
                <a:solidFill>
                  <a:srgbClr val="000000"/>
                </a:solidFill>
                <a:ea typeface="宋体" charset="-122"/>
              </a:rPr>
              <a:t>是具有</a:t>
            </a:r>
            <a:r>
              <a:rPr lang="zh-CN" altLang="en-US" sz="2800" dirty="0">
                <a:solidFill>
                  <a:srgbClr val="FF3300"/>
                </a:solidFill>
                <a:ea typeface="宋体" charset="-122"/>
              </a:rPr>
              <a:t>相同特性</a:t>
            </a:r>
            <a:r>
              <a:rPr lang="zh-CN" altLang="en-US" sz="2800" dirty="0">
                <a:solidFill>
                  <a:srgbClr val="000000"/>
                </a:solidFill>
                <a:ea typeface="宋体" charset="-122"/>
              </a:rPr>
              <a:t>的数据元素的集合，每个数据元素含有类型相同的关键字，可唯一标识数据元素。</a:t>
            </a:r>
          </a:p>
        </p:txBody>
      </p:sp>
      <p:sp>
        <p:nvSpPr>
          <p:cNvPr id="30" name="Text Box 13"/>
          <p:cNvSpPr txBox="1">
            <a:spLocks noChangeArrowheads="1"/>
          </p:cNvSpPr>
          <p:nvPr/>
        </p:nvSpPr>
        <p:spPr bwMode="auto">
          <a:xfrm>
            <a:off x="581025" y="5745162"/>
            <a:ext cx="5791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pPr>
            <a:r>
              <a:rPr lang="en-US" altLang="zh-CN" sz="3200">
                <a:solidFill>
                  <a:srgbClr val="0000FF"/>
                </a:solidFill>
                <a:ea typeface="宋体" charset="-122"/>
              </a:rPr>
              <a:t>}ADT  DynamicSearchTable</a:t>
            </a:r>
            <a:endParaRPr lang="en-US" altLang="zh-CN" sz="2400">
              <a:solidFill>
                <a:srgbClr val="0000FF"/>
              </a:solidFill>
              <a:ea typeface="宋体" charset="-122"/>
            </a:endParaRPr>
          </a:p>
        </p:txBody>
      </p:sp>
      <p:sp>
        <p:nvSpPr>
          <p:cNvPr id="31" name="Text Box 14"/>
          <p:cNvSpPr txBox="1">
            <a:spLocks noChangeArrowheads="1"/>
          </p:cNvSpPr>
          <p:nvPr/>
        </p:nvSpPr>
        <p:spPr bwMode="auto">
          <a:xfrm>
            <a:off x="514350" y="5081587"/>
            <a:ext cx="21875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lnSpc>
                <a:spcPct val="95000"/>
              </a:lnSpc>
              <a:spcBef>
                <a:spcPct val="0"/>
              </a:spcBef>
              <a:spcAft>
                <a:spcPct val="0"/>
              </a:spcAft>
            </a:pPr>
            <a:r>
              <a:rPr lang="zh-CN" altLang="en-US" sz="2800">
                <a:solidFill>
                  <a:srgbClr val="3333FF"/>
                </a:solidFill>
                <a:ea typeface="宋体" charset="-122"/>
              </a:rPr>
              <a:t>基本操作</a:t>
            </a:r>
            <a:r>
              <a:rPr lang="en-US" altLang="zh-CN" sz="2800">
                <a:solidFill>
                  <a:srgbClr val="3333FF"/>
                </a:solidFill>
                <a:ea typeface="宋体" charset="-122"/>
              </a:rPr>
              <a:t>P</a:t>
            </a:r>
            <a:r>
              <a:rPr lang="zh-CN" altLang="en-US" sz="2800">
                <a:solidFill>
                  <a:srgbClr val="3333FF"/>
                </a:solidFill>
                <a:ea typeface="宋体" charset="-122"/>
              </a:rPr>
              <a:t>：</a:t>
            </a:r>
          </a:p>
        </p:txBody>
      </p:sp>
      <p:sp>
        <p:nvSpPr>
          <p:cNvPr id="32" name="Text Box 16"/>
          <p:cNvSpPr txBox="1">
            <a:spLocks noChangeArrowheads="1"/>
          </p:cNvSpPr>
          <p:nvPr/>
        </p:nvSpPr>
        <p:spPr bwMode="auto">
          <a:xfrm>
            <a:off x="2771775" y="4979987"/>
            <a:ext cx="16494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pPr>
            <a:r>
              <a:rPr lang="en-US" altLang="zh-CN" sz="2800">
                <a:solidFill>
                  <a:srgbClr val="3333FF"/>
                </a:solidFill>
                <a:ea typeface="宋体" charset="-122"/>
              </a:rPr>
              <a:t> </a:t>
            </a:r>
            <a:r>
              <a:rPr lang="zh-CN" altLang="en-US" sz="3600" u="sng">
                <a:solidFill>
                  <a:srgbClr val="FF3300"/>
                </a:solidFill>
                <a:ea typeface="宋体" charset="-122"/>
              </a:rPr>
              <a:t>见下页</a:t>
            </a:r>
          </a:p>
        </p:txBody>
      </p:sp>
    </p:spTree>
    <p:extLst>
      <p:ext uri="{BB962C8B-B14F-4D97-AF65-F5344CB8AC3E}">
        <p14:creationId xmlns:p14="http://schemas.microsoft.com/office/powerpoint/2010/main" val="2330937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  </a:t>
            </a:r>
            <a:r>
              <a:rPr kumimoji="1" lang="zh-CN" altLang="en-US" sz="3200" b="1" dirty="0">
                <a:latin typeface="Arial" charset="0"/>
                <a:ea typeface="宋体" charset="-122"/>
                <a:cs typeface="+mn-cs"/>
              </a:rPr>
              <a:t>动态查找表</a:t>
            </a:r>
          </a:p>
        </p:txBody>
      </p:sp>
      <p:sp>
        <p:nvSpPr>
          <p:cNvPr id="4" name="日期占位符 3"/>
          <p:cNvSpPr>
            <a:spLocks noGrp="1"/>
          </p:cNvSpPr>
          <p:nvPr>
            <p:ph type="dt" sz="half" idx="10"/>
          </p:nvPr>
        </p:nvSpPr>
        <p:spPr/>
        <p:txBody>
          <a:bodyPr/>
          <a:lstStyle/>
          <a:p>
            <a:fld id="{883AE35F-5F4A-4079-BF38-7683CEC626D1}"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48</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7" name="Text Box 9">
            <a:hlinkClick r:id="" action="ppaction://hlinkshowjump?jump=nextslide" highlightClick="1"/>
          </p:cNvPr>
          <p:cNvSpPr txBox="1">
            <a:spLocks noChangeArrowheads="1"/>
          </p:cNvSpPr>
          <p:nvPr/>
        </p:nvSpPr>
        <p:spPr bwMode="auto">
          <a:xfrm>
            <a:off x="1030288" y="2205037"/>
            <a:ext cx="61912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0000FF"/>
                </a:solidFill>
                <a:effectLst/>
                <a:uLnTx/>
                <a:uFillTx/>
                <a:latin typeface="Times New Roman" pitchFamily="18" charset="0"/>
                <a:ea typeface="楷体_GB2312" pitchFamily="49" charset="-122"/>
              </a:rPr>
              <a:t>InitDSTable(&amp;DT)                </a:t>
            </a:r>
            <a:r>
              <a:rPr kumimoji="1" lang="en-US" altLang="zh-CN" sz="2800" b="1" i="0" u="none" strike="noStrike" kern="0" cap="none" spc="0" normalizeH="0" baseline="0" noProof="0">
                <a:ln>
                  <a:noFill/>
                </a:ln>
                <a:solidFill>
                  <a:srgbClr val="000000"/>
                </a:solidFill>
                <a:effectLst/>
                <a:uLnTx/>
                <a:uFillTx/>
                <a:latin typeface="Times New Roman" pitchFamily="18" charset="0"/>
                <a:ea typeface="楷体_GB2312" pitchFamily="49" charset="-122"/>
              </a:rPr>
              <a:t>//</a:t>
            </a:r>
            <a:r>
              <a:rPr kumimoji="1" lang="zh-CN" altLang="en-US" sz="2800" b="1" i="0" u="none" strike="noStrike" kern="0" cap="none" spc="0" normalizeH="0" baseline="0" noProof="0">
                <a:ln>
                  <a:noFill/>
                </a:ln>
                <a:solidFill>
                  <a:srgbClr val="000000"/>
                </a:solidFill>
                <a:effectLst/>
                <a:uLnTx/>
                <a:uFillTx/>
                <a:latin typeface="Times New Roman" pitchFamily="18" charset="0"/>
                <a:ea typeface="楷体_GB2312" pitchFamily="49" charset="-122"/>
              </a:rPr>
              <a:t>初始化表</a:t>
            </a:r>
            <a:endParaRPr kumimoji="1" lang="zh-CN" altLang="en-US" sz="2800" b="1" i="0" u="none" strike="noStrike" kern="0" cap="none" spc="0" normalizeH="0" baseline="0" noProof="0">
              <a:ln>
                <a:noFill/>
              </a:ln>
              <a:solidFill>
                <a:srgbClr val="000000"/>
              </a:solidFill>
              <a:effectLst/>
              <a:uLnTx/>
              <a:uFillTx/>
              <a:latin typeface="Times New Roman" pitchFamily="18" charset="0"/>
              <a:ea typeface="宋体" charset="-122"/>
            </a:endParaRPr>
          </a:p>
        </p:txBody>
      </p:sp>
      <p:sp>
        <p:nvSpPr>
          <p:cNvPr id="18" name="Text Box 11">
            <a:hlinkClick r:id="rId4" action="ppaction://hlinksldjump" highlightClick="1"/>
          </p:cNvPr>
          <p:cNvSpPr txBox="1">
            <a:spLocks noChangeArrowheads="1"/>
          </p:cNvSpPr>
          <p:nvPr/>
        </p:nvSpPr>
        <p:spPr bwMode="auto">
          <a:xfrm>
            <a:off x="1052513" y="2795587"/>
            <a:ext cx="63865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0000FF"/>
                </a:solidFill>
                <a:effectLst/>
                <a:uLnTx/>
                <a:uFillTx/>
                <a:latin typeface="Times New Roman" pitchFamily="18" charset="0"/>
                <a:ea typeface="楷体_GB2312" pitchFamily="49" charset="-122"/>
              </a:rPr>
              <a:t>DestroyDSTable(&amp;DT)        </a:t>
            </a:r>
            <a:r>
              <a:rPr kumimoji="1" lang="en-US" altLang="zh-CN" sz="2800" b="1" i="0" u="none" strike="noStrike" kern="0" cap="none" spc="0" normalizeH="0" baseline="0" noProof="0">
                <a:ln>
                  <a:noFill/>
                </a:ln>
                <a:solidFill>
                  <a:srgbClr val="000000"/>
                </a:solidFill>
                <a:effectLst/>
                <a:uLnTx/>
                <a:uFillTx/>
                <a:latin typeface="Times New Roman" pitchFamily="18" charset="0"/>
                <a:ea typeface="楷体_GB2312" pitchFamily="49" charset="-122"/>
              </a:rPr>
              <a:t>//</a:t>
            </a:r>
            <a:r>
              <a:rPr kumimoji="1" lang="zh-CN" altLang="en-US" sz="2800" b="1" i="0" u="none" strike="noStrike" kern="0" cap="none" spc="0" normalizeH="0" baseline="0" noProof="0">
                <a:ln>
                  <a:noFill/>
                </a:ln>
                <a:solidFill>
                  <a:srgbClr val="000000"/>
                </a:solidFill>
                <a:effectLst/>
                <a:uLnTx/>
                <a:uFillTx/>
                <a:latin typeface="Times New Roman" pitchFamily="18" charset="0"/>
                <a:ea typeface="楷体_GB2312" pitchFamily="49" charset="-122"/>
              </a:rPr>
              <a:t>销毁表</a:t>
            </a:r>
          </a:p>
        </p:txBody>
      </p:sp>
      <p:sp>
        <p:nvSpPr>
          <p:cNvPr id="19" name="Text Box 12">
            <a:hlinkClick r:id="rId5" action="ppaction://hlinksldjump" highlightClick="1"/>
          </p:cNvPr>
          <p:cNvSpPr txBox="1">
            <a:spLocks noChangeArrowheads="1"/>
          </p:cNvSpPr>
          <p:nvPr/>
        </p:nvSpPr>
        <p:spPr bwMode="auto">
          <a:xfrm>
            <a:off x="1030288" y="3406775"/>
            <a:ext cx="69834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0000FF"/>
                </a:solidFill>
                <a:effectLst/>
                <a:uLnTx/>
                <a:uFillTx/>
                <a:latin typeface="Times New Roman" pitchFamily="18" charset="0"/>
                <a:ea typeface="楷体_GB2312" pitchFamily="49" charset="-122"/>
              </a:rPr>
              <a:t>SearchDSTable(DT, key);    </a:t>
            </a:r>
            <a:r>
              <a:rPr kumimoji="1" lang="en-US" altLang="zh-CN" sz="2800" b="1" i="0" u="none" strike="noStrike" kern="0" cap="none" spc="0" normalizeH="0" baseline="0" noProof="0">
                <a:ln>
                  <a:noFill/>
                </a:ln>
                <a:solidFill>
                  <a:srgbClr val="000000"/>
                </a:solidFill>
                <a:effectLst/>
                <a:uLnTx/>
                <a:uFillTx/>
                <a:latin typeface="Times New Roman" pitchFamily="18" charset="0"/>
                <a:ea typeface="楷体_GB2312" pitchFamily="49" charset="-122"/>
              </a:rPr>
              <a:t>//</a:t>
            </a:r>
            <a:r>
              <a:rPr kumimoji="1" lang="zh-CN" altLang="en-US" sz="2800" b="1" i="0" u="none" strike="noStrike" kern="0" cap="none" spc="0" normalizeH="0" baseline="0" noProof="0">
                <a:ln>
                  <a:noFill/>
                </a:ln>
                <a:solidFill>
                  <a:srgbClr val="000000"/>
                </a:solidFill>
                <a:effectLst/>
                <a:uLnTx/>
                <a:uFillTx/>
                <a:latin typeface="Times New Roman" pitchFamily="18" charset="0"/>
                <a:ea typeface="楷体_GB2312" pitchFamily="49" charset="-122"/>
              </a:rPr>
              <a:t>按关键字查找</a:t>
            </a:r>
          </a:p>
        </p:txBody>
      </p:sp>
      <p:sp>
        <p:nvSpPr>
          <p:cNvPr id="20" name="Text Box 13">
            <a:hlinkClick r:id="rId6" action="ppaction://hlinksldjump" highlightClick="1"/>
          </p:cNvPr>
          <p:cNvSpPr txBox="1">
            <a:spLocks noChangeArrowheads="1"/>
          </p:cNvSpPr>
          <p:nvPr/>
        </p:nvSpPr>
        <p:spPr bwMode="auto">
          <a:xfrm>
            <a:off x="1019175" y="3925887"/>
            <a:ext cx="67786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0000FF"/>
                </a:solidFill>
                <a:effectLst/>
                <a:uLnTx/>
                <a:uFillTx/>
                <a:latin typeface="Times New Roman" pitchFamily="18" charset="0"/>
                <a:ea typeface="楷体_GB2312" pitchFamily="49" charset="-122"/>
              </a:rPr>
              <a:t>InsertDSTable(&amp;DT, e);      </a:t>
            </a:r>
            <a:r>
              <a:rPr kumimoji="1" lang="en-US" altLang="zh-CN" sz="2800" b="1" i="0" u="none" strike="noStrike" kern="0" cap="none" spc="0" normalizeH="0" baseline="0" noProof="0">
                <a:ln>
                  <a:noFill/>
                </a:ln>
                <a:solidFill>
                  <a:srgbClr val="000000"/>
                </a:solidFill>
                <a:effectLst/>
                <a:uLnTx/>
                <a:uFillTx/>
                <a:latin typeface="Times New Roman" pitchFamily="18" charset="0"/>
                <a:ea typeface="楷体_GB2312" pitchFamily="49" charset="-122"/>
              </a:rPr>
              <a:t>//</a:t>
            </a:r>
            <a:r>
              <a:rPr kumimoji="1" lang="zh-CN" altLang="en-US" sz="2800" b="1" i="0" u="none" strike="noStrike" kern="0" cap="none" spc="0" normalizeH="0" baseline="0" noProof="0">
                <a:ln>
                  <a:noFill/>
                </a:ln>
                <a:solidFill>
                  <a:srgbClr val="000000"/>
                </a:solidFill>
                <a:effectLst/>
                <a:uLnTx/>
                <a:uFillTx/>
                <a:latin typeface="Times New Roman" pitchFamily="18" charset="0"/>
                <a:ea typeface="楷体_GB2312" pitchFamily="49" charset="-122"/>
              </a:rPr>
              <a:t>插入数据元素</a:t>
            </a:r>
          </a:p>
        </p:txBody>
      </p:sp>
      <p:sp>
        <p:nvSpPr>
          <p:cNvPr id="21" name="Text Box 14">
            <a:hlinkClick r:id="rId7" action="ppaction://hlinksldjump" highlightClick="1"/>
          </p:cNvPr>
          <p:cNvSpPr txBox="1">
            <a:spLocks noChangeArrowheads="1"/>
          </p:cNvSpPr>
          <p:nvPr/>
        </p:nvSpPr>
        <p:spPr bwMode="auto">
          <a:xfrm>
            <a:off x="1030288" y="4413250"/>
            <a:ext cx="70564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0000FF"/>
                </a:solidFill>
                <a:effectLst/>
                <a:uLnTx/>
                <a:uFillTx/>
                <a:latin typeface="Times New Roman" pitchFamily="18" charset="0"/>
                <a:ea typeface="楷体_GB2312" pitchFamily="49" charset="-122"/>
              </a:rPr>
              <a:t>DeleteDSTable(&amp;T, key);    </a:t>
            </a:r>
            <a:r>
              <a:rPr kumimoji="1" lang="en-US" altLang="zh-CN" sz="2800" b="1" i="0" u="none" strike="noStrike" kern="0" cap="none" spc="0" normalizeH="0" baseline="0" noProof="0">
                <a:ln>
                  <a:noFill/>
                </a:ln>
                <a:solidFill>
                  <a:srgbClr val="000000"/>
                </a:solidFill>
                <a:effectLst/>
                <a:uLnTx/>
                <a:uFillTx/>
                <a:latin typeface="Times New Roman" pitchFamily="18" charset="0"/>
                <a:ea typeface="楷体_GB2312" pitchFamily="49" charset="-122"/>
              </a:rPr>
              <a:t>//</a:t>
            </a:r>
            <a:r>
              <a:rPr kumimoji="1" lang="zh-CN" altLang="en-US" sz="2800" b="1" i="0" u="none" strike="noStrike" kern="0" cap="none" spc="0" normalizeH="0" baseline="0" noProof="0">
                <a:ln>
                  <a:noFill/>
                </a:ln>
                <a:solidFill>
                  <a:srgbClr val="000000"/>
                </a:solidFill>
                <a:effectLst/>
                <a:uLnTx/>
                <a:uFillTx/>
                <a:latin typeface="Times New Roman" pitchFamily="18" charset="0"/>
                <a:ea typeface="楷体_GB2312" pitchFamily="49" charset="-122"/>
              </a:rPr>
              <a:t>删除数据元素</a:t>
            </a:r>
          </a:p>
        </p:txBody>
      </p:sp>
      <p:sp>
        <p:nvSpPr>
          <p:cNvPr id="22" name="Text Box 15">
            <a:hlinkClick r:id="rId8" action="ppaction://hlinksldjump" highlightClick="1"/>
          </p:cNvPr>
          <p:cNvSpPr txBox="1">
            <a:spLocks noChangeArrowheads="1"/>
          </p:cNvSpPr>
          <p:nvPr/>
        </p:nvSpPr>
        <p:spPr bwMode="auto">
          <a:xfrm>
            <a:off x="957263" y="4932362"/>
            <a:ext cx="69135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0000FF"/>
                </a:solidFill>
                <a:effectLst/>
                <a:uLnTx/>
                <a:uFillTx/>
                <a:latin typeface="Times New Roman" pitchFamily="18" charset="0"/>
                <a:ea typeface="楷体_GB2312" pitchFamily="49" charset="-122"/>
              </a:rPr>
              <a:t>TraverseDSTable(DT, Visit()); </a:t>
            </a:r>
            <a:r>
              <a:rPr kumimoji="1" lang="en-US" altLang="zh-CN" sz="2800" b="1" i="0" u="none" strike="noStrike" kern="0" cap="none" spc="0" normalizeH="0" baseline="0" noProof="0">
                <a:ln>
                  <a:noFill/>
                </a:ln>
                <a:solidFill>
                  <a:srgbClr val="000000"/>
                </a:solidFill>
                <a:effectLst/>
                <a:uLnTx/>
                <a:uFillTx/>
                <a:latin typeface="Times New Roman" pitchFamily="18" charset="0"/>
                <a:ea typeface="楷体_GB2312" pitchFamily="49" charset="-122"/>
              </a:rPr>
              <a:t>//</a:t>
            </a:r>
            <a:r>
              <a:rPr kumimoji="1" lang="zh-CN" altLang="en-US" sz="2800" b="1" i="0" u="none" strike="noStrike" kern="0" cap="none" spc="0" normalizeH="0" baseline="0" noProof="0">
                <a:ln>
                  <a:noFill/>
                </a:ln>
                <a:solidFill>
                  <a:srgbClr val="000000"/>
                </a:solidFill>
                <a:effectLst/>
                <a:uLnTx/>
                <a:uFillTx/>
                <a:latin typeface="Times New Roman" pitchFamily="18" charset="0"/>
                <a:ea typeface="楷体_GB2312" pitchFamily="49" charset="-122"/>
              </a:rPr>
              <a:t>遍历表</a:t>
            </a:r>
          </a:p>
        </p:txBody>
      </p:sp>
      <p:sp>
        <p:nvSpPr>
          <p:cNvPr id="23" name="Text Box 18"/>
          <p:cNvSpPr txBox="1">
            <a:spLocks noChangeArrowheads="1"/>
          </p:cNvSpPr>
          <p:nvPr/>
        </p:nvSpPr>
        <p:spPr bwMode="auto">
          <a:xfrm>
            <a:off x="381000" y="914400"/>
            <a:ext cx="23050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ea typeface="宋体" charset="-122"/>
              </a:rPr>
              <a:t> </a:t>
            </a:r>
            <a:r>
              <a:rPr lang="zh-CN" altLang="en-US" sz="2800">
                <a:ea typeface="宋体" charset="-122"/>
              </a:rPr>
              <a:t>基本操作</a:t>
            </a:r>
          </a:p>
        </p:txBody>
      </p:sp>
    </p:spTree>
    <p:extLst>
      <p:ext uri="{BB962C8B-B14F-4D97-AF65-F5344CB8AC3E}">
        <p14:creationId xmlns:p14="http://schemas.microsoft.com/office/powerpoint/2010/main" val="3839623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4000" b="1" dirty="0">
                <a:solidFill>
                  <a:srgbClr val="0000FF"/>
                </a:solidFill>
                <a:latin typeface="Arial" charset="0"/>
                <a:ea typeface="宋体" charset="-122"/>
                <a:cs typeface="+mn-cs"/>
              </a:rPr>
              <a:t>10.2  </a:t>
            </a:r>
            <a:r>
              <a:rPr kumimoji="1" lang="zh-CN" altLang="en-US" sz="4000" b="1" dirty="0">
                <a:solidFill>
                  <a:srgbClr val="0000FF"/>
                </a:solidFill>
                <a:latin typeface="Arial" charset="0"/>
                <a:ea typeface="宋体" charset="-122"/>
                <a:cs typeface="+mn-cs"/>
              </a:rPr>
              <a:t>动态查找表</a:t>
            </a:r>
          </a:p>
        </p:txBody>
      </p:sp>
      <p:sp>
        <p:nvSpPr>
          <p:cNvPr id="3" name="内容占位符 2"/>
          <p:cNvSpPr>
            <a:spLocks noGrp="1"/>
          </p:cNvSpPr>
          <p:nvPr>
            <p:ph idx="1"/>
          </p:nvPr>
        </p:nvSpPr>
        <p:spPr>
          <a:xfrm>
            <a:off x="457200" y="1295400"/>
            <a:ext cx="8229600" cy="5105400"/>
          </a:xfrm>
        </p:spPr>
        <p:txBody>
          <a:bodyPr>
            <a:normAutofit/>
          </a:bodyPr>
          <a:lstStyle/>
          <a:p>
            <a:pPr marL="0" lvl="0" indent="0" fontAlgn="base">
              <a:lnSpc>
                <a:spcPct val="150000"/>
              </a:lnSpc>
              <a:spcBef>
                <a:spcPct val="5000"/>
              </a:spcBef>
              <a:spcAft>
                <a:spcPct val="5000"/>
              </a:spcAft>
              <a:buNone/>
            </a:pPr>
            <a:r>
              <a:rPr kumimoji="1" lang="zh-CN" altLang="en-US" b="1" dirty="0">
                <a:solidFill>
                  <a:srgbClr val="0000FF"/>
                </a:solidFill>
                <a:latin typeface="Arial" charset="0"/>
                <a:ea typeface="宋体" charset="-122"/>
              </a:rPr>
              <a:t> </a:t>
            </a:r>
            <a:r>
              <a:rPr kumimoji="1" lang="en-US" altLang="zh-CN" b="1" dirty="0">
                <a:solidFill>
                  <a:srgbClr val="0000FF"/>
                </a:solidFill>
                <a:latin typeface="Arial" charset="0"/>
                <a:ea typeface="宋体" charset="-122"/>
              </a:rPr>
              <a:t>10.2.1 </a:t>
            </a:r>
            <a:r>
              <a:rPr kumimoji="1" lang="zh-CN" altLang="en-US" b="1" dirty="0">
                <a:solidFill>
                  <a:srgbClr val="0000FF"/>
                </a:solidFill>
                <a:latin typeface="Arial" charset="0"/>
                <a:ea typeface="宋体" charset="-122"/>
              </a:rPr>
              <a:t>二叉排序树和平衡二叉树</a:t>
            </a:r>
          </a:p>
          <a:p>
            <a:pPr marL="0" lvl="0" indent="0" fontAlgn="base">
              <a:lnSpc>
                <a:spcPct val="150000"/>
              </a:lnSpc>
              <a:spcBef>
                <a:spcPct val="5000"/>
              </a:spcBef>
              <a:spcAft>
                <a:spcPct val="5000"/>
              </a:spcAft>
              <a:buNone/>
            </a:pPr>
            <a:r>
              <a:rPr kumimoji="1" lang="zh-CN" altLang="en-US" b="1" dirty="0">
                <a:solidFill>
                  <a:schemeClr val="bg1">
                    <a:lumMod val="65000"/>
                  </a:schemeClr>
                </a:solidFill>
                <a:latin typeface="Arial" charset="0"/>
                <a:ea typeface="宋体" charset="-122"/>
              </a:rPr>
              <a:t> </a:t>
            </a:r>
            <a:r>
              <a:rPr kumimoji="1" lang="en-US" altLang="zh-CN" b="1" dirty="0">
                <a:solidFill>
                  <a:schemeClr val="bg1">
                    <a:lumMod val="65000"/>
                  </a:schemeClr>
                </a:solidFill>
                <a:latin typeface="Arial" charset="0"/>
                <a:ea typeface="宋体" charset="-122"/>
              </a:rPr>
              <a:t>10.2.2 B-</a:t>
            </a:r>
            <a:r>
              <a:rPr kumimoji="1" lang="zh-CN" altLang="en-US" b="1" dirty="0">
                <a:solidFill>
                  <a:schemeClr val="bg1">
                    <a:lumMod val="65000"/>
                  </a:schemeClr>
                </a:solidFill>
                <a:latin typeface="Arial" charset="0"/>
                <a:ea typeface="宋体" charset="-122"/>
              </a:rPr>
              <a:t>树和</a:t>
            </a:r>
            <a:r>
              <a:rPr kumimoji="1" lang="en-US" altLang="zh-CN" b="1" dirty="0">
                <a:solidFill>
                  <a:schemeClr val="bg1">
                    <a:lumMod val="65000"/>
                  </a:schemeClr>
                </a:solidFill>
                <a:latin typeface="Arial" charset="0"/>
                <a:ea typeface="宋体" charset="-122"/>
              </a:rPr>
              <a:t>B+</a:t>
            </a:r>
            <a:r>
              <a:rPr kumimoji="1" lang="zh-CN" altLang="en-US" b="1" dirty="0">
                <a:solidFill>
                  <a:schemeClr val="bg1">
                    <a:lumMod val="65000"/>
                  </a:schemeClr>
                </a:solidFill>
                <a:latin typeface="Arial" charset="0"/>
                <a:ea typeface="宋体" charset="-122"/>
              </a:rPr>
              <a:t>树</a:t>
            </a:r>
          </a:p>
        </p:txBody>
      </p:sp>
      <p:sp>
        <p:nvSpPr>
          <p:cNvPr id="4" name="日期占位符 3"/>
          <p:cNvSpPr>
            <a:spLocks noGrp="1"/>
          </p:cNvSpPr>
          <p:nvPr>
            <p:ph type="dt" sz="half" idx="10"/>
          </p:nvPr>
        </p:nvSpPr>
        <p:spPr/>
        <p:txBody>
          <a:bodyPr/>
          <a:lstStyle/>
          <a:p>
            <a:fld id="{7DB56B63-0126-4475-95E9-6D73040F6420}"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49</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Tree>
    <p:extLst>
      <p:ext uri="{BB962C8B-B14F-4D97-AF65-F5344CB8AC3E}">
        <p14:creationId xmlns:p14="http://schemas.microsoft.com/office/powerpoint/2010/main" val="3439224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fontAlgn="base">
              <a:lnSpc>
                <a:spcPct val="150000"/>
              </a:lnSpc>
              <a:spcBef>
                <a:spcPct val="5000"/>
              </a:spcBef>
              <a:spcAft>
                <a:spcPct val="5000"/>
              </a:spcAft>
            </a:pPr>
            <a:r>
              <a:rPr kumimoji="1" lang="zh-CN" altLang="en-US" sz="3200" b="1" dirty="0">
                <a:latin typeface="Arial" charset="0"/>
                <a:ea typeface="宋体" charset="-122"/>
                <a:cs typeface="+mn-cs"/>
              </a:rPr>
              <a:t>预备知识</a:t>
            </a:r>
          </a:p>
        </p:txBody>
      </p:sp>
      <p:sp>
        <p:nvSpPr>
          <p:cNvPr id="4" name="日期占位符 3"/>
          <p:cNvSpPr>
            <a:spLocks noGrp="1"/>
          </p:cNvSpPr>
          <p:nvPr>
            <p:ph type="dt" sz="half" idx="10"/>
          </p:nvPr>
        </p:nvSpPr>
        <p:spPr/>
        <p:txBody>
          <a:bodyPr/>
          <a:lstStyle/>
          <a:p>
            <a:fld id="{B4BE05D9-4869-4008-81C6-11253C0C52DA}"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5</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25" name="Text Box 5"/>
          <p:cNvSpPr txBox="1">
            <a:spLocks noChangeArrowheads="1"/>
          </p:cNvSpPr>
          <p:nvPr/>
        </p:nvSpPr>
        <p:spPr bwMode="auto">
          <a:xfrm>
            <a:off x="179388" y="1295400"/>
            <a:ext cx="3924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400" dirty="0">
                <a:solidFill>
                  <a:srgbClr val="006600"/>
                </a:solidFill>
                <a:ea typeface="宋体" charset="-122"/>
              </a:rPr>
              <a:t> </a:t>
            </a:r>
            <a:r>
              <a:rPr lang="zh-CN" altLang="en-US" sz="2400" dirty="0">
                <a:solidFill>
                  <a:srgbClr val="006600"/>
                </a:solidFill>
                <a:ea typeface="宋体" charset="-122"/>
              </a:rPr>
              <a:t>查找的分类</a:t>
            </a:r>
          </a:p>
        </p:txBody>
      </p:sp>
      <p:sp>
        <p:nvSpPr>
          <p:cNvPr id="3" name="矩形 2"/>
          <p:cNvSpPr/>
          <p:nvPr/>
        </p:nvSpPr>
        <p:spPr>
          <a:xfrm>
            <a:off x="304800" y="1828800"/>
            <a:ext cx="8077200" cy="5899500"/>
          </a:xfrm>
          <a:prstGeom prst="rect">
            <a:avLst/>
          </a:prstGeom>
        </p:spPr>
        <p:txBody>
          <a:bodyPr wrap="square">
            <a:spAutoFit/>
          </a:bodyPr>
          <a:lstStyle/>
          <a:p>
            <a:pPr marL="285750" indent="-285750">
              <a:lnSpc>
                <a:spcPts val="3800"/>
              </a:lnSpc>
              <a:buFont typeface="Wingdings" panose="05000000000000000000" pitchFamily="2" charset="2"/>
              <a:buChar char="ü"/>
            </a:pPr>
            <a:r>
              <a:rPr lang="zh-CN" altLang="en-US" sz="2400" b="1" dirty="0">
                <a:solidFill>
                  <a:prstClr val="black"/>
                </a:solidFill>
              </a:rPr>
              <a:t>根据查找方法取决于</a:t>
            </a:r>
            <a:r>
              <a:rPr lang="zh-CN" altLang="en-US" sz="2400" b="1" dirty="0">
                <a:solidFill>
                  <a:srgbClr val="1B06BA"/>
                </a:solidFill>
              </a:rPr>
              <a:t>记录的键值</a:t>
            </a:r>
            <a:r>
              <a:rPr lang="zh-CN" altLang="en-US" sz="2400" b="1" dirty="0">
                <a:solidFill>
                  <a:prstClr val="black"/>
                </a:solidFill>
              </a:rPr>
              <a:t>还是记录的</a:t>
            </a:r>
            <a:r>
              <a:rPr lang="zh-CN" altLang="en-US" sz="2400" b="1" dirty="0">
                <a:solidFill>
                  <a:srgbClr val="1B06BA"/>
                </a:solidFill>
              </a:rPr>
              <a:t>存储位置</a:t>
            </a:r>
            <a:r>
              <a:rPr lang="zh-CN" altLang="en-US" sz="2400" b="1" dirty="0">
                <a:solidFill>
                  <a:prstClr val="black"/>
                </a:solidFill>
              </a:rPr>
              <a:t>？</a:t>
            </a:r>
            <a:endParaRPr lang="en-US" altLang="zh-CN" sz="2400" b="1" dirty="0">
              <a:solidFill>
                <a:prstClr val="black"/>
              </a:solidFill>
            </a:endParaRPr>
          </a:p>
          <a:p>
            <a:pPr marL="914400" lvl="1" indent="-457200">
              <a:lnSpc>
                <a:spcPts val="3800"/>
              </a:lnSpc>
              <a:buFont typeface="Arial" panose="020B0604020202020204" pitchFamily="34" charset="0"/>
              <a:buChar char="•"/>
            </a:pPr>
            <a:r>
              <a:rPr lang="zh-CN" altLang="en-US" sz="2400" b="1" dirty="0">
                <a:solidFill>
                  <a:prstClr val="black"/>
                </a:solidFill>
              </a:rPr>
              <a:t>基于</a:t>
            </a:r>
            <a:r>
              <a:rPr lang="zh-CN" altLang="en-US" sz="2400" b="1" dirty="0">
                <a:solidFill>
                  <a:srgbClr val="1B06BA"/>
                </a:solidFill>
              </a:rPr>
              <a:t>关键字比较</a:t>
            </a:r>
            <a:r>
              <a:rPr lang="zh-CN" altLang="en-US" sz="2400" b="1" dirty="0">
                <a:solidFill>
                  <a:prstClr val="black"/>
                </a:solidFill>
              </a:rPr>
              <a:t>的查找 </a:t>
            </a:r>
            <a:endParaRPr lang="en-US" altLang="zh-CN" sz="2400" b="1" dirty="0">
              <a:solidFill>
                <a:prstClr val="black"/>
              </a:solidFill>
            </a:endParaRPr>
          </a:p>
          <a:p>
            <a:pPr marL="1371600" lvl="2" indent="-457200">
              <a:lnSpc>
                <a:spcPts val="3800"/>
              </a:lnSpc>
              <a:buFont typeface="Wingdings" panose="05000000000000000000" pitchFamily="2" charset="2"/>
              <a:buChar char="u"/>
            </a:pPr>
            <a:r>
              <a:rPr lang="zh-CN" altLang="en-US" sz="2400" b="1" dirty="0">
                <a:solidFill>
                  <a:prstClr val="black"/>
                </a:solidFill>
              </a:rPr>
              <a:t>顺序查找、折半查找、分块查找、</a:t>
            </a:r>
            <a:r>
              <a:rPr lang="en-US" altLang="zh-CN" sz="2400" b="1" dirty="0">
                <a:solidFill>
                  <a:prstClr val="black"/>
                </a:solidFill>
              </a:rPr>
              <a:t>BST&amp;AVL</a:t>
            </a:r>
            <a:r>
              <a:rPr lang="zh-CN" altLang="en-US" sz="2400" b="1" dirty="0">
                <a:solidFill>
                  <a:prstClr val="black"/>
                </a:solidFill>
              </a:rPr>
              <a:t>、</a:t>
            </a:r>
            <a:r>
              <a:rPr lang="en-US" altLang="zh-CN" sz="2400" b="1" dirty="0">
                <a:solidFill>
                  <a:prstClr val="black"/>
                </a:solidFill>
              </a:rPr>
              <a:t>B-</a:t>
            </a:r>
            <a:r>
              <a:rPr lang="zh-CN" altLang="en-US" sz="2400" b="1" dirty="0">
                <a:solidFill>
                  <a:prstClr val="black"/>
                </a:solidFill>
              </a:rPr>
              <a:t>树 和</a:t>
            </a:r>
            <a:r>
              <a:rPr lang="en-US" altLang="zh-CN" sz="2400" b="1" dirty="0">
                <a:solidFill>
                  <a:prstClr val="black"/>
                </a:solidFill>
              </a:rPr>
              <a:t>B+</a:t>
            </a:r>
            <a:r>
              <a:rPr lang="zh-CN" altLang="en-US" sz="2400" b="1" dirty="0">
                <a:solidFill>
                  <a:prstClr val="black"/>
                </a:solidFill>
              </a:rPr>
              <a:t>树 </a:t>
            </a:r>
            <a:endParaRPr lang="en-US" altLang="zh-CN" sz="2400" b="1" dirty="0">
              <a:solidFill>
                <a:prstClr val="black"/>
              </a:solidFill>
            </a:endParaRPr>
          </a:p>
          <a:p>
            <a:pPr marL="800100" lvl="1" indent="-342900">
              <a:lnSpc>
                <a:spcPts val="3800"/>
              </a:lnSpc>
              <a:buFont typeface="Arial" panose="020B0604020202020204" pitchFamily="34" charset="0"/>
              <a:buChar char="•"/>
            </a:pPr>
            <a:r>
              <a:rPr lang="zh-CN" altLang="en-US" sz="2400" b="1" dirty="0">
                <a:solidFill>
                  <a:prstClr val="black"/>
                </a:solidFill>
              </a:rPr>
              <a:t>基于</a:t>
            </a:r>
            <a:r>
              <a:rPr lang="zh-CN" altLang="en-US" sz="2400" b="1" dirty="0">
                <a:solidFill>
                  <a:srgbClr val="1B06BA"/>
                </a:solidFill>
              </a:rPr>
              <a:t>关键字存储位置</a:t>
            </a:r>
            <a:r>
              <a:rPr lang="zh-CN" altLang="en-US" sz="2400" b="1" dirty="0">
                <a:solidFill>
                  <a:prstClr val="black"/>
                </a:solidFill>
              </a:rPr>
              <a:t>的查找 </a:t>
            </a:r>
            <a:endParaRPr lang="en-US" altLang="zh-CN" sz="2400" b="1" dirty="0">
              <a:solidFill>
                <a:prstClr val="black"/>
              </a:solidFill>
            </a:endParaRPr>
          </a:p>
          <a:p>
            <a:pPr marL="1257300" lvl="2" indent="-342900">
              <a:lnSpc>
                <a:spcPts val="3800"/>
              </a:lnSpc>
              <a:buFont typeface="Wingdings" panose="05000000000000000000" pitchFamily="2" charset="2"/>
              <a:buChar char="u"/>
            </a:pPr>
            <a:r>
              <a:rPr lang="zh-CN" altLang="en-US" sz="2400" b="1" dirty="0">
                <a:solidFill>
                  <a:prstClr val="black"/>
                </a:solidFill>
              </a:rPr>
              <a:t>散列法 </a:t>
            </a:r>
            <a:endParaRPr lang="en-US" altLang="zh-CN" sz="2400" b="1" dirty="0">
              <a:solidFill>
                <a:prstClr val="black"/>
              </a:solidFill>
            </a:endParaRPr>
          </a:p>
          <a:p>
            <a:pPr marL="285750" indent="-285750">
              <a:lnSpc>
                <a:spcPts val="3800"/>
              </a:lnSpc>
              <a:buFont typeface="Wingdings" panose="05000000000000000000" pitchFamily="2" charset="2"/>
              <a:buChar char="ü"/>
            </a:pPr>
            <a:r>
              <a:rPr lang="zh-CN" altLang="en-US" sz="2400" b="1" dirty="0">
                <a:solidFill>
                  <a:prstClr val="black"/>
                </a:solidFill>
              </a:rPr>
              <a:t>根据被查找的数据集合存储位置 </a:t>
            </a:r>
            <a:endParaRPr lang="en-US" altLang="zh-CN" sz="2400" b="1" dirty="0">
              <a:solidFill>
                <a:prstClr val="black"/>
              </a:solidFill>
            </a:endParaRPr>
          </a:p>
          <a:p>
            <a:pPr marL="800100" lvl="1" indent="-342900">
              <a:lnSpc>
                <a:spcPts val="3800"/>
              </a:lnSpc>
              <a:buFont typeface="Arial" panose="020B0604020202020204" pitchFamily="34" charset="0"/>
              <a:buChar char="•"/>
            </a:pPr>
            <a:r>
              <a:rPr lang="zh-CN" altLang="en-US" sz="2400" b="1" dirty="0">
                <a:solidFill>
                  <a:prstClr val="black"/>
                </a:solidFill>
              </a:rPr>
              <a:t>内查找：整个查找过程都在内存进行； </a:t>
            </a:r>
            <a:endParaRPr lang="en-US" altLang="zh-CN" sz="2400" b="1" dirty="0">
              <a:solidFill>
                <a:prstClr val="black"/>
              </a:solidFill>
            </a:endParaRPr>
          </a:p>
          <a:p>
            <a:pPr marL="800100" lvl="1" indent="-342900">
              <a:lnSpc>
                <a:spcPts val="3800"/>
              </a:lnSpc>
              <a:buFont typeface="Arial" panose="020B0604020202020204" pitchFamily="34" charset="0"/>
              <a:buChar char="•"/>
            </a:pPr>
            <a:r>
              <a:rPr lang="zh-CN" altLang="en-US" sz="2400" b="1" dirty="0">
                <a:solidFill>
                  <a:prstClr val="black"/>
                </a:solidFill>
              </a:rPr>
              <a:t>外查找：若查找过程中需要访问外存，如</a:t>
            </a:r>
            <a:r>
              <a:rPr lang="en-US" altLang="zh-CN" sz="2400" b="1" dirty="0">
                <a:solidFill>
                  <a:prstClr val="black"/>
                </a:solidFill>
              </a:rPr>
              <a:t>B</a:t>
            </a:r>
            <a:r>
              <a:rPr lang="zh-CN" altLang="en-US" sz="2400" b="1" dirty="0">
                <a:solidFill>
                  <a:prstClr val="black"/>
                </a:solidFill>
              </a:rPr>
              <a:t>树和</a:t>
            </a:r>
            <a:r>
              <a:rPr lang="en-US" altLang="zh-CN" sz="2400" b="1" dirty="0">
                <a:solidFill>
                  <a:prstClr val="black"/>
                </a:solidFill>
              </a:rPr>
              <a:t>B+</a:t>
            </a:r>
            <a:r>
              <a:rPr lang="zh-CN" altLang="en-US" sz="2400" b="1" dirty="0">
                <a:solidFill>
                  <a:prstClr val="black"/>
                </a:solidFill>
              </a:rPr>
              <a:t>树</a:t>
            </a:r>
          </a:p>
          <a:p>
            <a:pPr marL="800100" lvl="1" indent="-342900">
              <a:lnSpc>
                <a:spcPts val="3800"/>
              </a:lnSpc>
              <a:buFont typeface="Arial" panose="020B0604020202020204" pitchFamily="34" charset="0"/>
              <a:buChar char="•"/>
            </a:pPr>
            <a:endParaRPr lang="en-US" altLang="zh-CN" sz="2400" b="1" dirty="0">
              <a:solidFill>
                <a:prstClr val="black"/>
              </a:solidFill>
            </a:endParaRPr>
          </a:p>
          <a:p>
            <a:pPr marL="285750" indent="-285750">
              <a:lnSpc>
                <a:spcPts val="3800"/>
              </a:lnSpc>
              <a:buFont typeface="Wingdings" panose="05000000000000000000" pitchFamily="2" charset="2"/>
              <a:buChar char="ü"/>
            </a:pPr>
            <a:endParaRPr lang="en-US" altLang="zh-CN" sz="2400" b="1" dirty="0">
              <a:solidFill>
                <a:prstClr val="black"/>
              </a:solidFill>
            </a:endParaRPr>
          </a:p>
          <a:p>
            <a:pPr marL="285750" indent="-285750">
              <a:lnSpc>
                <a:spcPts val="3800"/>
              </a:lnSpc>
              <a:buFont typeface="Wingdings" panose="05000000000000000000" pitchFamily="2" charset="2"/>
              <a:buChar char="ü"/>
            </a:pPr>
            <a:endParaRPr lang="zh-CN" altLang="en-US" sz="2400" b="1" dirty="0">
              <a:solidFill>
                <a:prstClr val="black"/>
              </a:solidFill>
            </a:endParaRPr>
          </a:p>
        </p:txBody>
      </p:sp>
    </p:spTree>
    <p:extLst>
      <p:ext uri="{BB962C8B-B14F-4D97-AF65-F5344CB8AC3E}">
        <p14:creationId xmlns:p14="http://schemas.microsoft.com/office/powerpoint/2010/main" val="181587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10.2.1 </a:t>
            </a:r>
            <a:r>
              <a:rPr kumimoji="1" lang="zh-CN" altLang="en-US" sz="3200" b="1" dirty="0">
                <a:latin typeface="Arial" charset="0"/>
                <a:ea typeface="宋体" charset="-122"/>
                <a:cs typeface="+mn-cs"/>
              </a:rPr>
              <a:t>二叉排序树和平衡二叉树</a:t>
            </a:r>
          </a:p>
        </p:txBody>
      </p:sp>
      <p:sp>
        <p:nvSpPr>
          <p:cNvPr id="4" name="日期占位符 3"/>
          <p:cNvSpPr>
            <a:spLocks noGrp="1"/>
          </p:cNvSpPr>
          <p:nvPr>
            <p:ph type="dt" sz="half" idx="10"/>
          </p:nvPr>
        </p:nvSpPr>
        <p:spPr/>
        <p:txBody>
          <a:bodyPr/>
          <a:lstStyle/>
          <a:p>
            <a:fld id="{2D6892EB-8435-4120-819F-C47C12234044}"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50</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4"/>
          <p:cNvSpPr txBox="1">
            <a:spLocks noChangeArrowheads="1"/>
          </p:cNvSpPr>
          <p:nvPr/>
        </p:nvSpPr>
        <p:spPr bwMode="auto">
          <a:xfrm>
            <a:off x="384175" y="1858962"/>
            <a:ext cx="8302625" cy="4364038"/>
          </a:xfrm>
          <a:prstGeom prst="rect">
            <a:avLst/>
          </a:prstGeom>
          <a:noFill/>
          <a:ln w="19050" cap="rnd">
            <a:solidFill>
              <a:srgbClr val="003300"/>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8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800">
                <a:solidFill>
                  <a:schemeClr val="tx1"/>
                </a:solidFill>
                <a:latin typeface="+mn-lt"/>
                <a:ea typeface="+mn-ea"/>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800">
                <a:solidFill>
                  <a:schemeClr val="tx1"/>
                </a:solidFill>
                <a:latin typeface="+mn-lt"/>
                <a:ea typeface="+mn-ea"/>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800">
                <a:solidFill>
                  <a:schemeClr val="tx1"/>
                </a:solidFill>
                <a:latin typeface="+mn-lt"/>
                <a:ea typeface="+mn-ea"/>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800">
                <a:solidFill>
                  <a:schemeClr val="tx1"/>
                </a:solidFill>
                <a:latin typeface="+mn-lt"/>
                <a:ea typeface="+mn-ea"/>
              </a:defRPr>
            </a:lvl5pPr>
            <a:lvl6pPr marL="1919288" indent="-209550" algn="l" rtl="0" fontAlgn="base">
              <a:spcBef>
                <a:spcPct val="20000"/>
              </a:spcBef>
              <a:spcAft>
                <a:spcPct val="0"/>
              </a:spcAft>
              <a:buClr>
                <a:srgbClr val="10CF9B"/>
              </a:buClr>
              <a:buSzPct val="65000"/>
              <a:buFont typeface="Wingdings 2" pitchFamily="18" charset="2"/>
              <a:buChar char=""/>
              <a:defRPr sz="2800">
                <a:solidFill>
                  <a:schemeClr val="tx1"/>
                </a:solidFill>
                <a:latin typeface="+mn-lt"/>
                <a:ea typeface="+mn-ea"/>
              </a:defRPr>
            </a:lvl6pPr>
            <a:lvl7pPr marL="2376488" indent="-209550" algn="l" rtl="0" fontAlgn="base">
              <a:spcBef>
                <a:spcPct val="20000"/>
              </a:spcBef>
              <a:spcAft>
                <a:spcPct val="0"/>
              </a:spcAft>
              <a:buClr>
                <a:srgbClr val="10CF9B"/>
              </a:buClr>
              <a:buSzPct val="65000"/>
              <a:buFont typeface="Wingdings 2" pitchFamily="18" charset="2"/>
              <a:buChar char=""/>
              <a:defRPr sz="2800">
                <a:solidFill>
                  <a:schemeClr val="tx1"/>
                </a:solidFill>
                <a:latin typeface="+mn-lt"/>
                <a:ea typeface="+mn-ea"/>
              </a:defRPr>
            </a:lvl7pPr>
            <a:lvl8pPr marL="2833688" indent="-209550" algn="l" rtl="0" fontAlgn="base">
              <a:spcBef>
                <a:spcPct val="20000"/>
              </a:spcBef>
              <a:spcAft>
                <a:spcPct val="0"/>
              </a:spcAft>
              <a:buClr>
                <a:srgbClr val="10CF9B"/>
              </a:buClr>
              <a:buSzPct val="65000"/>
              <a:buFont typeface="Wingdings 2" pitchFamily="18" charset="2"/>
              <a:buChar char=""/>
              <a:defRPr sz="2800">
                <a:solidFill>
                  <a:schemeClr val="tx1"/>
                </a:solidFill>
                <a:latin typeface="+mn-lt"/>
                <a:ea typeface="+mn-ea"/>
              </a:defRPr>
            </a:lvl8pPr>
            <a:lvl9pPr marL="3290888" indent="-209550" algn="l" rtl="0" fontAlgn="base">
              <a:spcBef>
                <a:spcPct val="20000"/>
              </a:spcBef>
              <a:spcAft>
                <a:spcPct val="0"/>
              </a:spcAft>
              <a:buClr>
                <a:srgbClr val="10CF9B"/>
              </a:buClr>
              <a:buSzPct val="65000"/>
              <a:buFont typeface="Wingdings 2" pitchFamily="18" charset="2"/>
              <a:buChar char=""/>
              <a:defRPr sz="2800">
                <a:solidFill>
                  <a:schemeClr val="tx1"/>
                </a:solidFill>
                <a:latin typeface="+mn-lt"/>
                <a:ea typeface="+mn-ea"/>
              </a:defRPr>
            </a:lvl9pPr>
          </a:lstStyle>
          <a:p>
            <a:pPr marL="457200" indent="-457200" algn="just">
              <a:lnSpc>
                <a:spcPct val="140000"/>
              </a:lnSpc>
              <a:spcBef>
                <a:spcPct val="0"/>
              </a:spcBef>
              <a:buClrTx/>
              <a:buSzTx/>
              <a:buFontTx/>
              <a:buNone/>
              <a:defRPr/>
            </a:pPr>
            <a:r>
              <a:rPr lang="zh-CN" altLang="en-US" sz="2400" kern="0" dirty="0">
                <a:latin typeface="Times New Roman" pitchFamily="18" charset="0"/>
              </a:rPr>
              <a:t>    </a:t>
            </a:r>
            <a:r>
              <a:rPr kumimoji="1" lang="zh-CN" altLang="en-US" b="1" kern="1200" dirty="0">
                <a:solidFill>
                  <a:srgbClr val="3333FF"/>
                </a:solidFill>
                <a:latin typeface="Times New Roman" pitchFamily="18" charset="0"/>
              </a:rPr>
              <a:t>一种特殊的二叉树，</a:t>
            </a:r>
            <a:r>
              <a:rPr kumimoji="1" lang="zh-CN" altLang="en-US" b="1" dirty="0">
                <a:solidFill>
                  <a:srgbClr val="3333FF"/>
                </a:solidFill>
                <a:latin typeface="Times New Roman" pitchFamily="18" charset="0"/>
              </a:rPr>
              <a:t>又</a:t>
            </a:r>
            <a:r>
              <a:rPr kumimoji="1" lang="zh-CN" altLang="en-US" b="1" kern="1200" dirty="0">
                <a:solidFill>
                  <a:srgbClr val="3333FF"/>
                </a:solidFill>
                <a:latin typeface="Times New Roman" pitchFamily="18" charset="0"/>
              </a:rPr>
              <a:t>称</a:t>
            </a:r>
            <a:r>
              <a:rPr kumimoji="1" lang="zh-CN" altLang="en-US" b="1" kern="1200" dirty="0">
                <a:solidFill>
                  <a:srgbClr val="FF0000"/>
                </a:solidFill>
                <a:latin typeface="Times New Roman" pitchFamily="18" charset="0"/>
              </a:rPr>
              <a:t>二元查找树</a:t>
            </a:r>
            <a:r>
              <a:rPr kumimoji="1" lang="zh-CN" altLang="en-US" b="1" kern="1200" dirty="0">
                <a:solidFill>
                  <a:srgbClr val="3333FF"/>
                </a:solidFill>
                <a:latin typeface="Times New Roman" pitchFamily="18" charset="0"/>
              </a:rPr>
              <a:t>。它的每个结点数据中都有一个关键值，并有如下</a:t>
            </a:r>
            <a:r>
              <a:rPr kumimoji="1" lang="zh-CN" altLang="en-US" b="1" kern="1200" dirty="0">
                <a:solidFill>
                  <a:srgbClr val="FF0000"/>
                </a:solidFill>
                <a:latin typeface="Times New Roman" pitchFamily="18" charset="0"/>
              </a:rPr>
              <a:t>性质</a:t>
            </a:r>
            <a:r>
              <a:rPr kumimoji="1" lang="zh-CN" altLang="en-US" b="1" kern="1200" dirty="0">
                <a:solidFill>
                  <a:srgbClr val="3333FF"/>
                </a:solidFill>
                <a:latin typeface="Times New Roman" pitchFamily="18" charset="0"/>
              </a:rPr>
              <a:t>：</a:t>
            </a:r>
          </a:p>
          <a:p>
            <a:pPr marL="457200" indent="-457200" algn="just">
              <a:lnSpc>
                <a:spcPct val="140000"/>
              </a:lnSpc>
              <a:spcBef>
                <a:spcPct val="0"/>
              </a:spcBef>
              <a:buClrTx/>
              <a:buSzTx/>
              <a:buFont typeface="Wingdings" pitchFamily="2" charset="2"/>
              <a:buChar char="Ø"/>
              <a:defRPr/>
            </a:pPr>
            <a:r>
              <a:rPr kumimoji="1" lang="zh-CN" altLang="en-US" b="1" kern="1200" dirty="0">
                <a:solidFill>
                  <a:srgbClr val="3333FF"/>
                </a:solidFill>
                <a:latin typeface="Times New Roman" pitchFamily="18" charset="0"/>
              </a:rPr>
              <a:t>对于每个结点，如果其左子树非空，则</a:t>
            </a:r>
            <a:r>
              <a:rPr kumimoji="1" lang="zh-CN" altLang="en-US" b="1" kern="1200" dirty="0">
                <a:solidFill>
                  <a:srgbClr val="FF0000"/>
                </a:solidFill>
                <a:latin typeface="Times New Roman" pitchFamily="18" charset="0"/>
              </a:rPr>
              <a:t>左子树</a:t>
            </a:r>
            <a:r>
              <a:rPr kumimoji="1" lang="zh-CN" altLang="en-US" b="1" kern="1200" dirty="0">
                <a:solidFill>
                  <a:srgbClr val="3333FF"/>
                </a:solidFill>
                <a:latin typeface="Times New Roman" pitchFamily="18" charset="0"/>
              </a:rPr>
              <a:t>的所有结点的</a:t>
            </a:r>
            <a:r>
              <a:rPr kumimoji="1" lang="zh-CN" altLang="en-US" b="1" kern="1200" dirty="0">
                <a:solidFill>
                  <a:srgbClr val="FF0000"/>
                </a:solidFill>
                <a:latin typeface="Times New Roman" pitchFamily="18" charset="0"/>
              </a:rPr>
              <a:t>关键值都小于该结点的关键值</a:t>
            </a:r>
            <a:r>
              <a:rPr kumimoji="1" lang="zh-CN" altLang="en-US" b="1" kern="1200" dirty="0">
                <a:solidFill>
                  <a:srgbClr val="3333FF"/>
                </a:solidFill>
                <a:latin typeface="Times New Roman" pitchFamily="18" charset="0"/>
              </a:rPr>
              <a:t>；</a:t>
            </a:r>
          </a:p>
          <a:p>
            <a:pPr marL="457200" indent="-457200" algn="just">
              <a:lnSpc>
                <a:spcPct val="140000"/>
              </a:lnSpc>
              <a:spcBef>
                <a:spcPct val="0"/>
              </a:spcBef>
              <a:buClrTx/>
              <a:buSzTx/>
              <a:buFont typeface="Wingdings" pitchFamily="2" charset="2"/>
              <a:buChar char="Ø"/>
              <a:defRPr/>
            </a:pPr>
            <a:r>
              <a:rPr kumimoji="1" lang="zh-CN" altLang="en-US" b="1" kern="1200" dirty="0">
                <a:solidFill>
                  <a:srgbClr val="3333FF"/>
                </a:solidFill>
                <a:latin typeface="Times New Roman" pitchFamily="18" charset="0"/>
              </a:rPr>
              <a:t>如果其右子树非空，则</a:t>
            </a:r>
            <a:r>
              <a:rPr kumimoji="1" lang="zh-CN" altLang="en-US" b="1" kern="1200" dirty="0">
                <a:solidFill>
                  <a:srgbClr val="FF0000"/>
                </a:solidFill>
                <a:latin typeface="Times New Roman" pitchFamily="18" charset="0"/>
              </a:rPr>
              <a:t>右子树</a:t>
            </a:r>
            <a:r>
              <a:rPr kumimoji="1" lang="zh-CN" altLang="en-US" b="1" kern="1200" dirty="0">
                <a:solidFill>
                  <a:srgbClr val="3333FF"/>
                </a:solidFill>
                <a:latin typeface="Times New Roman" pitchFamily="18" charset="0"/>
              </a:rPr>
              <a:t>的所有结点的关键值</a:t>
            </a:r>
            <a:r>
              <a:rPr kumimoji="1" lang="zh-CN" altLang="en-US" b="1" kern="1200" dirty="0">
                <a:solidFill>
                  <a:srgbClr val="FF0000"/>
                </a:solidFill>
                <a:latin typeface="Times New Roman" pitchFamily="18" charset="0"/>
              </a:rPr>
              <a:t>都大于该结点的关键值</a:t>
            </a:r>
            <a:r>
              <a:rPr kumimoji="1" lang="zh-CN" altLang="en-US" b="1" kern="1200" dirty="0">
                <a:solidFill>
                  <a:srgbClr val="3333FF"/>
                </a:solidFill>
                <a:latin typeface="Times New Roman" pitchFamily="18" charset="0"/>
              </a:rPr>
              <a:t>。</a:t>
            </a:r>
          </a:p>
          <a:p>
            <a:pPr marL="457200" indent="-457200" algn="just">
              <a:lnSpc>
                <a:spcPct val="140000"/>
              </a:lnSpc>
              <a:spcBef>
                <a:spcPct val="0"/>
              </a:spcBef>
              <a:buClrTx/>
              <a:buSzTx/>
              <a:buFont typeface="Wingdings" pitchFamily="2" charset="2"/>
              <a:buChar char="Ø"/>
              <a:defRPr/>
            </a:pPr>
            <a:r>
              <a:rPr kumimoji="1" lang="zh-CN" altLang="en-US" b="1" kern="1200" dirty="0">
                <a:solidFill>
                  <a:srgbClr val="3333FF"/>
                </a:solidFill>
                <a:latin typeface="Times New Roman" pitchFamily="18" charset="0"/>
              </a:rPr>
              <a:t>左右子树本身又是一棵二叉排序树</a:t>
            </a:r>
            <a:r>
              <a:rPr lang="zh-CN" altLang="en-US" sz="2400" kern="0" dirty="0">
                <a:latin typeface="Times New Roman" pitchFamily="18" charset="0"/>
              </a:rPr>
              <a:t>   </a:t>
            </a:r>
          </a:p>
        </p:txBody>
      </p:sp>
      <p:sp>
        <p:nvSpPr>
          <p:cNvPr id="14" name="Text Box 12"/>
          <p:cNvSpPr txBox="1">
            <a:spLocks noChangeArrowheads="1"/>
          </p:cNvSpPr>
          <p:nvPr/>
        </p:nvSpPr>
        <p:spPr bwMode="auto">
          <a:xfrm>
            <a:off x="417513" y="914400"/>
            <a:ext cx="75120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solidFill>
                  <a:srgbClr val="003300"/>
                </a:solidFill>
                <a:ea typeface="宋体" charset="-122"/>
              </a:rPr>
              <a:t> </a:t>
            </a:r>
            <a:r>
              <a:rPr lang="zh-CN" altLang="en-US" sz="2800">
                <a:solidFill>
                  <a:srgbClr val="003300"/>
                </a:solidFill>
                <a:ea typeface="宋体" charset="-122"/>
              </a:rPr>
              <a:t>二叉排序树</a:t>
            </a:r>
            <a:r>
              <a:rPr lang="en-US" altLang="zh-CN" sz="2800">
                <a:solidFill>
                  <a:srgbClr val="003300"/>
                </a:solidFill>
                <a:ea typeface="宋体" charset="-122"/>
              </a:rPr>
              <a:t>(</a:t>
            </a:r>
            <a:r>
              <a:rPr lang="en-US" altLang="zh-CN" sz="2800">
                <a:solidFill>
                  <a:srgbClr val="3333FF"/>
                </a:solidFill>
                <a:ea typeface="宋体" charset="-122"/>
              </a:rPr>
              <a:t>(Binary Sort Tree)</a:t>
            </a:r>
            <a:r>
              <a:rPr lang="en-US" altLang="zh-CN" sz="2800">
                <a:solidFill>
                  <a:srgbClr val="003300"/>
                </a:solidFill>
                <a:ea typeface="宋体" charset="-122"/>
              </a:rPr>
              <a:t>)</a:t>
            </a:r>
            <a:r>
              <a:rPr lang="zh-CN" altLang="en-US" sz="2800">
                <a:solidFill>
                  <a:srgbClr val="003300"/>
                </a:solidFill>
                <a:ea typeface="宋体" charset="-122"/>
              </a:rPr>
              <a:t>的定义</a:t>
            </a:r>
          </a:p>
        </p:txBody>
      </p:sp>
    </p:spTree>
    <p:extLst>
      <p:ext uri="{BB962C8B-B14F-4D97-AF65-F5344CB8AC3E}">
        <p14:creationId xmlns:p14="http://schemas.microsoft.com/office/powerpoint/2010/main" val="793209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additive="base">
                                        <p:cTn id="7" dur="500" fill="hold"/>
                                        <p:tgtEl>
                                          <p:spTgt spid="13">
                                            <p:bg/>
                                          </p:spTgt>
                                        </p:tgtEl>
                                        <p:attrNameLst>
                                          <p:attrName>ppt_x</p:attrName>
                                        </p:attrNameLst>
                                      </p:cBhvr>
                                      <p:tavLst>
                                        <p:tav tm="0">
                                          <p:val>
                                            <p:strVal val="#ppt_x"/>
                                          </p:val>
                                        </p:tav>
                                        <p:tav tm="100000">
                                          <p:val>
                                            <p:strVal val="#ppt_x"/>
                                          </p:val>
                                        </p:tav>
                                      </p:tavLst>
                                    </p:anim>
                                    <p:anim calcmode="lin" valueType="num">
                                      <p:cBhvr additive="base">
                                        <p:cTn id="8" dur="500" fill="hold"/>
                                        <p:tgtEl>
                                          <p:spTgt spid="13">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anim calcmode="lin" valueType="num">
                                      <p:cBhvr additive="base">
                                        <p:cTn id="13"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xEl>
                                              <p:pRg st="1" end="1"/>
                                            </p:txEl>
                                          </p:spTgt>
                                        </p:tgtEl>
                                        <p:attrNameLst>
                                          <p:attrName>style.visibility</p:attrName>
                                        </p:attrNameLst>
                                      </p:cBhvr>
                                      <p:to>
                                        <p:strVal val="visible"/>
                                      </p:to>
                                    </p:set>
                                    <p:anim calcmode="lin" valueType="num">
                                      <p:cBhvr additive="base">
                                        <p:cTn id="19"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xEl>
                                              <p:pRg st="2" end="2"/>
                                            </p:txEl>
                                          </p:spTgt>
                                        </p:tgtEl>
                                        <p:attrNameLst>
                                          <p:attrName>style.visibility</p:attrName>
                                        </p:attrNameLst>
                                      </p:cBhvr>
                                      <p:to>
                                        <p:strVal val="visible"/>
                                      </p:to>
                                    </p:set>
                                    <p:anim calcmode="lin" valueType="num">
                                      <p:cBhvr additive="base">
                                        <p:cTn id="25"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xEl>
                                              <p:pRg st="3" end="3"/>
                                            </p:txEl>
                                          </p:spTgt>
                                        </p:tgtEl>
                                        <p:attrNameLst>
                                          <p:attrName>style.visibility</p:attrName>
                                        </p:attrNameLst>
                                      </p:cBhvr>
                                      <p:to>
                                        <p:strVal val="visible"/>
                                      </p:to>
                                    </p:set>
                                    <p:anim calcmode="lin" valueType="num">
                                      <p:cBhvr additive="base">
                                        <p:cTn id="31"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10.2.1 </a:t>
            </a:r>
            <a:r>
              <a:rPr kumimoji="1" lang="zh-CN" altLang="en-US" sz="3200" b="1" dirty="0">
                <a:latin typeface="Arial" charset="0"/>
                <a:ea typeface="宋体" charset="-122"/>
                <a:cs typeface="+mn-cs"/>
              </a:rPr>
              <a:t>二叉排序树和平衡二叉树</a:t>
            </a:r>
          </a:p>
        </p:txBody>
      </p:sp>
      <p:sp>
        <p:nvSpPr>
          <p:cNvPr id="4" name="日期占位符 3"/>
          <p:cNvSpPr>
            <a:spLocks noGrp="1"/>
          </p:cNvSpPr>
          <p:nvPr>
            <p:ph type="dt" sz="half" idx="10"/>
          </p:nvPr>
        </p:nvSpPr>
        <p:spPr/>
        <p:txBody>
          <a:bodyPr/>
          <a:lstStyle/>
          <a:p>
            <a:fld id="{A0B6B03D-3DEA-4D48-B5E7-A0F2084ABCFB}"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51</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12"/>
          <p:cNvSpPr txBox="1">
            <a:spLocks noChangeArrowheads="1"/>
          </p:cNvSpPr>
          <p:nvPr/>
        </p:nvSpPr>
        <p:spPr bwMode="auto">
          <a:xfrm>
            <a:off x="417513" y="965200"/>
            <a:ext cx="75120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solidFill>
                  <a:srgbClr val="003300"/>
                </a:solidFill>
                <a:ea typeface="宋体" charset="-122"/>
              </a:rPr>
              <a:t> </a:t>
            </a:r>
            <a:r>
              <a:rPr lang="zh-CN" altLang="en-US" sz="2800">
                <a:solidFill>
                  <a:srgbClr val="003300"/>
                </a:solidFill>
                <a:ea typeface="宋体" charset="-122"/>
              </a:rPr>
              <a:t>二叉排序树</a:t>
            </a:r>
            <a:r>
              <a:rPr lang="en-US" altLang="zh-CN" sz="2800">
                <a:solidFill>
                  <a:srgbClr val="003300"/>
                </a:solidFill>
                <a:ea typeface="宋体" charset="-122"/>
              </a:rPr>
              <a:t>(</a:t>
            </a:r>
            <a:r>
              <a:rPr lang="en-US" altLang="zh-CN" sz="2800">
                <a:solidFill>
                  <a:srgbClr val="3333FF"/>
                </a:solidFill>
                <a:ea typeface="宋体" charset="-122"/>
              </a:rPr>
              <a:t>(Binary Sort Tree)</a:t>
            </a:r>
            <a:r>
              <a:rPr lang="en-US" altLang="zh-CN" sz="2800">
                <a:solidFill>
                  <a:srgbClr val="003300"/>
                </a:solidFill>
                <a:ea typeface="宋体" charset="-122"/>
              </a:rPr>
              <a:t>)</a:t>
            </a:r>
            <a:r>
              <a:rPr lang="zh-CN" altLang="en-US" sz="2800">
                <a:solidFill>
                  <a:srgbClr val="003300"/>
                </a:solidFill>
                <a:ea typeface="宋体" charset="-122"/>
              </a:rPr>
              <a:t>的定义</a:t>
            </a:r>
          </a:p>
        </p:txBody>
      </p:sp>
      <p:sp>
        <p:nvSpPr>
          <p:cNvPr id="14" name="Oval 2"/>
          <p:cNvSpPr>
            <a:spLocks noChangeArrowheads="1"/>
          </p:cNvSpPr>
          <p:nvPr/>
        </p:nvSpPr>
        <p:spPr bwMode="auto">
          <a:xfrm>
            <a:off x="4191000" y="1593850"/>
            <a:ext cx="762000" cy="609600"/>
          </a:xfrm>
          <a:prstGeom prst="ellipse">
            <a:avLst/>
          </a:prstGeom>
          <a:noFill/>
          <a:ln w="38100" cap="sq">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200" b="1" i="0" u="none" strike="noStrike" kern="0" cap="none" spc="0" normalizeH="0" baseline="0" noProof="0">
                <a:ln>
                  <a:noFill/>
                </a:ln>
                <a:solidFill>
                  <a:srgbClr val="3333FF"/>
                </a:solidFill>
                <a:effectLst/>
                <a:uLnTx/>
                <a:uFillTx/>
                <a:latin typeface="Times New Roman" pitchFamily="18" charset="0"/>
                <a:ea typeface="楷体_GB2312" pitchFamily="49" charset="-122"/>
              </a:rPr>
              <a:t>50</a:t>
            </a:r>
          </a:p>
        </p:txBody>
      </p:sp>
      <p:sp>
        <p:nvSpPr>
          <p:cNvPr id="16" name="Oval 3"/>
          <p:cNvSpPr>
            <a:spLocks noChangeArrowheads="1"/>
          </p:cNvSpPr>
          <p:nvPr/>
        </p:nvSpPr>
        <p:spPr bwMode="auto">
          <a:xfrm>
            <a:off x="2590800" y="2508250"/>
            <a:ext cx="762000" cy="609600"/>
          </a:xfrm>
          <a:prstGeom prst="ellipse">
            <a:avLst/>
          </a:prstGeom>
          <a:noFill/>
          <a:ln w="38100" cap="sq">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200" b="1" i="0" u="none" strike="noStrike" kern="0" cap="none" spc="0" normalizeH="0" baseline="0" noProof="0">
                <a:ln>
                  <a:noFill/>
                </a:ln>
                <a:solidFill>
                  <a:srgbClr val="3333FF"/>
                </a:solidFill>
                <a:effectLst/>
                <a:uLnTx/>
                <a:uFillTx/>
                <a:latin typeface="Times New Roman" pitchFamily="18" charset="0"/>
                <a:ea typeface="楷体_GB2312" pitchFamily="49" charset="-122"/>
              </a:rPr>
              <a:t>30</a:t>
            </a:r>
          </a:p>
        </p:txBody>
      </p:sp>
      <p:sp>
        <p:nvSpPr>
          <p:cNvPr id="17" name="Oval 4"/>
          <p:cNvSpPr>
            <a:spLocks noChangeArrowheads="1"/>
          </p:cNvSpPr>
          <p:nvPr/>
        </p:nvSpPr>
        <p:spPr bwMode="auto">
          <a:xfrm>
            <a:off x="5943600" y="2508250"/>
            <a:ext cx="762000" cy="609600"/>
          </a:xfrm>
          <a:prstGeom prst="ellipse">
            <a:avLst/>
          </a:prstGeom>
          <a:noFill/>
          <a:ln w="38100" cap="sq">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200" b="1" i="0" u="none" strike="noStrike" kern="0" cap="none" spc="0" normalizeH="0" baseline="0" noProof="0">
                <a:ln>
                  <a:noFill/>
                </a:ln>
                <a:solidFill>
                  <a:srgbClr val="3333FF"/>
                </a:solidFill>
                <a:effectLst/>
                <a:uLnTx/>
                <a:uFillTx/>
                <a:latin typeface="Times New Roman" pitchFamily="18" charset="0"/>
                <a:ea typeface="楷体_GB2312" pitchFamily="49" charset="-122"/>
              </a:rPr>
              <a:t>80</a:t>
            </a:r>
          </a:p>
        </p:txBody>
      </p:sp>
      <p:sp>
        <p:nvSpPr>
          <p:cNvPr id="18" name="Oval 5"/>
          <p:cNvSpPr>
            <a:spLocks noChangeArrowheads="1"/>
          </p:cNvSpPr>
          <p:nvPr/>
        </p:nvSpPr>
        <p:spPr bwMode="auto">
          <a:xfrm>
            <a:off x="1066800" y="3422650"/>
            <a:ext cx="762000" cy="609600"/>
          </a:xfrm>
          <a:prstGeom prst="ellipse">
            <a:avLst/>
          </a:prstGeom>
          <a:noFill/>
          <a:ln w="38100" cap="sq">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200" b="1" i="0" u="none" strike="noStrike" kern="0" cap="none" spc="0" normalizeH="0" baseline="0" noProof="0">
                <a:ln>
                  <a:noFill/>
                </a:ln>
                <a:solidFill>
                  <a:srgbClr val="3333FF"/>
                </a:solidFill>
                <a:effectLst/>
                <a:uLnTx/>
                <a:uFillTx/>
                <a:latin typeface="Times New Roman" pitchFamily="18" charset="0"/>
                <a:ea typeface="楷体_GB2312" pitchFamily="49" charset="-122"/>
              </a:rPr>
              <a:t>20</a:t>
            </a:r>
          </a:p>
        </p:txBody>
      </p:sp>
      <p:sp>
        <p:nvSpPr>
          <p:cNvPr id="19" name="Oval 6"/>
          <p:cNvSpPr>
            <a:spLocks noChangeArrowheads="1"/>
          </p:cNvSpPr>
          <p:nvPr/>
        </p:nvSpPr>
        <p:spPr bwMode="auto">
          <a:xfrm>
            <a:off x="7467600" y="3422650"/>
            <a:ext cx="762000" cy="609600"/>
          </a:xfrm>
          <a:prstGeom prst="ellipse">
            <a:avLst/>
          </a:prstGeom>
          <a:noFill/>
          <a:ln w="38100" cap="sq">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200" b="1" i="0" u="none" strike="noStrike" kern="0" cap="none" spc="0" normalizeH="0" baseline="0" noProof="0">
                <a:ln>
                  <a:noFill/>
                </a:ln>
                <a:solidFill>
                  <a:srgbClr val="3333FF"/>
                </a:solidFill>
                <a:effectLst/>
                <a:uLnTx/>
                <a:uFillTx/>
                <a:latin typeface="Times New Roman" pitchFamily="18" charset="0"/>
                <a:ea typeface="楷体_GB2312" pitchFamily="49" charset="-122"/>
              </a:rPr>
              <a:t>90</a:t>
            </a:r>
          </a:p>
        </p:txBody>
      </p:sp>
      <p:sp>
        <p:nvSpPr>
          <p:cNvPr id="20" name="Oval 7"/>
          <p:cNvSpPr>
            <a:spLocks noChangeArrowheads="1"/>
          </p:cNvSpPr>
          <p:nvPr/>
        </p:nvSpPr>
        <p:spPr bwMode="auto">
          <a:xfrm>
            <a:off x="381000" y="4565650"/>
            <a:ext cx="762000" cy="609600"/>
          </a:xfrm>
          <a:prstGeom prst="ellipse">
            <a:avLst/>
          </a:prstGeom>
          <a:noFill/>
          <a:ln w="38100" cap="sq">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200" b="1" i="0" u="none" strike="noStrike" kern="0" cap="none" spc="0" normalizeH="0" baseline="0" noProof="0">
                <a:ln>
                  <a:noFill/>
                </a:ln>
                <a:solidFill>
                  <a:srgbClr val="3333FF"/>
                </a:solidFill>
                <a:effectLst/>
                <a:uLnTx/>
                <a:uFillTx/>
                <a:latin typeface="Times New Roman" pitchFamily="18" charset="0"/>
                <a:ea typeface="楷体_GB2312" pitchFamily="49" charset="-122"/>
              </a:rPr>
              <a:t>10</a:t>
            </a:r>
          </a:p>
        </p:txBody>
      </p:sp>
      <p:sp>
        <p:nvSpPr>
          <p:cNvPr id="21" name="Oval 8"/>
          <p:cNvSpPr>
            <a:spLocks noChangeArrowheads="1"/>
          </p:cNvSpPr>
          <p:nvPr/>
        </p:nvSpPr>
        <p:spPr bwMode="auto">
          <a:xfrm>
            <a:off x="6477000" y="4565650"/>
            <a:ext cx="762000" cy="609600"/>
          </a:xfrm>
          <a:prstGeom prst="ellipse">
            <a:avLst/>
          </a:prstGeom>
          <a:noFill/>
          <a:ln w="38100" cap="sq">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200" b="1" i="0" u="none" strike="noStrike" kern="0" cap="none" spc="0" normalizeH="0" baseline="0" noProof="0">
                <a:ln>
                  <a:noFill/>
                </a:ln>
                <a:solidFill>
                  <a:srgbClr val="3333FF"/>
                </a:solidFill>
                <a:effectLst/>
                <a:uLnTx/>
                <a:uFillTx/>
                <a:latin typeface="Times New Roman" pitchFamily="18" charset="0"/>
                <a:ea typeface="楷体_GB2312" pitchFamily="49" charset="-122"/>
              </a:rPr>
              <a:t>85</a:t>
            </a:r>
          </a:p>
        </p:txBody>
      </p:sp>
      <p:sp>
        <p:nvSpPr>
          <p:cNvPr id="22" name="Oval 9"/>
          <p:cNvSpPr>
            <a:spLocks noChangeArrowheads="1"/>
          </p:cNvSpPr>
          <p:nvPr/>
        </p:nvSpPr>
        <p:spPr bwMode="auto">
          <a:xfrm>
            <a:off x="4191000" y="3422650"/>
            <a:ext cx="762000" cy="609600"/>
          </a:xfrm>
          <a:prstGeom prst="ellipse">
            <a:avLst/>
          </a:prstGeom>
          <a:noFill/>
          <a:ln w="38100" cap="sq">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200" b="1" i="0" u="none" strike="noStrike" kern="0" cap="none" spc="0" normalizeH="0" baseline="0" noProof="0">
                <a:ln>
                  <a:noFill/>
                </a:ln>
                <a:solidFill>
                  <a:srgbClr val="3333FF"/>
                </a:solidFill>
                <a:effectLst/>
                <a:uLnTx/>
                <a:uFillTx/>
                <a:latin typeface="Times New Roman" pitchFamily="18" charset="0"/>
                <a:ea typeface="楷体_GB2312" pitchFamily="49" charset="-122"/>
              </a:rPr>
              <a:t>40</a:t>
            </a:r>
          </a:p>
        </p:txBody>
      </p:sp>
      <p:sp>
        <p:nvSpPr>
          <p:cNvPr id="23" name="Oval 10"/>
          <p:cNvSpPr>
            <a:spLocks noChangeArrowheads="1"/>
          </p:cNvSpPr>
          <p:nvPr/>
        </p:nvSpPr>
        <p:spPr bwMode="auto">
          <a:xfrm>
            <a:off x="3276600" y="4565650"/>
            <a:ext cx="762000" cy="609600"/>
          </a:xfrm>
          <a:prstGeom prst="ellipse">
            <a:avLst/>
          </a:prstGeom>
          <a:noFill/>
          <a:ln w="38100" cap="sq">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200" b="1" i="0" u="none" strike="noStrike" kern="0" cap="none" spc="0" normalizeH="0" baseline="0" noProof="0">
                <a:ln>
                  <a:noFill/>
                </a:ln>
                <a:solidFill>
                  <a:srgbClr val="3333FF"/>
                </a:solidFill>
                <a:effectLst/>
                <a:uLnTx/>
                <a:uFillTx/>
                <a:latin typeface="Times New Roman" pitchFamily="18" charset="0"/>
                <a:ea typeface="楷体_GB2312" pitchFamily="49" charset="-122"/>
              </a:rPr>
              <a:t>35</a:t>
            </a:r>
          </a:p>
        </p:txBody>
      </p:sp>
      <p:sp>
        <p:nvSpPr>
          <p:cNvPr id="24" name="Oval 11"/>
          <p:cNvSpPr>
            <a:spLocks noChangeArrowheads="1"/>
          </p:cNvSpPr>
          <p:nvPr/>
        </p:nvSpPr>
        <p:spPr bwMode="auto">
          <a:xfrm>
            <a:off x="1828800" y="4565650"/>
            <a:ext cx="762000" cy="609600"/>
          </a:xfrm>
          <a:prstGeom prst="ellipse">
            <a:avLst/>
          </a:prstGeom>
          <a:noFill/>
          <a:ln w="38100" cap="sq">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200" b="1" i="0" u="none" strike="noStrike" kern="0" cap="none" spc="0" normalizeH="0" baseline="0" noProof="0">
                <a:ln>
                  <a:noFill/>
                </a:ln>
                <a:solidFill>
                  <a:srgbClr val="3333FF"/>
                </a:solidFill>
                <a:effectLst/>
                <a:uLnTx/>
                <a:uFillTx/>
                <a:latin typeface="Times New Roman" pitchFamily="18" charset="0"/>
                <a:ea typeface="楷体_GB2312" pitchFamily="49" charset="-122"/>
              </a:rPr>
              <a:t>25</a:t>
            </a:r>
          </a:p>
        </p:txBody>
      </p:sp>
      <p:sp>
        <p:nvSpPr>
          <p:cNvPr id="25" name="Oval 12"/>
          <p:cNvSpPr>
            <a:spLocks noChangeArrowheads="1"/>
          </p:cNvSpPr>
          <p:nvPr/>
        </p:nvSpPr>
        <p:spPr bwMode="auto">
          <a:xfrm>
            <a:off x="1219200" y="5556250"/>
            <a:ext cx="762000" cy="609600"/>
          </a:xfrm>
          <a:prstGeom prst="ellipse">
            <a:avLst/>
          </a:prstGeom>
          <a:noFill/>
          <a:ln w="38100" cap="sq">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200" b="1" i="0" u="none" strike="noStrike" kern="0" cap="none" spc="0" normalizeH="0" baseline="0" noProof="0">
                <a:ln>
                  <a:noFill/>
                </a:ln>
                <a:solidFill>
                  <a:srgbClr val="3333FF"/>
                </a:solidFill>
                <a:effectLst/>
                <a:uLnTx/>
                <a:uFillTx/>
                <a:latin typeface="Times New Roman" pitchFamily="18" charset="0"/>
                <a:ea typeface="楷体_GB2312" pitchFamily="49" charset="-122"/>
              </a:rPr>
              <a:t>23</a:t>
            </a:r>
          </a:p>
        </p:txBody>
      </p:sp>
      <p:sp>
        <p:nvSpPr>
          <p:cNvPr id="26" name="Oval 13"/>
          <p:cNvSpPr>
            <a:spLocks noChangeArrowheads="1"/>
          </p:cNvSpPr>
          <p:nvPr/>
        </p:nvSpPr>
        <p:spPr bwMode="auto">
          <a:xfrm>
            <a:off x="7467600" y="5556250"/>
            <a:ext cx="762000" cy="609600"/>
          </a:xfrm>
          <a:prstGeom prst="ellipse">
            <a:avLst/>
          </a:prstGeom>
          <a:noFill/>
          <a:ln w="38100" cap="sq">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200" b="1" i="0" u="none" strike="noStrike" kern="0" cap="none" spc="0" normalizeH="0" baseline="0" noProof="0">
                <a:ln>
                  <a:noFill/>
                </a:ln>
                <a:solidFill>
                  <a:srgbClr val="3333FF"/>
                </a:solidFill>
                <a:effectLst/>
                <a:uLnTx/>
                <a:uFillTx/>
                <a:latin typeface="Times New Roman" pitchFamily="18" charset="0"/>
                <a:ea typeface="楷体_GB2312" pitchFamily="49" charset="-122"/>
              </a:rPr>
              <a:t>88</a:t>
            </a:r>
          </a:p>
        </p:txBody>
      </p:sp>
      <p:sp>
        <p:nvSpPr>
          <p:cNvPr id="27" name="Line 14"/>
          <p:cNvSpPr>
            <a:spLocks noChangeShapeType="1"/>
          </p:cNvSpPr>
          <p:nvPr/>
        </p:nvSpPr>
        <p:spPr bwMode="auto">
          <a:xfrm flipH="1">
            <a:off x="3276600" y="2051050"/>
            <a:ext cx="914400" cy="533400"/>
          </a:xfrm>
          <a:prstGeom prst="line">
            <a:avLst/>
          </a:prstGeom>
          <a:noFill/>
          <a:ln w="38100">
            <a:solidFill>
              <a:srgbClr val="336699"/>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28" name="Line 15"/>
          <p:cNvSpPr>
            <a:spLocks noChangeShapeType="1"/>
          </p:cNvSpPr>
          <p:nvPr/>
        </p:nvSpPr>
        <p:spPr bwMode="auto">
          <a:xfrm flipH="1">
            <a:off x="1752600" y="2965450"/>
            <a:ext cx="838200" cy="533400"/>
          </a:xfrm>
          <a:prstGeom prst="line">
            <a:avLst/>
          </a:prstGeom>
          <a:noFill/>
          <a:ln w="38100">
            <a:solidFill>
              <a:srgbClr val="666699"/>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29" name="Line 16"/>
          <p:cNvSpPr>
            <a:spLocks noChangeShapeType="1"/>
          </p:cNvSpPr>
          <p:nvPr/>
        </p:nvSpPr>
        <p:spPr bwMode="auto">
          <a:xfrm>
            <a:off x="4876800" y="2051050"/>
            <a:ext cx="1143000" cy="533400"/>
          </a:xfrm>
          <a:prstGeom prst="line">
            <a:avLst/>
          </a:prstGeom>
          <a:noFill/>
          <a:ln w="38100">
            <a:solidFill>
              <a:srgbClr val="336699"/>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30" name="Line 17"/>
          <p:cNvSpPr>
            <a:spLocks noChangeShapeType="1"/>
          </p:cNvSpPr>
          <p:nvPr/>
        </p:nvSpPr>
        <p:spPr bwMode="auto">
          <a:xfrm>
            <a:off x="3276600" y="2965450"/>
            <a:ext cx="990600" cy="609600"/>
          </a:xfrm>
          <a:prstGeom prst="line">
            <a:avLst/>
          </a:prstGeom>
          <a:noFill/>
          <a:ln w="38100">
            <a:solidFill>
              <a:srgbClr val="336699"/>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31" name="Line 18"/>
          <p:cNvSpPr>
            <a:spLocks noChangeShapeType="1"/>
          </p:cNvSpPr>
          <p:nvPr/>
        </p:nvSpPr>
        <p:spPr bwMode="auto">
          <a:xfrm flipH="1">
            <a:off x="762000" y="4032250"/>
            <a:ext cx="457200" cy="533400"/>
          </a:xfrm>
          <a:prstGeom prst="line">
            <a:avLst/>
          </a:prstGeom>
          <a:noFill/>
          <a:ln w="38100">
            <a:solidFill>
              <a:srgbClr val="336699"/>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32" name="Line 19"/>
          <p:cNvSpPr>
            <a:spLocks noChangeShapeType="1"/>
          </p:cNvSpPr>
          <p:nvPr/>
        </p:nvSpPr>
        <p:spPr bwMode="auto">
          <a:xfrm>
            <a:off x="1600200" y="3956050"/>
            <a:ext cx="533400" cy="609600"/>
          </a:xfrm>
          <a:prstGeom prst="line">
            <a:avLst/>
          </a:prstGeom>
          <a:noFill/>
          <a:ln w="38100">
            <a:solidFill>
              <a:srgbClr val="336699"/>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33" name="Line 20"/>
          <p:cNvSpPr>
            <a:spLocks noChangeShapeType="1"/>
          </p:cNvSpPr>
          <p:nvPr/>
        </p:nvSpPr>
        <p:spPr bwMode="auto">
          <a:xfrm flipH="1">
            <a:off x="1600200" y="5175250"/>
            <a:ext cx="457200" cy="381000"/>
          </a:xfrm>
          <a:prstGeom prst="line">
            <a:avLst/>
          </a:prstGeom>
          <a:noFill/>
          <a:ln w="38100">
            <a:solidFill>
              <a:srgbClr val="336699"/>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34" name="Line 21"/>
          <p:cNvSpPr>
            <a:spLocks noChangeShapeType="1"/>
          </p:cNvSpPr>
          <p:nvPr/>
        </p:nvSpPr>
        <p:spPr bwMode="auto">
          <a:xfrm flipH="1">
            <a:off x="3657600" y="3956050"/>
            <a:ext cx="609600" cy="609600"/>
          </a:xfrm>
          <a:prstGeom prst="line">
            <a:avLst/>
          </a:prstGeom>
          <a:noFill/>
          <a:ln w="38100">
            <a:solidFill>
              <a:srgbClr val="336699"/>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35" name="Line 22"/>
          <p:cNvSpPr>
            <a:spLocks noChangeShapeType="1"/>
          </p:cNvSpPr>
          <p:nvPr/>
        </p:nvSpPr>
        <p:spPr bwMode="auto">
          <a:xfrm>
            <a:off x="6705600" y="2965450"/>
            <a:ext cx="838200" cy="533400"/>
          </a:xfrm>
          <a:prstGeom prst="line">
            <a:avLst/>
          </a:prstGeom>
          <a:noFill/>
          <a:ln w="38100">
            <a:solidFill>
              <a:srgbClr val="336699"/>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36" name="Line 23"/>
          <p:cNvSpPr>
            <a:spLocks noChangeShapeType="1"/>
          </p:cNvSpPr>
          <p:nvPr/>
        </p:nvSpPr>
        <p:spPr bwMode="auto">
          <a:xfrm flipH="1">
            <a:off x="7086600" y="4032250"/>
            <a:ext cx="533400" cy="609600"/>
          </a:xfrm>
          <a:prstGeom prst="line">
            <a:avLst/>
          </a:prstGeom>
          <a:noFill/>
          <a:ln w="38100">
            <a:solidFill>
              <a:srgbClr val="336699"/>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37" name="Line 24"/>
          <p:cNvSpPr>
            <a:spLocks noChangeShapeType="1"/>
          </p:cNvSpPr>
          <p:nvPr/>
        </p:nvSpPr>
        <p:spPr bwMode="auto">
          <a:xfrm>
            <a:off x="7010400" y="5099050"/>
            <a:ext cx="685800" cy="457200"/>
          </a:xfrm>
          <a:prstGeom prst="line">
            <a:avLst/>
          </a:prstGeom>
          <a:noFill/>
          <a:ln w="38100">
            <a:solidFill>
              <a:srgbClr val="336699"/>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38" name="Text Box 35"/>
          <p:cNvSpPr txBox="1">
            <a:spLocks noChangeArrowheads="1"/>
          </p:cNvSpPr>
          <p:nvPr/>
        </p:nvSpPr>
        <p:spPr bwMode="auto">
          <a:xfrm>
            <a:off x="2874962" y="5867400"/>
            <a:ext cx="30686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3200" b="1" i="0" u="none" strike="noStrike" kern="0" cap="none" spc="0" normalizeH="0" baseline="0" noProof="0" dirty="0">
                <a:ln>
                  <a:noFill/>
                </a:ln>
                <a:solidFill>
                  <a:srgbClr val="FF3300"/>
                </a:solidFill>
                <a:effectLst/>
                <a:uLnTx/>
                <a:uFillTx/>
                <a:latin typeface="Times New Roman" pitchFamily="18" charset="0"/>
                <a:ea typeface="楷体_GB2312" pitchFamily="49" charset="-122"/>
              </a:rPr>
              <a:t>不是</a:t>
            </a:r>
            <a:r>
              <a:rPr kumimoji="1" lang="zh-CN" altLang="en-US" sz="3200" b="1" i="0" u="none" strike="noStrike" kern="0" cap="none" spc="0" normalizeH="0" baseline="0" noProof="0" dirty="0">
                <a:ln>
                  <a:noFill/>
                </a:ln>
                <a:solidFill>
                  <a:srgbClr val="000000"/>
                </a:solidFill>
                <a:effectLst/>
                <a:uLnTx/>
                <a:uFillTx/>
                <a:latin typeface="Times New Roman" pitchFamily="18" charset="0"/>
                <a:ea typeface="楷体_GB2312" pitchFamily="49" charset="-122"/>
              </a:rPr>
              <a:t>二叉排序树</a:t>
            </a:r>
          </a:p>
        </p:txBody>
      </p:sp>
      <p:sp>
        <p:nvSpPr>
          <p:cNvPr id="39" name="Line 36"/>
          <p:cNvSpPr>
            <a:spLocks noChangeShapeType="1"/>
          </p:cNvSpPr>
          <p:nvPr/>
        </p:nvSpPr>
        <p:spPr bwMode="auto">
          <a:xfrm>
            <a:off x="4876800" y="3879850"/>
            <a:ext cx="762000" cy="762000"/>
          </a:xfrm>
          <a:prstGeom prst="line">
            <a:avLst/>
          </a:prstGeom>
          <a:noFill/>
          <a:ln w="38100">
            <a:solidFill>
              <a:srgbClr val="008080"/>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40" name="Oval 37"/>
          <p:cNvSpPr>
            <a:spLocks noChangeArrowheads="1"/>
          </p:cNvSpPr>
          <p:nvPr/>
        </p:nvSpPr>
        <p:spPr bwMode="auto">
          <a:xfrm>
            <a:off x="5410200" y="4641850"/>
            <a:ext cx="762000" cy="533400"/>
          </a:xfrm>
          <a:prstGeom prst="ellipse">
            <a:avLst/>
          </a:prstGeom>
          <a:solidFill>
            <a:srgbClr val="CCFFCC"/>
          </a:solidFill>
          <a:ln w="38100">
            <a:solidFill>
              <a:srgbClr val="00330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200" b="1" i="0" u="none" strike="noStrike" kern="0" cap="none" spc="0" normalizeH="0" baseline="0" noProof="0">
                <a:ln>
                  <a:noFill/>
                </a:ln>
                <a:solidFill>
                  <a:srgbClr val="FF0000"/>
                </a:solidFill>
                <a:effectLst/>
                <a:uLnTx/>
                <a:uFillTx/>
                <a:latin typeface="Times New Roman" pitchFamily="18" charset="0"/>
                <a:ea typeface="楷体_GB2312" pitchFamily="49" charset="-122"/>
              </a:rPr>
              <a:t>66</a:t>
            </a:r>
          </a:p>
        </p:txBody>
      </p:sp>
    </p:spTree>
    <p:extLst>
      <p:ext uri="{BB962C8B-B14F-4D97-AF65-F5344CB8AC3E}">
        <p14:creationId xmlns:p14="http://schemas.microsoft.com/office/powerpoint/2010/main" val="38016320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10.2.1 </a:t>
            </a:r>
            <a:r>
              <a:rPr kumimoji="1" lang="zh-CN" altLang="en-US" sz="3200" b="1" dirty="0">
                <a:latin typeface="Arial" charset="0"/>
                <a:ea typeface="宋体" charset="-122"/>
                <a:cs typeface="+mn-cs"/>
              </a:rPr>
              <a:t>二叉排序树和平衡二叉树</a:t>
            </a:r>
          </a:p>
        </p:txBody>
      </p:sp>
      <p:sp>
        <p:nvSpPr>
          <p:cNvPr id="4" name="日期占位符 3"/>
          <p:cNvSpPr>
            <a:spLocks noGrp="1"/>
          </p:cNvSpPr>
          <p:nvPr>
            <p:ph type="dt" sz="half" idx="10"/>
          </p:nvPr>
        </p:nvSpPr>
        <p:spPr/>
        <p:txBody>
          <a:bodyPr/>
          <a:lstStyle/>
          <a:p>
            <a:fld id="{CD709C5C-9B44-4161-8E26-625ABDE822D5}"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52</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12"/>
          <p:cNvSpPr txBox="1">
            <a:spLocks noChangeArrowheads="1"/>
          </p:cNvSpPr>
          <p:nvPr/>
        </p:nvSpPr>
        <p:spPr bwMode="auto">
          <a:xfrm>
            <a:off x="250825" y="906463"/>
            <a:ext cx="75120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solidFill>
                  <a:srgbClr val="003300"/>
                </a:solidFill>
                <a:ea typeface="宋体" charset="-122"/>
              </a:rPr>
              <a:t> </a:t>
            </a:r>
            <a:r>
              <a:rPr lang="zh-CN" altLang="en-US" sz="2800">
                <a:solidFill>
                  <a:srgbClr val="003300"/>
                </a:solidFill>
                <a:ea typeface="宋体" charset="-122"/>
              </a:rPr>
              <a:t>二叉排序树</a:t>
            </a:r>
            <a:r>
              <a:rPr lang="en-US" altLang="zh-CN" sz="2800">
                <a:solidFill>
                  <a:srgbClr val="003300"/>
                </a:solidFill>
                <a:ea typeface="宋体" charset="-122"/>
              </a:rPr>
              <a:t>(</a:t>
            </a:r>
            <a:r>
              <a:rPr lang="en-US" altLang="zh-CN" sz="2800">
                <a:solidFill>
                  <a:srgbClr val="3333FF"/>
                </a:solidFill>
                <a:ea typeface="宋体" charset="-122"/>
              </a:rPr>
              <a:t>(Binary Sort Tree)</a:t>
            </a:r>
            <a:r>
              <a:rPr lang="en-US" altLang="zh-CN" sz="2800">
                <a:solidFill>
                  <a:srgbClr val="003300"/>
                </a:solidFill>
                <a:ea typeface="宋体" charset="-122"/>
              </a:rPr>
              <a:t>)</a:t>
            </a:r>
            <a:r>
              <a:rPr lang="zh-CN" altLang="en-US" sz="2800">
                <a:solidFill>
                  <a:srgbClr val="003300"/>
                </a:solidFill>
                <a:ea typeface="宋体" charset="-122"/>
              </a:rPr>
              <a:t>的定义</a:t>
            </a:r>
          </a:p>
        </p:txBody>
      </p:sp>
      <p:sp>
        <p:nvSpPr>
          <p:cNvPr id="14" name="Oval 2"/>
          <p:cNvSpPr>
            <a:spLocks noChangeArrowheads="1"/>
          </p:cNvSpPr>
          <p:nvPr/>
        </p:nvSpPr>
        <p:spPr bwMode="auto">
          <a:xfrm>
            <a:off x="4024313" y="1535113"/>
            <a:ext cx="762000" cy="609600"/>
          </a:xfrm>
          <a:prstGeom prst="ellipse">
            <a:avLst/>
          </a:prstGeom>
          <a:noFill/>
          <a:ln w="38100" cap="sq">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200" b="1" i="0" u="none" strike="noStrike" kern="0" cap="none" spc="0" normalizeH="0" baseline="0" noProof="0">
                <a:ln>
                  <a:noFill/>
                </a:ln>
                <a:solidFill>
                  <a:srgbClr val="3333FF"/>
                </a:solidFill>
                <a:effectLst/>
                <a:uLnTx/>
                <a:uFillTx/>
                <a:latin typeface="Times New Roman" pitchFamily="18" charset="0"/>
                <a:ea typeface="楷体_GB2312" pitchFamily="49" charset="-122"/>
              </a:rPr>
              <a:t>50</a:t>
            </a:r>
          </a:p>
        </p:txBody>
      </p:sp>
      <p:sp>
        <p:nvSpPr>
          <p:cNvPr id="16" name="Oval 3"/>
          <p:cNvSpPr>
            <a:spLocks noChangeArrowheads="1"/>
          </p:cNvSpPr>
          <p:nvPr/>
        </p:nvSpPr>
        <p:spPr bwMode="auto">
          <a:xfrm>
            <a:off x="2424113" y="2449513"/>
            <a:ext cx="762000" cy="609600"/>
          </a:xfrm>
          <a:prstGeom prst="ellipse">
            <a:avLst/>
          </a:prstGeom>
          <a:noFill/>
          <a:ln w="38100" cap="sq">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200" b="1" i="0" u="none" strike="noStrike" kern="0" cap="none" spc="0" normalizeH="0" baseline="0" noProof="0">
                <a:ln>
                  <a:noFill/>
                </a:ln>
                <a:solidFill>
                  <a:srgbClr val="3333FF"/>
                </a:solidFill>
                <a:effectLst/>
                <a:uLnTx/>
                <a:uFillTx/>
                <a:latin typeface="Times New Roman" pitchFamily="18" charset="0"/>
                <a:ea typeface="楷体_GB2312" pitchFamily="49" charset="-122"/>
              </a:rPr>
              <a:t>30</a:t>
            </a:r>
          </a:p>
        </p:txBody>
      </p:sp>
      <p:sp>
        <p:nvSpPr>
          <p:cNvPr id="17" name="Oval 4"/>
          <p:cNvSpPr>
            <a:spLocks noChangeArrowheads="1"/>
          </p:cNvSpPr>
          <p:nvPr/>
        </p:nvSpPr>
        <p:spPr bwMode="auto">
          <a:xfrm>
            <a:off x="5776913" y="2449513"/>
            <a:ext cx="762000" cy="609600"/>
          </a:xfrm>
          <a:prstGeom prst="ellipse">
            <a:avLst/>
          </a:prstGeom>
          <a:noFill/>
          <a:ln w="38100" cap="sq">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200" b="1" i="0" u="none" strike="noStrike" kern="0" cap="none" spc="0" normalizeH="0" baseline="0" noProof="0">
                <a:ln>
                  <a:noFill/>
                </a:ln>
                <a:solidFill>
                  <a:srgbClr val="3333FF"/>
                </a:solidFill>
                <a:effectLst/>
                <a:uLnTx/>
                <a:uFillTx/>
                <a:latin typeface="Times New Roman" pitchFamily="18" charset="0"/>
                <a:ea typeface="楷体_GB2312" pitchFamily="49" charset="-122"/>
              </a:rPr>
              <a:t>80</a:t>
            </a:r>
          </a:p>
        </p:txBody>
      </p:sp>
      <p:sp>
        <p:nvSpPr>
          <p:cNvPr id="18" name="Oval 5"/>
          <p:cNvSpPr>
            <a:spLocks noChangeArrowheads="1"/>
          </p:cNvSpPr>
          <p:nvPr/>
        </p:nvSpPr>
        <p:spPr bwMode="auto">
          <a:xfrm>
            <a:off x="900113" y="3363913"/>
            <a:ext cx="762000" cy="609600"/>
          </a:xfrm>
          <a:prstGeom prst="ellipse">
            <a:avLst/>
          </a:prstGeom>
          <a:noFill/>
          <a:ln w="38100" cap="sq">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200" b="1" i="0" u="none" strike="noStrike" kern="0" cap="none" spc="0" normalizeH="0" baseline="0" noProof="0">
                <a:ln>
                  <a:noFill/>
                </a:ln>
                <a:solidFill>
                  <a:srgbClr val="3333FF"/>
                </a:solidFill>
                <a:effectLst/>
                <a:uLnTx/>
                <a:uFillTx/>
                <a:latin typeface="Times New Roman" pitchFamily="18" charset="0"/>
                <a:ea typeface="楷体_GB2312" pitchFamily="49" charset="-122"/>
              </a:rPr>
              <a:t>20</a:t>
            </a:r>
          </a:p>
        </p:txBody>
      </p:sp>
      <p:sp>
        <p:nvSpPr>
          <p:cNvPr id="19" name="Oval 6"/>
          <p:cNvSpPr>
            <a:spLocks noChangeArrowheads="1"/>
          </p:cNvSpPr>
          <p:nvPr/>
        </p:nvSpPr>
        <p:spPr bwMode="auto">
          <a:xfrm>
            <a:off x="7300913" y="3363913"/>
            <a:ext cx="762000" cy="609600"/>
          </a:xfrm>
          <a:prstGeom prst="ellipse">
            <a:avLst/>
          </a:prstGeom>
          <a:noFill/>
          <a:ln w="38100" cap="sq">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200" b="1" i="0" u="none" strike="noStrike" kern="0" cap="none" spc="0" normalizeH="0" baseline="0" noProof="0">
                <a:ln>
                  <a:noFill/>
                </a:ln>
                <a:solidFill>
                  <a:srgbClr val="3333FF"/>
                </a:solidFill>
                <a:effectLst/>
                <a:uLnTx/>
                <a:uFillTx/>
                <a:latin typeface="Times New Roman" pitchFamily="18" charset="0"/>
                <a:ea typeface="楷体_GB2312" pitchFamily="49" charset="-122"/>
              </a:rPr>
              <a:t>90</a:t>
            </a:r>
          </a:p>
        </p:txBody>
      </p:sp>
      <p:sp>
        <p:nvSpPr>
          <p:cNvPr id="20" name="Oval 7"/>
          <p:cNvSpPr>
            <a:spLocks noChangeArrowheads="1"/>
          </p:cNvSpPr>
          <p:nvPr/>
        </p:nvSpPr>
        <p:spPr bwMode="auto">
          <a:xfrm>
            <a:off x="214313" y="4506913"/>
            <a:ext cx="762000" cy="609600"/>
          </a:xfrm>
          <a:prstGeom prst="ellipse">
            <a:avLst/>
          </a:prstGeom>
          <a:noFill/>
          <a:ln w="38100" cap="sq">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200" b="1" i="0" u="none" strike="noStrike" kern="0" cap="none" spc="0" normalizeH="0" baseline="0" noProof="0">
                <a:ln>
                  <a:noFill/>
                </a:ln>
                <a:solidFill>
                  <a:srgbClr val="3333FF"/>
                </a:solidFill>
                <a:effectLst/>
                <a:uLnTx/>
                <a:uFillTx/>
                <a:latin typeface="Times New Roman" pitchFamily="18" charset="0"/>
                <a:ea typeface="楷体_GB2312" pitchFamily="49" charset="-122"/>
              </a:rPr>
              <a:t>10</a:t>
            </a:r>
          </a:p>
        </p:txBody>
      </p:sp>
      <p:sp>
        <p:nvSpPr>
          <p:cNvPr id="21" name="Oval 8"/>
          <p:cNvSpPr>
            <a:spLocks noChangeArrowheads="1"/>
          </p:cNvSpPr>
          <p:nvPr/>
        </p:nvSpPr>
        <p:spPr bwMode="auto">
          <a:xfrm>
            <a:off x="6310313" y="4506913"/>
            <a:ext cx="762000" cy="609600"/>
          </a:xfrm>
          <a:prstGeom prst="ellipse">
            <a:avLst/>
          </a:prstGeom>
          <a:noFill/>
          <a:ln w="38100" cap="sq">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200" b="1" i="0" u="none" strike="noStrike" kern="0" cap="none" spc="0" normalizeH="0" baseline="0" noProof="0">
                <a:ln>
                  <a:noFill/>
                </a:ln>
                <a:solidFill>
                  <a:srgbClr val="3333FF"/>
                </a:solidFill>
                <a:effectLst/>
                <a:uLnTx/>
                <a:uFillTx/>
                <a:latin typeface="Times New Roman" pitchFamily="18" charset="0"/>
                <a:ea typeface="楷体_GB2312" pitchFamily="49" charset="-122"/>
              </a:rPr>
              <a:t>85</a:t>
            </a:r>
          </a:p>
        </p:txBody>
      </p:sp>
      <p:sp>
        <p:nvSpPr>
          <p:cNvPr id="22" name="Oval 9"/>
          <p:cNvSpPr>
            <a:spLocks noChangeArrowheads="1"/>
          </p:cNvSpPr>
          <p:nvPr/>
        </p:nvSpPr>
        <p:spPr bwMode="auto">
          <a:xfrm>
            <a:off x="4024313" y="3363913"/>
            <a:ext cx="762000" cy="609600"/>
          </a:xfrm>
          <a:prstGeom prst="ellipse">
            <a:avLst/>
          </a:prstGeom>
          <a:noFill/>
          <a:ln w="38100" cap="sq">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200" b="1" i="0" u="none" strike="noStrike" kern="0" cap="none" spc="0" normalizeH="0" baseline="0" noProof="0">
                <a:ln>
                  <a:noFill/>
                </a:ln>
                <a:solidFill>
                  <a:srgbClr val="3333FF"/>
                </a:solidFill>
                <a:effectLst/>
                <a:uLnTx/>
                <a:uFillTx/>
                <a:latin typeface="Times New Roman" pitchFamily="18" charset="0"/>
                <a:ea typeface="楷体_GB2312" pitchFamily="49" charset="-122"/>
              </a:rPr>
              <a:t>40</a:t>
            </a:r>
          </a:p>
        </p:txBody>
      </p:sp>
      <p:sp>
        <p:nvSpPr>
          <p:cNvPr id="23" name="Oval 10"/>
          <p:cNvSpPr>
            <a:spLocks noChangeArrowheads="1"/>
          </p:cNvSpPr>
          <p:nvPr/>
        </p:nvSpPr>
        <p:spPr bwMode="auto">
          <a:xfrm>
            <a:off x="3109913" y="4506913"/>
            <a:ext cx="762000" cy="609600"/>
          </a:xfrm>
          <a:prstGeom prst="ellipse">
            <a:avLst/>
          </a:prstGeom>
          <a:noFill/>
          <a:ln w="38100" cap="sq">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200" b="1" i="0" u="none" strike="noStrike" kern="0" cap="none" spc="0" normalizeH="0" baseline="0" noProof="0">
                <a:ln>
                  <a:noFill/>
                </a:ln>
                <a:solidFill>
                  <a:srgbClr val="3333FF"/>
                </a:solidFill>
                <a:effectLst/>
                <a:uLnTx/>
                <a:uFillTx/>
                <a:latin typeface="Times New Roman" pitchFamily="18" charset="0"/>
                <a:ea typeface="楷体_GB2312" pitchFamily="49" charset="-122"/>
              </a:rPr>
              <a:t>35</a:t>
            </a:r>
          </a:p>
        </p:txBody>
      </p:sp>
      <p:sp>
        <p:nvSpPr>
          <p:cNvPr id="24" name="Oval 11"/>
          <p:cNvSpPr>
            <a:spLocks noChangeArrowheads="1"/>
          </p:cNvSpPr>
          <p:nvPr/>
        </p:nvSpPr>
        <p:spPr bwMode="auto">
          <a:xfrm>
            <a:off x="1662113" y="4506913"/>
            <a:ext cx="762000" cy="609600"/>
          </a:xfrm>
          <a:prstGeom prst="ellipse">
            <a:avLst/>
          </a:prstGeom>
          <a:noFill/>
          <a:ln w="38100" cap="sq">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200" b="1" i="0" u="none" strike="noStrike" kern="0" cap="none" spc="0" normalizeH="0" baseline="0" noProof="0">
                <a:ln>
                  <a:noFill/>
                </a:ln>
                <a:solidFill>
                  <a:srgbClr val="3333FF"/>
                </a:solidFill>
                <a:effectLst/>
                <a:uLnTx/>
                <a:uFillTx/>
                <a:latin typeface="Times New Roman" pitchFamily="18" charset="0"/>
                <a:ea typeface="楷体_GB2312" pitchFamily="49" charset="-122"/>
              </a:rPr>
              <a:t>25</a:t>
            </a:r>
          </a:p>
        </p:txBody>
      </p:sp>
      <p:sp>
        <p:nvSpPr>
          <p:cNvPr id="25" name="Oval 12"/>
          <p:cNvSpPr>
            <a:spLocks noChangeArrowheads="1"/>
          </p:cNvSpPr>
          <p:nvPr/>
        </p:nvSpPr>
        <p:spPr bwMode="auto">
          <a:xfrm>
            <a:off x="1052513" y="5497513"/>
            <a:ext cx="762000" cy="609600"/>
          </a:xfrm>
          <a:prstGeom prst="ellipse">
            <a:avLst/>
          </a:prstGeom>
          <a:noFill/>
          <a:ln w="38100" cap="sq">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200" b="1" i="0" u="none" strike="noStrike" kern="0" cap="none" spc="0" normalizeH="0" baseline="0" noProof="0">
                <a:ln>
                  <a:noFill/>
                </a:ln>
                <a:solidFill>
                  <a:srgbClr val="3333FF"/>
                </a:solidFill>
                <a:effectLst/>
                <a:uLnTx/>
                <a:uFillTx/>
                <a:latin typeface="Times New Roman" pitchFamily="18" charset="0"/>
                <a:ea typeface="楷体_GB2312" pitchFamily="49" charset="-122"/>
              </a:rPr>
              <a:t>23</a:t>
            </a:r>
          </a:p>
        </p:txBody>
      </p:sp>
      <p:sp>
        <p:nvSpPr>
          <p:cNvPr id="26" name="Oval 13"/>
          <p:cNvSpPr>
            <a:spLocks noChangeArrowheads="1"/>
          </p:cNvSpPr>
          <p:nvPr/>
        </p:nvSpPr>
        <p:spPr bwMode="auto">
          <a:xfrm>
            <a:off x="7300913" y="5497513"/>
            <a:ext cx="762000" cy="609600"/>
          </a:xfrm>
          <a:prstGeom prst="ellipse">
            <a:avLst/>
          </a:prstGeom>
          <a:noFill/>
          <a:ln w="38100" cap="sq">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200" b="1" i="0" u="none" strike="noStrike" kern="0" cap="none" spc="0" normalizeH="0" baseline="0" noProof="0">
                <a:ln>
                  <a:noFill/>
                </a:ln>
                <a:solidFill>
                  <a:srgbClr val="3333FF"/>
                </a:solidFill>
                <a:effectLst/>
                <a:uLnTx/>
                <a:uFillTx/>
                <a:latin typeface="Times New Roman" pitchFamily="18" charset="0"/>
                <a:ea typeface="楷体_GB2312" pitchFamily="49" charset="-122"/>
              </a:rPr>
              <a:t>88</a:t>
            </a:r>
          </a:p>
        </p:txBody>
      </p:sp>
      <p:sp>
        <p:nvSpPr>
          <p:cNvPr id="27" name="Line 14"/>
          <p:cNvSpPr>
            <a:spLocks noChangeShapeType="1"/>
          </p:cNvSpPr>
          <p:nvPr/>
        </p:nvSpPr>
        <p:spPr bwMode="auto">
          <a:xfrm flipH="1">
            <a:off x="3109913" y="1992313"/>
            <a:ext cx="914400" cy="533400"/>
          </a:xfrm>
          <a:prstGeom prst="line">
            <a:avLst/>
          </a:prstGeom>
          <a:noFill/>
          <a:ln w="38100">
            <a:solidFill>
              <a:srgbClr val="336699"/>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28" name="Line 15"/>
          <p:cNvSpPr>
            <a:spLocks noChangeShapeType="1"/>
          </p:cNvSpPr>
          <p:nvPr/>
        </p:nvSpPr>
        <p:spPr bwMode="auto">
          <a:xfrm flipH="1">
            <a:off x="1585913" y="2906713"/>
            <a:ext cx="838200" cy="533400"/>
          </a:xfrm>
          <a:prstGeom prst="line">
            <a:avLst/>
          </a:prstGeom>
          <a:noFill/>
          <a:ln w="38100">
            <a:solidFill>
              <a:srgbClr val="666699"/>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29" name="Line 16"/>
          <p:cNvSpPr>
            <a:spLocks noChangeShapeType="1"/>
          </p:cNvSpPr>
          <p:nvPr/>
        </p:nvSpPr>
        <p:spPr bwMode="auto">
          <a:xfrm>
            <a:off x="4710113" y="1992313"/>
            <a:ext cx="1143000" cy="533400"/>
          </a:xfrm>
          <a:prstGeom prst="line">
            <a:avLst/>
          </a:prstGeom>
          <a:noFill/>
          <a:ln w="38100">
            <a:solidFill>
              <a:srgbClr val="336699"/>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30" name="Line 17"/>
          <p:cNvSpPr>
            <a:spLocks noChangeShapeType="1"/>
          </p:cNvSpPr>
          <p:nvPr/>
        </p:nvSpPr>
        <p:spPr bwMode="auto">
          <a:xfrm>
            <a:off x="3109913" y="2906713"/>
            <a:ext cx="990600" cy="609600"/>
          </a:xfrm>
          <a:prstGeom prst="line">
            <a:avLst/>
          </a:prstGeom>
          <a:noFill/>
          <a:ln w="38100">
            <a:solidFill>
              <a:srgbClr val="336699"/>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31" name="Line 18"/>
          <p:cNvSpPr>
            <a:spLocks noChangeShapeType="1"/>
          </p:cNvSpPr>
          <p:nvPr/>
        </p:nvSpPr>
        <p:spPr bwMode="auto">
          <a:xfrm flipH="1">
            <a:off x="595313" y="3973513"/>
            <a:ext cx="457200" cy="533400"/>
          </a:xfrm>
          <a:prstGeom prst="line">
            <a:avLst/>
          </a:prstGeom>
          <a:noFill/>
          <a:ln w="38100">
            <a:solidFill>
              <a:srgbClr val="336699"/>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32" name="Line 19"/>
          <p:cNvSpPr>
            <a:spLocks noChangeShapeType="1"/>
          </p:cNvSpPr>
          <p:nvPr/>
        </p:nvSpPr>
        <p:spPr bwMode="auto">
          <a:xfrm>
            <a:off x="1433513" y="3897313"/>
            <a:ext cx="533400" cy="609600"/>
          </a:xfrm>
          <a:prstGeom prst="line">
            <a:avLst/>
          </a:prstGeom>
          <a:noFill/>
          <a:ln w="38100">
            <a:solidFill>
              <a:srgbClr val="336699"/>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33" name="Line 20"/>
          <p:cNvSpPr>
            <a:spLocks noChangeShapeType="1"/>
          </p:cNvSpPr>
          <p:nvPr/>
        </p:nvSpPr>
        <p:spPr bwMode="auto">
          <a:xfrm flipH="1">
            <a:off x="1433513" y="5116513"/>
            <a:ext cx="457200" cy="381000"/>
          </a:xfrm>
          <a:prstGeom prst="line">
            <a:avLst/>
          </a:prstGeom>
          <a:noFill/>
          <a:ln w="38100">
            <a:solidFill>
              <a:srgbClr val="336699"/>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34" name="Line 21"/>
          <p:cNvSpPr>
            <a:spLocks noChangeShapeType="1"/>
          </p:cNvSpPr>
          <p:nvPr/>
        </p:nvSpPr>
        <p:spPr bwMode="auto">
          <a:xfrm flipH="1">
            <a:off x="3490913" y="3897313"/>
            <a:ext cx="609600" cy="609600"/>
          </a:xfrm>
          <a:prstGeom prst="line">
            <a:avLst/>
          </a:prstGeom>
          <a:noFill/>
          <a:ln w="38100">
            <a:solidFill>
              <a:srgbClr val="336699"/>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35" name="Line 22"/>
          <p:cNvSpPr>
            <a:spLocks noChangeShapeType="1"/>
          </p:cNvSpPr>
          <p:nvPr/>
        </p:nvSpPr>
        <p:spPr bwMode="auto">
          <a:xfrm>
            <a:off x="6538913" y="2906713"/>
            <a:ext cx="838200" cy="533400"/>
          </a:xfrm>
          <a:prstGeom prst="line">
            <a:avLst/>
          </a:prstGeom>
          <a:noFill/>
          <a:ln w="38100">
            <a:solidFill>
              <a:srgbClr val="336699"/>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36" name="Line 23"/>
          <p:cNvSpPr>
            <a:spLocks noChangeShapeType="1"/>
          </p:cNvSpPr>
          <p:nvPr/>
        </p:nvSpPr>
        <p:spPr bwMode="auto">
          <a:xfrm flipH="1">
            <a:off x="6919913" y="3973513"/>
            <a:ext cx="533400" cy="609600"/>
          </a:xfrm>
          <a:prstGeom prst="line">
            <a:avLst/>
          </a:prstGeom>
          <a:noFill/>
          <a:ln w="38100">
            <a:solidFill>
              <a:srgbClr val="336699"/>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37" name="Line 24"/>
          <p:cNvSpPr>
            <a:spLocks noChangeShapeType="1"/>
          </p:cNvSpPr>
          <p:nvPr/>
        </p:nvSpPr>
        <p:spPr bwMode="auto">
          <a:xfrm>
            <a:off x="6843713" y="5040313"/>
            <a:ext cx="685800" cy="457200"/>
          </a:xfrm>
          <a:prstGeom prst="line">
            <a:avLst/>
          </a:prstGeom>
          <a:noFill/>
          <a:ln w="38100">
            <a:solidFill>
              <a:srgbClr val="336699"/>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38" name="Text Box 35"/>
          <p:cNvSpPr txBox="1">
            <a:spLocks noChangeArrowheads="1"/>
          </p:cNvSpPr>
          <p:nvPr/>
        </p:nvSpPr>
        <p:spPr bwMode="auto">
          <a:xfrm>
            <a:off x="1571625" y="6121400"/>
            <a:ext cx="6715125" cy="584200"/>
          </a:xfrm>
          <a:prstGeom prst="rect">
            <a:avLst/>
          </a:prstGeom>
          <a:solidFill>
            <a:schemeClr val="bg1"/>
          </a:solidFill>
          <a:ln>
            <a:noFill/>
          </a:ln>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3200" b="1" i="0" u="none" strike="noStrike" kern="0" cap="none" spc="0" normalizeH="0" baseline="0" noProof="0" dirty="0">
                <a:ln>
                  <a:noFill/>
                </a:ln>
                <a:solidFill>
                  <a:srgbClr val="003300"/>
                </a:solidFill>
                <a:effectLst/>
                <a:uLnTx/>
                <a:uFillTx/>
                <a:latin typeface="Times New Roman" pitchFamily="18" charset="0"/>
                <a:ea typeface="楷体_GB2312" pitchFamily="49" charset="-122"/>
              </a:rPr>
              <a:t>中序遍历二叉排序树</a:t>
            </a:r>
          </a:p>
        </p:txBody>
      </p:sp>
      <p:sp>
        <p:nvSpPr>
          <p:cNvPr id="39" name="Text Box 35"/>
          <p:cNvSpPr txBox="1">
            <a:spLocks noChangeArrowheads="1"/>
          </p:cNvSpPr>
          <p:nvPr/>
        </p:nvSpPr>
        <p:spPr bwMode="auto">
          <a:xfrm>
            <a:off x="5224463" y="6121400"/>
            <a:ext cx="27765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3200" b="1" i="0" u="none" strike="noStrike" kern="0" cap="none" spc="0" normalizeH="0" baseline="0" noProof="0">
                <a:ln>
                  <a:noFill/>
                </a:ln>
                <a:solidFill>
                  <a:srgbClr val="FF3300"/>
                </a:solidFill>
                <a:effectLst/>
                <a:uLnTx/>
                <a:uFillTx/>
                <a:latin typeface="Times New Roman" pitchFamily="18" charset="0"/>
                <a:ea typeface="楷体_GB2312" pitchFamily="49" charset="-122"/>
              </a:rPr>
              <a:t>得到有序序列</a:t>
            </a:r>
          </a:p>
        </p:txBody>
      </p:sp>
    </p:spTree>
    <p:extLst>
      <p:ext uri="{BB962C8B-B14F-4D97-AF65-F5344CB8AC3E}">
        <p14:creationId xmlns:p14="http://schemas.microsoft.com/office/powerpoint/2010/main" val="2571580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10.2.1 </a:t>
            </a:r>
            <a:r>
              <a:rPr kumimoji="1" lang="zh-CN" altLang="en-US" sz="3200" b="1" dirty="0">
                <a:latin typeface="Arial" charset="0"/>
                <a:ea typeface="宋体" charset="-122"/>
                <a:cs typeface="+mn-cs"/>
              </a:rPr>
              <a:t>二叉排序树和平衡二叉树</a:t>
            </a:r>
          </a:p>
        </p:txBody>
      </p:sp>
      <p:sp>
        <p:nvSpPr>
          <p:cNvPr id="4" name="日期占位符 3"/>
          <p:cNvSpPr>
            <a:spLocks noGrp="1"/>
          </p:cNvSpPr>
          <p:nvPr>
            <p:ph type="dt" sz="half" idx="10"/>
          </p:nvPr>
        </p:nvSpPr>
        <p:spPr/>
        <p:txBody>
          <a:bodyPr/>
          <a:lstStyle/>
          <a:p>
            <a:fld id="{446B513D-0010-4A1F-B7E4-29CFC947B0B8}"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53</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9"/>
          <p:cNvSpPr txBox="1">
            <a:spLocks noChangeArrowheads="1"/>
          </p:cNvSpPr>
          <p:nvPr/>
        </p:nvSpPr>
        <p:spPr bwMode="auto">
          <a:xfrm>
            <a:off x="1484312" y="3246437"/>
            <a:ext cx="6211888" cy="2678113"/>
          </a:xfrm>
          <a:prstGeom prst="rect">
            <a:avLst/>
          </a:prstGeom>
          <a:noFill/>
          <a:ln w="12700" cap="sq">
            <a:solidFill>
              <a:srgbClr val="0033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lnSpc>
                <a:spcPct val="120000"/>
              </a:lnSpc>
              <a:spcBef>
                <a:spcPct val="0"/>
              </a:spcBef>
              <a:spcAft>
                <a:spcPct val="0"/>
              </a:spcAft>
            </a:pPr>
            <a:r>
              <a:rPr lang="en-US" altLang="zh-CN" sz="2800">
                <a:solidFill>
                  <a:srgbClr val="0000FF"/>
                </a:solidFill>
                <a:ea typeface="宋体" charset="-122"/>
              </a:rPr>
              <a:t>typedef struct</a:t>
            </a:r>
            <a:r>
              <a:rPr lang="en-US" altLang="zh-CN" sz="2800">
                <a:solidFill>
                  <a:srgbClr val="000000"/>
                </a:solidFill>
                <a:ea typeface="宋体" charset="-122"/>
              </a:rPr>
              <a:t> </a:t>
            </a:r>
            <a:r>
              <a:rPr lang="en-US" altLang="zh-CN" sz="2800">
                <a:solidFill>
                  <a:srgbClr val="0000FF"/>
                </a:solidFill>
                <a:ea typeface="宋体" charset="-122"/>
              </a:rPr>
              <a:t>BiTNode</a:t>
            </a:r>
            <a:r>
              <a:rPr lang="en-US" altLang="zh-CN" sz="2800">
                <a:solidFill>
                  <a:srgbClr val="000000"/>
                </a:solidFill>
                <a:ea typeface="宋体" charset="-122"/>
              </a:rPr>
              <a:t> { // </a:t>
            </a:r>
            <a:r>
              <a:rPr lang="zh-CN" altLang="en-US" sz="2800">
                <a:solidFill>
                  <a:srgbClr val="000000"/>
                </a:solidFill>
                <a:ea typeface="宋体" charset="-122"/>
              </a:rPr>
              <a:t>结点结构</a:t>
            </a:r>
          </a:p>
          <a:p>
            <a:pPr eaLnBrk="1" fontAlgn="base" hangingPunct="1">
              <a:lnSpc>
                <a:spcPct val="120000"/>
              </a:lnSpc>
              <a:spcBef>
                <a:spcPct val="0"/>
              </a:spcBef>
              <a:spcAft>
                <a:spcPct val="0"/>
              </a:spcAft>
            </a:pPr>
            <a:r>
              <a:rPr lang="zh-CN" altLang="en-US" sz="2800">
                <a:solidFill>
                  <a:srgbClr val="000000"/>
                </a:solidFill>
                <a:ea typeface="宋体" charset="-122"/>
              </a:rPr>
              <a:t>    </a:t>
            </a:r>
            <a:r>
              <a:rPr lang="en-US" altLang="zh-CN" sz="2800">
                <a:solidFill>
                  <a:srgbClr val="FF3300"/>
                </a:solidFill>
                <a:ea typeface="宋体" charset="-122"/>
              </a:rPr>
              <a:t>TElemType      data;</a:t>
            </a:r>
          </a:p>
          <a:p>
            <a:pPr eaLnBrk="1" fontAlgn="base" hangingPunct="1">
              <a:lnSpc>
                <a:spcPct val="120000"/>
              </a:lnSpc>
              <a:spcBef>
                <a:spcPct val="0"/>
              </a:spcBef>
              <a:spcAft>
                <a:spcPct val="0"/>
              </a:spcAft>
            </a:pPr>
            <a:r>
              <a:rPr lang="zh-CN" altLang="en-US" sz="2800">
                <a:solidFill>
                  <a:srgbClr val="000000"/>
                </a:solidFill>
                <a:ea typeface="宋体" charset="-122"/>
              </a:rPr>
              <a:t>    </a:t>
            </a:r>
            <a:r>
              <a:rPr lang="en-US" altLang="zh-CN" sz="2800">
                <a:solidFill>
                  <a:srgbClr val="FF3300"/>
                </a:solidFill>
                <a:ea typeface="宋体" charset="-122"/>
              </a:rPr>
              <a:t>struct BiTNode  *lchild, *rchild;</a:t>
            </a:r>
            <a:r>
              <a:rPr lang="en-US" altLang="zh-CN" sz="2800">
                <a:solidFill>
                  <a:srgbClr val="0000FF"/>
                </a:solidFill>
                <a:ea typeface="宋体" charset="-122"/>
              </a:rPr>
              <a:t> </a:t>
            </a:r>
          </a:p>
          <a:p>
            <a:pPr eaLnBrk="1" fontAlgn="base" hangingPunct="1">
              <a:lnSpc>
                <a:spcPct val="120000"/>
              </a:lnSpc>
              <a:spcBef>
                <a:spcPct val="0"/>
              </a:spcBef>
              <a:spcAft>
                <a:spcPct val="0"/>
              </a:spcAft>
            </a:pPr>
            <a:r>
              <a:rPr lang="en-US" altLang="zh-CN" sz="2800">
                <a:solidFill>
                  <a:srgbClr val="000000"/>
                </a:solidFill>
                <a:ea typeface="宋体" charset="-122"/>
              </a:rPr>
              <a:t>                                     // </a:t>
            </a:r>
            <a:r>
              <a:rPr lang="zh-CN" altLang="en-US" sz="2800">
                <a:solidFill>
                  <a:srgbClr val="000000"/>
                </a:solidFill>
                <a:ea typeface="宋体" charset="-122"/>
              </a:rPr>
              <a:t>左右孩子指针</a:t>
            </a:r>
          </a:p>
          <a:p>
            <a:pPr eaLnBrk="1" fontAlgn="base" hangingPunct="1">
              <a:lnSpc>
                <a:spcPct val="120000"/>
              </a:lnSpc>
              <a:spcBef>
                <a:spcPct val="0"/>
              </a:spcBef>
              <a:spcAft>
                <a:spcPct val="0"/>
              </a:spcAft>
            </a:pPr>
            <a:r>
              <a:rPr lang="en-US" altLang="zh-CN" sz="2800">
                <a:solidFill>
                  <a:srgbClr val="0000FF"/>
                </a:solidFill>
                <a:ea typeface="宋体" charset="-122"/>
              </a:rPr>
              <a:t>} BiTNode, *BiTree;</a:t>
            </a:r>
          </a:p>
        </p:txBody>
      </p:sp>
      <p:sp>
        <p:nvSpPr>
          <p:cNvPr id="14" name="Text Box 12"/>
          <p:cNvSpPr txBox="1">
            <a:spLocks noChangeArrowheads="1"/>
          </p:cNvSpPr>
          <p:nvPr/>
        </p:nvSpPr>
        <p:spPr bwMode="auto">
          <a:xfrm>
            <a:off x="385762" y="914400"/>
            <a:ext cx="5213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solidFill>
                  <a:srgbClr val="003300"/>
                </a:solidFill>
                <a:ea typeface="宋体" charset="-122"/>
              </a:rPr>
              <a:t> </a:t>
            </a:r>
            <a:r>
              <a:rPr lang="zh-CN" altLang="en-US" sz="2800">
                <a:solidFill>
                  <a:srgbClr val="003300"/>
                </a:solidFill>
                <a:ea typeface="宋体" charset="-122"/>
              </a:rPr>
              <a:t>二叉排序树的存储结构</a:t>
            </a:r>
          </a:p>
        </p:txBody>
      </p:sp>
      <p:sp>
        <p:nvSpPr>
          <p:cNvPr id="16" name="Text Box 1026"/>
          <p:cNvSpPr txBox="1">
            <a:spLocks noChangeArrowheads="1"/>
          </p:cNvSpPr>
          <p:nvPr/>
        </p:nvSpPr>
        <p:spPr bwMode="auto">
          <a:xfrm>
            <a:off x="2028825" y="1639887"/>
            <a:ext cx="4714875" cy="1274763"/>
          </a:xfrm>
          <a:prstGeom prst="rect">
            <a:avLst/>
          </a:prstGeom>
          <a:noFill/>
          <a:ln w="9525">
            <a:solidFill>
              <a:srgbClr val="0033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ctr" eaLnBrk="1" fontAlgn="base" hangingPunct="1">
              <a:lnSpc>
                <a:spcPct val="120000"/>
              </a:lnSpc>
              <a:spcBef>
                <a:spcPct val="0"/>
              </a:spcBef>
              <a:spcAft>
                <a:spcPct val="0"/>
              </a:spcAft>
            </a:pPr>
            <a:r>
              <a:rPr lang="en-US" altLang="zh-CN" sz="3200">
                <a:solidFill>
                  <a:srgbClr val="006600"/>
                </a:solidFill>
                <a:ea typeface="隶书" pitchFamily="49" charset="-122"/>
              </a:rPr>
              <a:t>    </a:t>
            </a:r>
            <a:r>
              <a:rPr lang="zh-CN" altLang="en-US" sz="3200">
                <a:solidFill>
                  <a:srgbClr val="006600"/>
                </a:solidFill>
                <a:ea typeface="隶书" pitchFamily="49" charset="-122"/>
              </a:rPr>
              <a:t>通常，取二叉链表作为</a:t>
            </a:r>
          </a:p>
          <a:p>
            <a:pPr algn="ctr" eaLnBrk="1" fontAlgn="base" hangingPunct="1">
              <a:lnSpc>
                <a:spcPct val="120000"/>
              </a:lnSpc>
              <a:spcBef>
                <a:spcPct val="0"/>
              </a:spcBef>
              <a:spcAft>
                <a:spcPct val="0"/>
              </a:spcAft>
            </a:pPr>
            <a:r>
              <a:rPr lang="zh-CN" altLang="en-US" sz="3200">
                <a:solidFill>
                  <a:srgbClr val="006600"/>
                </a:solidFill>
                <a:ea typeface="隶书" pitchFamily="49" charset="-122"/>
              </a:rPr>
              <a:t>二叉排序树的存储结构</a:t>
            </a:r>
            <a:endParaRPr lang="zh-CN" altLang="en-US" sz="3200">
              <a:ea typeface="隶书" pitchFamily="49" charset="-122"/>
            </a:endParaRPr>
          </a:p>
        </p:txBody>
      </p:sp>
    </p:spTree>
    <p:extLst>
      <p:ext uri="{BB962C8B-B14F-4D97-AF65-F5344CB8AC3E}">
        <p14:creationId xmlns:p14="http://schemas.microsoft.com/office/powerpoint/2010/main" val="13711326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10.2.1 </a:t>
            </a:r>
            <a:r>
              <a:rPr kumimoji="1" lang="zh-CN" altLang="en-US" sz="3200" b="1" dirty="0">
                <a:latin typeface="Arial" charset="0"/>
                <a:ea typeface="宋体" charset="-122"/>
                <a:cs typeface="+mn-cs"/>
              </a:rPr>
              <a:t>二叉排序树和平衡二叉树</a:t>
            </a:r>
          </a:p>
        </p:txBody>
      </p:sp>
      <p:sp>
        <p:nvSpPr>
          <p:cNvPr id="4" name="日期占位符 3"/>
          <p:cNvSpPr>
            <a:spLocks noGrp="1"/>
          </p:cNvSpPr>
          <p:nvPr>
            <p:ph type="dt" sz="half" idx="10"/>
          </p:nvPr>
        </p:nvSpPr>
        <p:spPr/>
        <p:txBody>
          <a:bodyPr/>
          <a:lstStyle/>
          <a:p>
            <a:fld id="{50497144-EAC0-46ED-8639-211D4372DF72}"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54</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3"/>
          <p:cNvSpPr txBox="1">
            <a:spLocks noChangeArrowheads="1"/>
          </p:cNvSpPr>
          <p:nvPr/>
        </p:nvSpPr>
        <p:spPr bwMode="auto">
          <a:xfrm>
            <a:off x="250825" y="1730375"/>
            <a:ext cx="5357813" cy="4594225"/>
          </a:xfrm>
          <a:prstGeom prst="rect">
            <a:avLst/>
          </a:prstGeom>
          <a:noFill/>
          <a:ln w="12700" cap="rnd">
            <a:solidFill>
              <a:srgbClr val="003300"/>
            </a:solidFill>
            <a:miter lim="800000"/>
            <a:headEnd/>
            <a:tailEnd/>
          </a:ln>
          <a:effectLst/>
        </p:spPr>
        <p:txBody>
          <a:bodyPr>
            <a:spAutoFit/>
          </a:bodyPr>
          <a:lstStyle/>
          <a:p>
            <a:pPr algn="just" fontAlgn="base">
              <a:lnSpc>
                <a:spcPct val="150000"/>
              </a:lnSpc>
              <a:spcAft>
                <a:spcPct val="0"/>
              </a:spcAft>
              <a:buFont typeface="Wingdings" pitchFamily="2" charset="2"/>
              <a:buChar char="u"/>
              <a:defRPr/>
            </a:pPr>
            <a:r>
              <a:rPr kumimoji="1" lang="zh-CN" altLang="en-US" sz="2800" b="1" dirty="0">
                <a:solidFill>
                  <a:srgbClr val="3333FF"/>
                </a:solidFill>
                <a:latin typeface="宋体"/>
              </a:rPr>
              <a:t>用二叉排序树作为目录树，把一个记录的关键码和记录的地址作为二叉排序树的结点，按</a:t>
            </a:r>
            <a:r>
              <a:rPr kumimoji="1" lang="zh-CN" altLang="en-US" sz="2800" b="1" dirty="0">
                <a:solidFill>
                  <a:srgbClr val="FF3300"/>
                </a:solidFill>
                <a:latin typeface="宋体"/>
              </a:rPr>
              <a:t>关键码值建成二叉排序树</a:t>
            </a:r>
            <a:r>
              <a:rPr kumimoji="1" lang="zh-CN" altLang="en-US" sz="2800" b="1" dirty="0">
                <a:solidFill>
                  <a:srgbClr val="3333FF"/>
                </a:solidFill>
                <a:latin typeface="宋体"/>
              </a:rPr>
              <a:t>。</a:t>
            </a:r>
            <a:endParaRPr kumimoji="1" lang="en-US" altLang="zh-CN" sz="2800" b="1" dirty="0">
              <a:solidFill>
                <a:srgbClr val="3333FF"/>
              </a:solidFill>
              <a:latin typeface="宋体"/>
            </a:endParaRPr>
          </a:p>
          <a:p>
            <a:pPr algn="just" fontAlgn="base">
              <a:lnSpc>
                <a:spcPct val="150000"/>
              </a:lnSpc>
              <a:spcAft>
                <a:spcPct val="0"/>
              </a:spcAft>
              <a:buFont typeface="Wingdings" pitchFamily="2" charset="2"/>
              <a:buChar char="u"/>
              <a:defRPr/>
            </a:pPr>
            <a:r>
              <a:rPr kumimoji="1" lang="zh-CN" altLang="en-US" sz="2800" b="1" dirty="0">
                <a:solidFill>
                  <a:srgbClr val="3333FF"/>
                </a:solidFill>
                <a:latin typeface="宋体"/>
              </a:rPr>
              <a:t>能像有序表那样进行</a:t>
            </a:r>
            <a:r>
              <a:rPr kumimoji="1" lang="zh-CN" altLang="en-US" sz="2800" b="1" dirty="0">
                <a:solidFill>
                  <a:srgbClr val="FF3300"/>
                </a:solidFill>
                <a:latin typeface="宋体"/>
              </a:rPr>
              <a:t>高效查找</a:t>
            </a:r>
            <a:r>
              <a:rPr kumimoji="1" lang="zh-CN" altLang="en-US" sz="2800" b="1" dirty="0">
                <a:solidFill>
                  <a:srgbClr val="3333FF"/>
                </a:solidFill>
                <a:latin typeface="宋体"/>
              </a:rPr>
              <a:t>；</a:t>
            </a:r>
            <a:endParaRPr kumimoji="1" lang="en-US" altLang="zh-CN" sz="2800" b="1" dirty="0">
              <a:solidFill>
                <a:srgbClr val="3333FF"/>
              </a:solidFill>
              <a:latin typeface="宋体"/>
            </a:endParaRPr>
          </a:p>
          <a:p>
            <a:pPr algn="just" fontAlgn="base">
              <a:lnSpc>
                <a:spcPct val="150000"/>
              </a:lnSpc>
              <a:spcAft>
                <a:spcPct val="0"/>
              </a:spcAft>
              <a:buFont typeface="Wingdings" pitchFamily="2" charset="2"/>
              <a:buChar char="u"/>
              <a:defRPr/>
            </a:pPr>
            <a:r>
              <a:rPr kumimoji="1" lang="zh-CN" altLang="en-US" sz="2800" b="1" dirty="0">
                <a:solidFill>
                  <a:srgbClr val="3333FF"/>
                </a:solidFill>
                <a:latin typeface="宋体"/>
              </a:rPr>
              <a:t>能像链表那样</a:t>
            </a:r>
            <a:r>
              <a:rPr kumimoji="1" lang="zh-CN" altLang="en-US" sz="2800" b="1" dirty="0">
                <a:solidFill>
                  <a:srgbClr val="FF3300"/>
                </a:solidFill>
                <a:latin typeface="宋体"/>
              </a:rPr>
              <a:t>灵活删除</a:t>
            </a:r>
            <a:r>
              <a:rPr kumimoji="1" lang="zh-CN" altLang="en-US" sz="2800" b="1" dirty="0">
                <a:solidFill>
                  <a:srgbClr val="3333FF"/>
                </a:solidFill>
                <a:latin typeface="宋体"/>
              </a:rPr>
              <a:t>。</a:t>
            </a:r>
          </a:p>
        </p:txBody>
      </p:sp>
      <p:grpSp>
        <p:nvGrpSpPr>
          <p:cNvPr id="14" name="Group 4"/>
          <p:cNvGrpSpPr>
            <a:grpSpLocks/>
          </p:cNvGrpSpPr>
          <p:nvPr/>
        </p:nvGrpSpPr>
        <p:grpSpPr bwMode="auto">
          <a:xfrm>
            <a:off x="7926388" y="3670300"/>
            <a:ext cx="490537" cy="400050"/>
            <a:chOff x="2863" y="1104"/>
            <a:chExt cx="384" cy="346"/>
          </a:xfrm>
        </p:grpSpPr>
        <p:sp>
          <p:nvSpPr>
            <p:cNvPr id="16" name="Oval 5"/>
            <p:cNvSpPr>
              <a:spLocks noChangeArrowheads="1"/>
            </p:cNvSpPr>
            <p:nvPr/>
          </p:nvSpPr>
          <p:spPr bwMode="auto">
            <a:xfrm>
              <a:off x="2880" y="1104"/>
              <a:ext cx="317" cy="336"/>
            </a:xfrm>
            <a:prstGeom prst="ellipse">
              <a:avLst/>
            </a:prstGeom>
            <a:solidFill>
              <a:srgbClr val="DBE0B4"/>
            </a:solidFill>
            <a:ln w="12700" cap="rnd">
              <a:solidFill>
                <a:srgbClr val="000000"/>
              </a:solidFill>
              <a:round/>
              <a:headEnd/>
              <a:tailEnd/>
            </a:ln>
            <a:effectLst/>
          </p:spPr>
          <p:txBody>
            <a:bodyPr wrap="none" anchor="ctr"/>
            <a:lstStyle/>
            <a:p>
              <a:pPr algn="ctr" fontAlgn="base">
                <a:spcBef>
                  <a:spcPct val="0"/>
                </a:spcBef>
                <a:spcAft>
                  <a:spcPct val="0"/>
                </a:spcAft>
                <a:defRPr/>
              </a:pPr>
              <a:endParaRPr kumimoji="1" lang="zh-CN" altLang="en-US" sz="2000" b="1">
                <a:solidFill>
                  <a:srgbClr val="3333FF"/>
                </a:solidFill>
                <a:latin typeface="宋体"/>
              </a:endParaRPr>
            </a:p>
          </p:txBody>
        </p:sp>
        <p:sp>
          <p:nvSpPr>
            <p:cNvPr id="17" name="Text Box 6"/>
            <p:cNvSpPr txBox="1">
              <a:spLocks noChangeArrowheads="1"/>
            </p:cNvSpPr>
            <p:nvPr/>
          </p:nvSpPr>
          <p:spPr bwMode="auto">
            <a:xfrm>
              <a:off x="2863" y="1104"/>
              <a:ext cx="384" cy="346"/>
            </a:xfrm>
            <a:prstGeom prst="rect">
              <a:avLst/>
            </a:prstGeom>
            <a:noFill/>
            <a:ln w="12700" cap="rnd">
              <a:noFill/>
              <a:miter lim="800000"/>
              <a:headEnd/>
              <a:tailEnd/>
            </a:ln>
            <a:effectLst/>
          </p:spPr>
          <p:txBody>
            <a:bodyPr>
              <a:spAutoFit/>
            </a:bodyPr>
            <a:lstStyle/>
            <a:p>
              <a:pPr fontAlgn="base">
                <a:spcBef>
                  <a:spcPct val="50000"/>
                </a:spcBef>
                <a:spcAft>
                  <a:spcPct val="0"/>
                </a:spcAft>
                <a:defRPr/>
              </a:pPr>
              <a:r>
                <a:rPr kumimoji="1" lang="en-US" altLang="zh-CN" sz="2000" b="1" dirty="0">
                  <a:solidFill>
                    <a:srgbClr val="3333FF"/>
                  </a:solidFill>
                  <a:latin typeface="宋体"/>
                </a:rPr>
                <a:t>60</a:t>
              </a:r>
            </a:p>
          </p:txBody>
        </p:sp>
      </p:grpSp>
      <p:grpSp>
        <p:nvGrpSpPr>
          <p:cNvPr id="18" name="Group 7"/>
          <p:cNvGrpSpPr>
            <a:grpSpLocks/>
          </p:cNvGrpSpPr>
          <p:nvPr/>
        </p:nvGrpSpPr>
        <p:grpSpPr bwMode="auto">
          <a:xfrm>
            <a:off x="6892925" y="1155700"/>
            <a:ext cx="633413" cy="533400"/>
            <a:chOff x="2880" y="1104"/>
            <a:chExt cx="367" cy="336"/>
          </a:xfrm>
        </p:grpSpPr>
        <p:sp>
          <p:nvSpPr>
            <p:cNvPr id="19" name="Oval 8"/>
            <p:cNvSpPr>
              <a:spLocks noChangeArrowheads="1"/>
            </p:cNvSpPr>
            <p:nvPr/>
          </p:nvSpPr>
          <p:spPr bwMode="auto">
            <a:xfrm>
              <a:off x="2880" y="1104"/>
              <a:ext cx="317" cy="336"/>
            </a:xfrm>
            <a:prstGeom prst="ellipse">
              <a:avLst/>
            </a:prstGeom>
            <a:solidFill>
              <a:srgbClr val="DBE0B4"/>
            </a:solidFill>
            <a:ln w="12700" cap="rnd">
              <a:solidFill>
                <a:srgbClr val="000000"/>
              </a:solidFill>
              <a:round/>
              <a:headEnd/>
              <a:tailEnd/>
            </a:ln>
            <a:effectLst/>
          </p:spPr>
          <p:txBody>
            <a:bodyPr wrap="none" anchor="ctr"/>
            <a:lstStyle/>
            <a:p>
              <a:pPr algn="ctr" fontAlgn="base">
                <a:spcBef>
                  <a:spcPct val="0"/>
                </a:spcBef>
                <a:spcAft>
                  <a:spcPct val="0"/>
                </a:spcAft>
                <a:defRPr/>
              </a:pPr>
              <a:endParaRPr kumimoji="1" lang="zh-CN" altLang="en-US" sz="2000" b="1">
                <a:solidFill>
                  <a:srgbClr val="3333FF"/>
                </a:solidFill>
                <a:latin typeface="宋体"/>
              </a:endParaRPr>
            </a:p>
          </p:txBody>
        </p:sp>
        <p:sp>
          <p:nvSpPr>
            <p:cNvPr id="20" name="Text Box 9"/>
            <p:cNvSpPr txBox="1">
              <a:spLocks noChangeArrowheads="1"/>
            </p:cNvSpPr>
            <p:nvPr/>
          </p:nvSpPr>
          <p:spPr bwMode="auto">
            <a:xfrm>
              <a:off x="2928" y="1104"/>
              <a:ext cx="319" cy="250"/>
            </a:xfrm>
            <a:prstGeom prst="rect">
              <a:avLst/>
            </a:prstGeom>
            <a:noFill/>
            <a:ln w="12700" cap="rnd">
              <a:noFill/>
              <a:miter lim="800000"/>
              <a:headEnd/>
              <a:tailEnd/>
            </a:ln>
            <a:effectLst/>
          </p:spPr>
          <p:txBody>
            <a:bodyPr>
              <a:spAutoFit/>
            </a:bodyPr>
            <a:lstStyle/>
            <a:p>
              <a:pPr algn="ctr" fontAlgn="base">
                <a:spcBef>
                  <a:spcPct val="50000"/>
                </a:spcBef>
                <a:spcAft>
                  <a:spcPct val="0"/>
                </a:spcAft>
                <a:defRPr/>
              </a:pPr>
              <a:r>
                <a:rPr kumimoji="1" lang="en-US" altLang="zh-CN" sz="2000" b="1">
                  <a:solidFill>
                    <a:srgbClr val="3333FF"/>
                  </a:solidFill>
                  <a:latin typeface="宋体"/>
                </a:rPr>
                <a:t>45</a:t>
              </a:r>
            </a:p>
          </p:txBody>
        </p:sp>
      </p:grpSp>
      <p:grpSp>
        <p:nvGrpSpPr>
          <p:cNvPr id="21" name="Group 10"/>
          <p:cNvGrpSpPr>
            <a:grpSpLocks/>
          </p:cNvGrpSpPr>
          <p:nvPr/>
        </p:nvGrpSpPr>
        <p:grpSpPr bwMode="auto">
          <a:xfrm>
            <a:off x="7877175" y="2146300"/>
            <a:ext cx="563563" cy="522288"/>
            <a:chOff x="2880" y="1104"/>
            <a:chExt cx="367" cy="336"/>
          </a:xfrm>
        </p:grpSpPr>
        <p:sp>
          <p:nvSpPr>
            <p:cNvPr id="22" name="Oval 11"/>
            <p:cNvSpPr>
              <a:spLocks noChangeArrowheads="1"/>
            </p:cNvSpPr>
            <p:nvPr/>
          </p:nvSpPr>
          <p:spPr bwMode="auto">
            <a:xfrm>
              <a:off x="2880" y="1104"/>
              <a:ext cx="317" cy="336"/>
            </a:xfrm>
            <a:prstGeom prst="ellipse">
              <a:avLst/>
            </a:prstGeom>
            <a:solidFill>
              <a:srgbClr val="DBE0B4"/>
            </a:solidFill>
            <a:ln w="12700" cap="rnd">
              <a:solidFill>
                <a:srgbClr val="000000"/>
              </a:solidFill>
              <a:round/>
              <a:headEnd/>
              <a:tailEnd/>
            </a:ln>
            <a:effectLst/>
          </p:spPr>
          <p:txBody>
            <a:bodyPr wrap="none" anchor="ctr"/>
            <a:lstStyle/>
            <a:p>
              <a:pPr algn="ctr" fontAlgn="base">
                <a:spcBef>
                  <a:spcPct val="0"/>
                </a:spcBef>
                <a:spcAft>
                  <a:spcPct val="0"/>
                </a:spcAft>
                <a:defRPr/>
              </a:pPr>
              <a:endParaRPr kumimoji="1" lang="zh-CN" altLang="en-US" sz="2000" b="1">
                <a:solidFill>
                  <a:srgbClr val="3333FF"/>
                </a:solidFill>
                <a:latin typeface="宋体"/>
              </a:endParaRPr>
            </a:p>
          </p:txBody>
        </p:sp>
        <p:sp>
          <p:nvSpPr>
            <p:cNvPr id="23" name="Text Box 12"/>
            <p:cNvSpPr txBox="1">
              <a:spLocks noChangeArrowheads="1"/>
            </p:cNvSpPr>
            <p:nvPr/>
          </p:nvSpPr>
          <p:spPr bwMode="auto">
            <a:xfrm>
              <a:off x="2928" y="1104"/>
              <a:ext cx="319" cy="255"/>
            </a:xfrm>
            <a:prstGeom prst="rect">
              <a:avLst/>
            </a:prstGeom>
            <a:noFill/>
            <a:ln w="12700" cap="rnd">
              <a:noFill/>
              <a:miter lim="800000"/>
              <a:headEnd/>
              <a:tailEnd/>
            </a:ln>
            <a:effectLst/>
          </p:spPr>
          <p:txBody>
            <a:bodyPr>
              <a:spAutoFit/>
            </a:bodyPr>
            <a:lstStyle/>
            <a:p>
              <a:pPr fontAlgn="base">
                <a:spcBef>
                  <a:spcPct val="50000"/>
                </a:spcBef>
                <a:spcAft>
                  <a:spcPct val="0"/>
                </a:spcAft>
                <a:defRPr/>
              </a:pPr>
              <a:r>
                <a:rPr kumimoji="1" lang="en-US" altLang="zh-CN" sz="2000" b="1">
                  <a:solidFill>
                    <a:srgbClr val="3333FF"/>
                  </a:solidFill>
                  <a:latin typeface="宋体"/>
                </a:rPr>
                <a:t>67</a:t>
              </a:r>
            </a:p>
          </p:txBody>
        </p:sp>
      </p:grpSp>
      <p:grpSp>
        <p:nvGrpSpPr>
          <p:cNvPr id="24" name="Group 13"/>
          <p:cNvGrpSpPr>
            <a:grpSpLocks/>
          </p:cNvGrpSpPr>
          <p:nvPr/>
        </p:nvGrpSpPr>
        <p:grpSpPr bwMode="auto">
          <a:xfrm>
            <a:off x="6189663" y="1917700"/>
            <a:ext cx="563562" cy="447675"/>
            <a:chOff x="2880" y="1104"/>
            <a:chExt cx="367" cy="336"/>
          </a:xfrm>
        </p:grpSpPr>
        <p:sp>
          <p:nvSpPr>
            <p:cNvPr id="25" name="Oval 14"/>
            <p:cNvSpPr>
              <a:spLocks noChangeArrowheads="1"/>
            </p:cNvSpPr>
            <p:nvPr/>
          </p:nvSpPr>
          <p:spPr bwMode="auto">
            <a:xfrm>
              <a:off x="2880" y="1104"/>
              <a:ext cx="317" cy="336"/>
            </a:xfrm>
            <a:prstGeom prst="ellipse">
              <a:avLst/>
            </a:prstGeom>
            <a:solidFill>
              <a:srgbClr val="DBE0B4"/>
            </a:solidFill>
            <a:ln w="12700" cap="rnd">
              <a:solidFill>
                <a:srgbClr val="000000"/>
              </a:solidFill>
              <a:round/>
              <a:headEnd/>
              <a:tailEnd/>
            </a:ln>
            <a:effectLst/>
          </p:spPr>
          <p:txBody>
            <a:bodyPr wrap="none" anchor="ctr"/>
            <a:lstStyle/>
            <a:p>
              <a:pPr algn="ctr" fontAlgn="base">
                <a:spcBef>
                  <a:spcPct val="0"/>
                </a:spcBef>
                <a:spcAft>
                  <a:spcPct val="0"/>
                </a:spcAft>
                <a:defRPr/>
              </a:pPr>
              <a:endParaRPr kumimoji="1" lang="zh-CN" altLang="en-US" sz="2000" b="1">
                <a:solidFill>
                  <a:srgbClr val="3333FF"/>
                </a:solidFill>
                <a:latin typeface="宋体"/>
              </a:endParaRPr>
            </a:p>
          </p:txBody>
        </p:sp>
        <p:sp>
          <p:nvSpPr>
            <p:cNvPr id="26" name="Text Box 15"/>
            <p:cNvSpPr txBox="1">
              <a:spLocks noChangeArrowheads="1"/>
            </p:cNvSpPr>
            <p:nvPr/>
          </p:nvSpPr>
          <p:spPr bwMode="auto">
            <a:xfrm>
              <a:off x="2928" y="1104"/>
              <a:ext cx="319" cy="298"/>
            </a:xfrm>
            <a:prstGeom prst="rect">
              <a:avLst/>
            </a:prstGeom>
            <a:noFill/>
            <a:ln w="12700" cap="rnd">
              <a:noFill/>
              <a:miter lim="800000"/>
              <a:headEnd/>
              <a:tailEnd/>
            </a:ln>
            <a:effectLst/>
          </p:spPr>
          <p:txBody>
            <a:bodyPr>
              <a:spAutoFit/>
            </a:bodyPr>
            <a:lstStyle/>
            <a:p>
              <a:pPr fontAlgn="base">
                <a:spcBef>
                  <a:spcPct val="50000"/>
                </a:spcBef>
                <a:spcAft>
                  <a:spcPct val="0"/>
                </a:spcAft>
                <a:defRPr/>
              </a:pPr>
              <a:r>
                <a:rPr kumimoji="1" lang="en-US" altLang="zh-CN" sz="2000" b="1">
                  <a:solidFill>
                    <a:srgbClr val="3333FF"/>
                  </a:solidFill>
                  <a:latin typeface="宋体"/>
                </a:rPr>
                <a:t>12</a:t>
              </a:r>
            </a:p>
          </p:txBody>
        </p:sp>
      </p:grpSp>
      <p:grpSp>
        <p:nvGrpSpPr>
          <p:cNvPr id="27" name="Group 16"/>
          <p:cNvGrpSpPr>
            <a:grpSpLocks/>
          </p:cNvGrpSpPr>
          <p:nvPr/>
        </p:nvGrpSpPr>
        <p:grpSpPr bwMode="auto">
          <a:xfrm>
            <a:off x="7315200" y="2832100"/>
            <a:ext cx="633413" cy="522288"/>
            <a:chOff x="2880" y="1104"/>
            <a:chExt cx="367" cy="336"/>
          </a:xfrm>
        </p:grpSpPr>
        <p:sp>
          <p:nvSpPr>
            <p:cNvPr id="28" name="Oval 17"/>
            <p:cNvSpPr>
              <a:spLocks noChangeArrowheads="1"/>
            </p:cNvSpPr>
            <p:nvPr/>
          </p:nvSpPr>
          <p:spPr bwMode="auto">
            <a:xfrm>
              <a:off x="2880" y="1104"/>
              <a:ext cx="317" cy="336"/>
            </a:xfrm>
            <a:prstGeom prst="ellipse">
              <a:avLst/>
            </a:prstGeom>
            <a:solidFill>
              <a:srgbClr val="DBE0B4"/>
            </a:solidFill>
            <a:ln w="12700" cap="rnd">
              <a:solidFill>
                <a:srgbClr val="000000"/>
              </a:solidFill>
              <a:round/>
              <a:headEnd/>
              <a:tailEnd/>
            </a:ln>
            <a:effectLst/>
          </p:spPr>
          <p:txBody>
            <a:bodyPr wrap="none" anchor="ctr"/>
            <a:lstStyle/>
            <a:p>
              <a:pPr algn="ctr" fontAlgn="base">
                <a:spcBef>
                  <a:spcPct val="0"/>
                </a:spcBef>
                <a:spcAft>
                  <a:spcPct val="0"/>
                </a:spcAft>
                <a:defRPr/>
              </a:pPr>
              <a:endParaRPr kumimoji="1" lang="zh-CN" altLang="en-US" sz="2000" b="1">
                <a:solidFill>
                  <a:srgbClr val="3333FF"/>
                </a:solidFill>
                <a:latin typeface="宋体"/>
              </a:endParaRPr>
            </a:p>
          </p:txBody>
        </p:sp>
        <p:sp>
          <p:nvSpPr>
            <p:cNvPr id="29" name="Text Box 18"/>
            <p:cNvSpPr txBox="1">
              <a:spLocks noChangeArrowheads="1"/>
            </p:cNvSpPr>
            <p:nvPr/>
          </p:nvSpPr>
          <p:spPr bwMode="auto">
            <a:xfrm>
              <a:off x="2928" y="1104"/>
              <a:ext cx="319" cy="255"/>
            </a:xfrm>
            <a:prstGeom prst="rect">
              <a:avLst/>
            </a:prstGeom>
            <a:noFill/>
            <a:ln w="12700" cap="rnd">
              <a:noFill/>
              <a:miter lim="800000"/>
              <a:headEnd/>
              <a:tailEnd/>
            </a:ln>
            <a:effectLst/>
          </p:spPr>
          <p:txBody>
            <a:bodyPr>
              <a:spAutoFit/>
            </a:bodyPr>
            <a:lstStyle/>
            <a:p>
              <a:pPr fontAlgn="base">
                <a:spcBef>
                  <a:spcPct val="50000"/>
                </a:spcBef>
                <a:spcAft>
                  <a:spcPct val="0"/>
                </a:spcAft>
                <a:defRPr/>
              </a:pPr>
              <a:r>
                <a:rPr kumimoji="1" lang="en-US" altLang="zh-CN" sz="2000" b="1">
                  <a:solidFill>
                    <a:srgbClr val="3333FF"/>
                  </a:solidFill>
                  <a:latin typeface="宋体"/>
                </a:rPr>
                <a:t>54</a:t>
              </a:r>
            </a:p>
          </p:txBody>
        </p:sp>
      </p:grpSp>
      <p:grpSp>
        <p:nvGrpSpPr>
          <p:cNvPr id="30" name="Group 19"/>
          <p:cNvGrpSpPr>
            <a:grpSpLocks/>
          </p:cNvGrpSpPr>
          <p:nvPr/>
        </p:nvGrpSpPr>
        <p:grpSpPr bwMode="auto">
          <a:xfrm>
            <a:off x="8440738" y="2832100"/>
            <a:ext cx="561975" cy="522288"/>
            <a:chOff x="2880" y="1104"/>
            <a:chExt cx="367" cy="336"/>
          </a:xfrm>
        </p:grpSpPr>
        <p:sp>
          <p:nvSpPr>
            <p:cNvPr id="31" name="Oval 20"/>
            <p:cNvSpPr>
              <a:spLocks noChangeArrowheads="1"/>
            </p:cNvSpPr>
            <p:nvPr/>
          </p:nvSpPr>
          <p:spPr bwMode="auto">
            <a:xfrm>
              <a:off x="2880" y="1104"/>
              <a:ext cx="317" cy="336"/>
            </a:xfrm>
            <a:prstGeom prst="ellipse">
              <a:avLst/>
            </a:prstGeom>
            <a:solidFill>
              <a:srgbClr val="DBE0B4"/>
            </a:solidFill>
            <a:ln w="12700" cap="rnd">
              <a:solidFill>
                <a:srgbClr val="000000"/>
              </a:solidFill>
              <a:round/>
              <a:headEnd/>
              <a:tailEnd/>
            </a:ln>
            <a:effectLst/>
          </p:spPr>
          <p:txBody>
            <a:bodyPr wrap="none" anchor="ctr"/>
            <a:lstStyle/>
            <a:p>
              <a:pPr algn="ctr" fontAlgn="base">
                <a:spcBef>
                  <a:spcPct val="0"/>
                </a:spcBef>
                <a:spcAft>
                  <a:spcPct val="0"/>
                </a:spcAft>
                <a:defRPr/>
              </a:pPr>
              <a:endParaRPr kumimoji="1" lang="zh-CN" altLang="en-US" sz="2000" b="1">
                <a:solidFill>
                  <a:srgbClr val="3333FF"/>
                </a:solidFill>
                <a:latin typeface="宋体"/>
              </a:endParaRPr>
            </a:p>
          </p:txBody>
        </p:sp>
        <p:sp>
          <p:nvSpPr>
            <p:cNvPr id="32" name="Text Box 21"/>
            <p:cNvSpPr txBox="1">
              <a:spLocks noChangeArrowheads="1"/>
            </p:cNvSpPr>
            <p:nvPr/>
          </p:nvSpPr>
          <p:spPr bwMode="auto">
            <a:xfrm>
              <a:off x="2928" y="1104"/>
              <a:ext cx="319" cy="255"/>
            </a:xfrm>
            <a:prstGeom prst="rect">
              <a:avLst/>
            </a:prstGeom>
            <a:noFill/>
            <a:ln w="12700" cap="rnd">
              <a:noFill/>
              <a:miter lim="800000"/>
              <a:headEnd/>
              <a:tailEnd/>
            </a:ln>
            <a:effectLst/>
          </p:spPr>
          <p:txBody>
            <a:bodyPr>
              <a:spAutoFit/>
            </a:bodyPr>
            <a:lstStyle/>
            <a:p>
              <a:pPr fontAlgn="base">
                <a:spcBef>
                  <a:spcPct val="50000"/>
                </a:spcBef>
                <a:spcAft>
                  <a:spcPct val="0"/>
                </a:spcAft>
                <a:defRPr/>
              </a:pPr>
              <a:r>
                <a:rPr kumimoji="1" lang="en-US" altLang="zh-CN" sz="2000" b="1">
                  <a:solidFill>
                    <a:srgbClr val="3333FF"/>
                  </a:solidFill>
                  <a:latin typeface="宋体"/>
                </a:rPr>
                <a:t>75</a:t>
              </a:r>
            </a:p>
          </p:txBody>
        </p:sp>
      </p:grpSp>
      <p:grpSp>
        <p:nvGrpSpPr>
          <p:cNvPr id="33" name="Group 22"/>
          <p:cNvGrpSpPr>
            <a:grpSpLocks/>
          </p:cNvGrpSpPr>
          <p:nvPr/>
        </p:nvGrpSpPr>
        <p:grpSpPr bwMode="auto">
          <a:xfrm>
            <a:off x="5767388" y="2490788"/>
            <a:ext cx="563562" cy="484187"/>
            <a:chOff x="2880" y="1104"/>
            <a:chExt cx="367" cy="336"/>
          </a:xfrm>
        </p:grpSpPr>
        <p:sp>
          <p:nvSpPr>
            <p:cNvPr id="34" name="Oval 23"/>
            <p:cNvSpPr>
              <a:spLocks noChangeArrowheads="1"/>
            </p:cNvSpPr>
            <p:nvPr/>
          </p:nvSpPr>
          <p:spPr bwMode="auto">
            <a:xfrm>
              <a:off x="2880" y="1104"/>
              <a:ext cx="317" cy="336"/>
            </a:xfrm>
            <a:prstGeom prst="ellipse">
              <a:avLst/>
            </a:prstGeom>
            <a:solidFill>
              <a:srgbClr val="DBE0B4"/>
            </a:solidFill>
            <a:ln w="12700" cap="rnd">
              <a:solidFill>
                <a:srgbClr val="000000"/>
              </a:solidFill>
              <a:round/>
              <a:headEnd/>
              <a:tailEnd/>
            </a:ln>
            <a:effectLst/>
          </p:spPr>
          <p:txBody>
            <a:bodyPr wrap="none" anchor="ctr"/>
            <a:lstStyle/>
            <a:p>
              <a:pPr algn="ctr" fontAlgn="base">
                <a:spcBef>
                  <a:spcPct val="0"/>
                </a:spcBef>
                <a:spcAft>
                  <a:spcPct val="0"/>
                </a:spcAft>
                <a:defRPr/>
              </a:pPr>
              <a:endParaRPr kumimoji="1" lang="zh-CN" altLang="en-US" sz="2000" b="1">
                <a:solidFill>
                  <a:srgbClr val="3333FF"/>
                </a:solidFill>
                <a:latin typeface="宋体"/>
              </a:endParaRPr>
            </a:p>
          </p:txBody>
        </p:sp>
        <p:sp>
          <p:nvSpPr>
            <p:cNvPr id="35" name="Text Box 24"/>
            <p:cNvSpPr txBox="1">
              <a:spLocks noChangeArrowheads="1"/>
            </p:cNvSpPr>
            <p:nvPr/>
          </p:nvSpPr>
          <p:spPr bwMode="auto">
            <a:xfrm>
              <a:off x="2928" y="1104"/>
              <a:ext cx="319" cy="277"/>
            </a:xfrm>
            <a:prstGeom prst="rect">
              <a:avLst/>
            </a:prstGeom>
            <a:noFill/>
            <a:ln w="12700" cap="rnd">
              <a:noFill/>
              <a:miter lim="800000"/>
              <a:headEnd/>
              <a:tailEnd/>
            </a:ln>
            <a:effec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50000"/>
                </a:spcBef>
                <a:spcAft>
                  <a:spcPct val="0"/>
                </a:spcAft>
              </a:pPr>
              <a:r>
                <a:rPr lang="en-US" altLang="zh-CN" sz="2000">
                  <a:solidFill>
                    <a:srgbClr val="3333FF"/>
                  </a:solidFill>
                  <a:latin typeface="宋体" charset="-122"/>
                  <a:ea typeface="宋体" charset="-122"/>
                </a:rPr>
                <a:t>8</a:t>
              </a:r>
            </a:p>
          </p:txBody>
        </p:sp>
      </p:grpSp>
      <p:sp>
        <p:nvSpPr>
          <p:cNvPr id="36" name="Line 25"/>
          <p:cNvSpPr>
            <a:spLocks noChangeShapeType="1"/>
          </p:cNvSpPr>
          <p:nvPr/>
        </p:nvSpPr>
        <p:spPr bwMode="auto">
          <a:xfrm flipH="1">
            <a:off x="6550025" y="1536700"/>
            <a:ext cx="492125" cy="455613"/>
          </a:xfrm>
          <a:prstGeom prst="line">
            <a:avLst/>
          </a:prstGeom>
          <a:noFill/>
          <a:ln w="12700" cap="rnd">
            <a:solidFill>
              <a:srgbClr val="FFFF00"/>
            </a:solidFill>
            <a:round/>
            <a:headEnd/>
            <a:tailEnd/>
          </a:ln>
          <a:effectLst/>
        </p:spPr>
        <p:txBody>
          <a:bodyPr wrap="none" anchor="ctr"/>
          <a:lstStyle/>
          <a:p>
            <a:pPr algn="ctr" fontAlgn="base">
              <a:spcBef>
                <a:spcPct val="0"/>
              </a:spcBef>
              <a:spcAft>
                <a:spcPct val="0"/>
              </a:spcAft>
              <a:defRPr/>
            </a:pPr>
            <a:endParaRPr kumimoji="1" lang="zh-CN" altLang="en-US" sz="3000" b="1">
              <a:solidFill>
                <a:srgbClr val="3333FF"/>
              </a:solidFill>
              <a:latin typeface="宋体"/>
            </a:endParaRPr>
          </a:p>
        </p:txBody>
      </p:sp>
      <p:sp>
        <p:nvSpPr>
          <p:cNvPr id="37" name="Line 26"/>
          <p:cNvSpPr>
            <a:spLocks noChangeShapeType="1"/>
          </p:cNvSpPr>
          <p:nvPr/>
        </p:nvSpPr>
        <p:spPr bwMode="auto">
          <a:xfrm flipH="1">
            <a:off x="6057900" y="2220913"/>
            <a:ext cx="211138" cy="304800"/>
          </a:xfrm>
          <a:prstGeom prst="line">
            <a:avLst/>
          </a:prstGeom>
          <a:noFill/>
          <a:ln w="12700" cap="rnd">
            <a:solidFill>
              <a:srgbClr val="FFFF00"/>
            </a:solidFill>
            <a:round/>
            <a:headEnd/>
            <a:tailEnd/>
          </a:ln>
          <a:effectLst/>
        </p:spPr>
        <p:txBody>
          <a:bodyPr wrap="none" anchor="ctr"/>
          <a:lstStyle/>
          <a:p>
            <a:pPr algn="ctr" fontAlgn="base">
              <a:spcBef>
                <a:spcPct val="0"/>
              </a:spcBef>
              <a:spcAft>
                <a:spcPct val="0"/>
              </a:spcAft>
              <a:defRPr/>
            </a:pPr>
            <a:endParaRPr kumimoji="1" lang="zh-CN" altLang="en-US" sz="3000" b="1">
              <a:solidFill>
                <a:srgbClr val="3333FF"/>
              </a:solidFill>
              <a:latin typeface="宋体"/>
            </a:endParaRPr>
          </a:p>
        </p:txBody>
      </p:sp>
      <p:sp>
        <p:nvSpPr>
          <p:cNvPr id="38" name="Line 27"/>
          <p:cNvSpPr>
            <a:spLocks noChangeShapeType="1"/>
          </p:cNvSpPr>
          <p:nvPr/>
        </p:nvSpPr>
        <p:spPr bwMode="auto">
          <a:xfrm>
            <a:off x="8159750" y="2527300"/>
            <a:ext cx="350838" cy="304800"/>
          </a:xfrm>
          <a:prstGeom prst="line">
            <a:avLst/>
          </a:prstGeom>
          <a:noFill/>
          <a:ln w="12700" cap="rnd">
            <a:solidFill>
              <a:srgbClr val="FFFF00"/>
            </a:solidFill>
            <a:round/>
            <a:headEnd/>
            <a:tailEnd/>
          </a:ln>
          <a:effectLst/>
        </p:spPr>
        <p:txBody>
          <a:bodyPr wrap="none" anchor="ctr"/>
          <a:lstStyle/>
          <a:p>
            <a:pPr algn="ctr" fontAlgn="base">
              <a:spcBef>
                <a:spcPct val="0"/>
              </a:spcBef>
              <a:spcAft>
                <a:spcPct val="0"/>
              </a:spcAft>
              <a:defRPr/>
            </a:pPr>
            <a:endParaRPr kumimoji="1" lang="zh-CN" altLang="en-US" sz="3000" b="1">
              <a:solidFill>
                <a:srgbClr val="3333FF"/>
              </a:solidFill>
              <a:latin typeface="宋体"/>
            </a:endParaRPr>
          </a:p>
        </p:txBody>
      </p:sp>
      <p:sp>
        <p:nvSpPr>
          <p:cNvPr id="39" name="Line 28"/>
          <p:cNvSpPr>
            <a:spLocks noChangeShapeType="1"/>
          </p:cNvSpPr>
          <p:nvPr/>
        </p:nvSpPr>
        <p:spPr bwMode="auto">
          <a:xfrm>
            <a:off x="7183438" y="1536700"/>
            <a:ext cx="773112" cy="685800"/>
          </a:xfrm>
          <a:prstGeom prst="line">
            <a:avLst/>
          </a:prstGeom>
          <a:noFill/>
          <a:ln w="12700" cap="rnd">
            <a:solidFill>
              <a:srgbClr val="FFFF00"/>
            </a:solidFill>
            <a:round/>
            <a:headEnd/>
            <a:tailEnd/>
          </a:ln>
          <a:effectLst/>
        </p:spPr>
        <p:txBody>
          <a:bodyPr wrap="none" anchor="ctr"/>
          <a:lstStyle/>
          <a:p>
            <a:pPr algn="ctr" fontAlgn="base">
              <a:spcBef>
                <a:spcPct val="0"/>
              </a:spcBef>
              <a:spcAft>
                <a:spcPct val="0"/>
              </a:spcAft>
              <a:defRPr/>
            </a:pPr>
            <a:endParaRPr kumimoji="1" lang="zh-CN" altLang="en-US" sz="3000" b="1">
              <a:solidFill>
                <a:srgbClr val="3333FF"/>
              </a:solidFill>
              <a:latin typeface="宋体"/>
            </a:endParaRPr>
          </a:p>
        </p:txBody>
      </p:sp>
      <p:sp>
        <p:nvSpPr>
          <p:cNvPr id="40" name="Line 29"/>
          <p:cNvSpPr>
            <a:spLocks noChangeShapeType="1"/>
          </p:cNvSpPr>
          <p:nvPr/>
        </p:nvSpPr>
        <p:spPr bwMode="auto">
          <a:xfrm flipH="1">
            <a:off x="7596188" y="2527300"/>
            <a:ext cx="352425" cy="381000"/>
          </a:xfrm>
          <a:prstGeom prst="line">
            <a:avLst/>
          </a:prstGeom>
          <a:noFill/>
          <a:ln w="12700" cap="rnd">
            <a:solidFill>
              <a:srgbClr val="FFFF00"/>
            </a:solidFill>
            <a:round/>
            <a:headEnd/>
            <a:tailEnd/>
          </a:ln>
          <a:effectLst/>
        </p:spPr>
        <p:txBody>
          <a:bodyPr wrap="none" anchor="ctr"/>
          <a:lstStyle/>
          <a:p>
            <a:pPr algn="ctr" fontAlgn="base">
              <a:spcBef>
                <a:spcPct val="0"/>
              </a:spcBef>
              <a:spcAft>
                <a:spcPct val="0"/>
              </a:spcAft>
              <a:defRPr/>
            </a:pPr>
            <a:endParaRPr kumimoji="1" lang="zh-CN" altLang="en-US" sz="3000" b="1">
              <a:solidFill>
                <a:srgbClr val="3333FF"/>
              </a:solidFill>
              <a:latin typeface="宋体"/>
            </a:endParaRPr>
          </a:p>
        </p:txBody>
      </p:sp>
      <p:sp>
        <p:nvSpPr>
          <p:cNvPr id="41" name="Line 30"/>
          <p:cNvSpPr>
            <a:spLocks noChangeShapeType="1"/>
          </p:cNvSpPr>
          <p:nvPr/>
        </p:nvSpPr>
        <p:spPr bwMode="auto">
          <a:xfrm>
            <a:off x="7667625" y="3213100"/>
            <a:ext cx="420688" cy="457200"/>
          </a:xfrm>
          <a:prstGeom prst="line">
            <a:avLst/>
          </a:prstGeom>
          <a:noFill/>
          <a:ln w="12700" cap="rnd">
            <a:solidFill>
              <a:srgbClr val="FFFF00"/>
            </a:solidFill>
            <a:round/>
            <a:headEnd/>
            <a:tailEnd/>
          </a:ln>
          <a:effectLst/>
        </p:spPr>
        <p:txBody>
          <a:bodyPr wrap="none" anchor="ctr"/>
          <a:lstStyle/>
          <a:p>
            <a:pPr algn="ctr" fontAlgn="base">
              <a:spcBef>
                <a:spcPct val="0"/>
              </a:spcBef>
              <a:spcAft>
                <a:spcPct val="0"/>
              </a:spcAft>
              <a:defRPr/>
            </a:pPr>
            <a:endParaRPr kumimoji="1" lang="zh-CN" altLang="en-US" sz="3000" b="1">
              <a:solidFill>
                <a:srgbClr val="3333FF"/>
              </a:solidFill>
              <a:latin typeface="宋体"/>
            </a:endParaRPr>
          </a:p>
        </p:txBody>
      </p:sp>
      <p:sp>
        <p:nvSpPr>
          <p:cNvPr id="42" name="Text Box 31"/>
          <p:cNvSpPr txBox="1">
            <a:spLocks noChangeArrowheads="1"/>
          </p:cNvSpPr>
          <p:nvPr/>
        </p:nvSpPr>
        <p:spPr bwMode="auto">
          <a:xfrm>
            <a:off x="6400800" y="4432300"/>
            <a:ext cx="2743200" cy="457200"/>
          </a:xfrm>
          <a:prstGeom prst="rect">
            <a:avLst/>
          </a:prstGeom>
          <a:noFill/>
          <a:ln w="12700" cap="rnd">
            <a:noFill/>
            <a:miter lim="800000"/>
            <a:headEnd/>
            <a:tailEnd/>
          </a:ln>
          <a:effectLst/>
        </p:spPr>
        <p:txBody>
          <a:bodyPr>
            <a:spAutoFit/>
          </a:bodyPr>
          <a:lstStyle/>
          <a:p>
            <a:pPr algn="ctr" fontAlgn="base">
              <a:spcBef>
                <a:spcPct val="50000"/>
              </a:spcBef>
              <a:spcAft>
                <a:spcPct val="0"/>
              </a:spcAft>
              <a:defRPr/>
            </a:pPr>
            <a:r>
              <a:rPr kumimoji="1" lang="zh-CN" altLang="en-US" sz="2400" b="1" dirty="0">
                <a:solidFill>
                  <a:srgbClr val="3333FF"/>
                </a:solidFill>
                <a:latin typeface="宋体"/>
              </a:rPr>
              <a:t>二叉排序树</a:t>
            </a:r>
          </a:p>
        </p:txBody>
      </p:sp>
      <p:sp>
        <p:nvSpPr>
          <p:cNvPr id="43" name="Freeform 32"/>
          <p:cNvSpPr>
            <a:spLocks/>
          </p:cNvSpPr>
          <p:nvPr/>
        </p:nvSpPr>
        <p:spPr bwMode="auto">
          <a:xfrm>
            <a:off x="5627688" y="1460500"/>
            <a:ext cx="3422650" cy="2781300"/>
          </a:xfrm>
          <a:custGeom>
            <a:avLst/>
            <a:gdLst/>
            <a:ahLst/>
            <a:cxnLst>
              <a:cxn ang="0">
                <a:pos x="864" y="0"/>
              </a:cxn>
              <a:cxn ang="0">
                <a:pos x="576" y="240"/>
              </a:cxn>
              <a:cxn ang="0">
                <a:pos x="432" y="240"/>
              </a:cxn>
              <a:cxn ang="0">
                <a:pos x="336" y="336"/>
              </a:cxn>
              <a:cxn ang="0">
                <a:pos x="336" y="480"/>
              </a:cxn>
              <a:cxn ang="0">
                <a:pos x="192" y="624"/>
              </a:cxn>
              <a:cxn ang="0">
                <a:pos x="96" y="624"/>
              </a:cxn>
              <a:cxn ang="0">
                <a:pos x="0" y="768"/>
              </a:cxn>
              <a:cxn ang="0">
                <a:pos x="96" y="912"/>
              </a:cxn>
              <a:cxn ang="0">
                <a:pos x="288" y="1056"/>
              </a:cxn>
              <a:cxn ang="0">
                <a:pos x="480" y="912"/>
              </a:cxn>
              <a:cxn ang="0">
                <a:pos x="480" y="672"/>
              </a:cxn>
              <a:cxn ang="0">
                <a:pos x="384" y="672"/>
              </a:cxn>
              <a:cxn ang="0">
                <a:pos x="432" y="576"/>
              </a:cxn>
              <a:cxn ang="0">
                <a:pos x="576" y="624"/>
              </a:cxn>
              <a:cxn ang="0">
                <a:pos x="720" y="576"/>
              </a:cxn>
              <a:cxn ang="0">
                <a:pos x="768" y="432"/>
              </a:cxn>
              <a:cxn ang="0">
                <a:pos x="768" y="336"/>
              </a:cxn>
              <a:cxn ang="0">
                <a:pos x="960" y="192"/>
              </a:cxn>
              <a:cxn ang="0">
                <a:pos x="1104" y="192"/>
              </a:cxn>
              <a:cxn ang="0">
                <a:pos x="1248" y="288"/>
              </a:cxn>
              <a:cxn ang="0">
                <a:pos x="1488" y="480"/>
              </a:cxn>
              <a:cxn ang="0">
                <a:pos x="1440" y="624"/>
              </a:cxn>
              <a:cxn ang="0">
                <a:pos x="1488" y="672"/>
              </a:cxn>
              <a:cxn ang="0">
                <a:pos x="1296" y="816"/>
              </a:cxn>
              <a:cxn ang="0">
                <a:pos x="1200" y="816"/>
              </a:cxn>
              <a:cxn ang="0">
                <a:pos x="1104" y="912"/>
              </a:cxn>
              <a:cxn ang="0">
                <a:pos x="1104" y="1104"/>
              </a:cxn>
              <a:cxn ang="0">
                <a:pos x="1392" y="1296"/>
              </a:cxn>
              <a:cxn ang="0">
                <a:pos x="1488" y="1296"/>
              </a:cxn>
              <a:cxn ang="0">
                <a:pos x="1584" y="1392"/>
              </a:cxn>
              <a:cxn ang="0">
                <a:pos x="1488" y="1488"/>
              </a:cxn>
              <a:cxn ang="0">
                <a:pos x="1632" y="1728"/>
              </a:cxn>
              <a:cxn ang="0">
                <a:pos x="1968" y="1632"/>
              </a:cxn>
              <a:cxn ang="0">
                <a:pos x="1920" y="1392"/>
              </a:cxn>
              <a:cxn ang="0">
                <a:pos x="1776" y="1296"/>
              </a:cxn>
              <a:cxn ang="0">
                <a:pos x="1584" y="1104"/>
              </a:cxn>
              <a:cxn ang="0">
                <a:pos x="1584" y="864"/>
              </a:cxn>
              <a:cxn ang="0">
                <a:pos x="1680" y="816"/>
              </a:cxn>
              <a:cxn ang="0">
                <a:pos x="1824" y="816"/>
              </a:cxn>
              <a:cxn ang="0">
                <a:pos x="1920" y="912"/>
              </a:cxn>
              <a:cxn ang="0">
                <a:pos x="1872" y="1008"/>
              </a:cxn>
              <a:cxn ang="0">
                <a:pos x="1920" y="1200"/>
              </a:cxn>
              <a:cxn ang="0">
                <a:pos x="2208" y="1248"/>
              </a:cxn>
              <a:cxn ang="0">
                <a:pos x="2304" y="1056"/>
              </a:cxn>
              <a:cxn ang="0">
                <a:pos x="2304" y="912"/>
              </a:cxn>
              <a:cxn ang="0">
                <a:pos x="2112" y="816"/>
              </a:cxn>
              <a:cxn ang="0">
                <a:pos x="1968" y="720"/>
              </a:cxn>
            </a:cxnLst>
            <a:rect l="0" t="0" r="r" b="b"/>
            <a:pathLst>
              <a:path w="2336" h="1752">
                <a:moveTo>
                  <a:pt x="864" y="0"/>
                </a:moveTo>
                <a:cubicBezTo>
                  <a:pt x="756" y="100"/>
                  <a:pt x="648" y="200"/>
                  <a:pt x="576" y="240"/>
                </a:cubicBezTo>
                <a:cubicBezTo>
                  <a:pt x="504" y="280"/>
                  <a:pt x="472" y="224"/>
                  <a:pt x="432" y="240"/>
                </a:cubicBezTo>
                <a:cubicBezTo>
                  <a:pt x="392" y="256"/>
                  <a:pt x="352" y="296"/>
                  <a:pt x="336" y="336"/>
                </a:cubicBezTo>
                <a:cubicBezTo>
                  <a:pt x="320" y="376"/>
                  <a:pt x="360" y="432"/>
                  <a:pt x="336" y="480"/>
                </a:cubicBezTo>
                <a:cubicBezTo>
                  <a:pt x="312" y="528"/>
                  <a:pt x="232" y="600"/>
                  <a:pt x="192" y="624"/>
                </a:cubicBezTo>
                <a:cubicBezTo>
                  <a:pt x="152" y="648"/>
                  <a:pt x="128" y="600"/>
                  <a:pt x="96" y="624"/>
                </a:cubicBezTo>
                <a:cubicBezTo>
                  <a:pt x="64" y="648"/>
                  <a:pt x="0" y="720"/>
                  <a:pt x="0" y="768"/>
                </a:cubicBezTo>
                <a:cubicBezTo>
                  <a:pt x="0" y="816"/>
                  <a:pt x="48" y="864"/>
                  <a:pt x="96" y="912"/>
                </a:cubicBezTo>
                <a:cubicBezTo>
                  <a:pt x="144" y="960"/>
                  <a:pt x="224" y="1056"/>
                  <a:pt x="288" y="1056"/>
                </a:cubicBezTo>
                <a:cubicBezTo>
                  <a:pt x="352" y="1056"/>
                  <a:pt x="448" y="976"/>
                  <a:pt x="480" y="912"/>
                </a:cubicBezTo>
                <a:cubicBezTo>
                  <a:pt x="512" y="848"/>
                  <a:pt x="496" y="712"/>
                  <a:pt x="480" y="672"/>
                </a:cubicBezTo>
                <a:cubicBezTo>
                  <a:pt x="464" y="632"/>
                  <a:pt x="392" y="688"/>
                  <a:pt x="384" y="672"/>
                </a:cubicBezTo>
                <a:cubicBezTo>
                  <a:pt x="376" y="656"/>
                  <a:pt x="400" y="584"/>
                  <a:pt x="432" y="576"/>
                </a:cubicBezTo>
                <a:cubicBezTo>
                  <a:pt x="464" y="568"/>
                  <a:pt x="528" y="624"/>
                  <a:pt x="576" y="624"/>
                </a:cubicBezTo>
                <a:cubicBezTo>
                  <a:pt x="624" y="624"/>
                  <a:pt x="688" y="608"/>
                  <a:pt x="720" y="576"/>
                </a:cubicBezTo>
                <a:cubicBezTo>
                  <a:pt x="752" y="544"/>
                  <a:pt x="760" y="472"/>
                  <a:pt x="768" y="432"/>
                </a:cubicBezTo>
                <a:cubicBezTo>
                  <a:pt x="776" y="392"/>
                  <a:pt x="736" y="376"/>
                  <a:pt x="768" y="336"/>
                </a:cubicBezTo>
                <a:cubicBezTo>
                  <a:pt x="800" y="296"/>
                  <a:pt x="904" y="216"/>
                  <a:pt x="960" y="192"/>
                </a:cubicBezTo>
                <a:cubicBezTo>
                  <a:pt x="1016" y="168"/>
                  <a:pt x="1056" y="176"/>
                  <a:pt x="1104" y="192"/>
                </a:cubicBezTo>
                <a:cubicBezTo>
                  <a:pt x="1152" y="208"/>
                  <a:pt x="1184" y="240"/>
                  <a:pt x="1248" y="288"/>
                </a:cubicBezTo>
                <a:cubicBezTo>
                  <a:pt x="1312" y="336"/>
                  <a:pt x="1456" y="424"/>
                  <a:pt x="1488" y="480"/>
                </a:cubicBezTo>
                <a:cubicBezTo>
                  <a:pt x="1520" y="536"/>
                  <a:pt x="1440" y="592"/>
                  <a:pt x="1440" y="624"/>
                </a:cubicBezTo>
                <a:cubicBezTo>
                  <a:pt x="1440" y="656"/>
                  <a:pt x="1512" y="640"/>
                  <a:pt x="1488" y="672"/>
                </a:cubicBezTo>
                <a:cubicBezTo>
                  <a:pt x="1464" y="704"/>
                  <a:pt x="1344" y="792"/>
                  <a:pt x="1296" y="816"/>
                </a:cubicBezTo>
                <a:cubicBezTo>
                  <a:pt x="1248" y="840"/>
                  <a:pt x="1232" y="800"/>
                  <a:pt x="1200" y="816"/>
                </a:cubicBezTo>
                <a:cubicBezTo>
                  <a:pt x="1168" y="832"/>
                  <a:pt x="1120" y="864"/>
                  <a:pt x="1104" y="912"/>
                </a:cubicBezTo>
                <a:cubicBezTo>
                  <a:pt x="1088" y="960"/>
                  <a:pt x="1056" y="1040"/>
                  <a:pt x="1104" y="1104"/>
                </a:cubicBezTo>
                <a:cubicBezTo>
                  <a:pt x="1152" y="1168"/>
                  <a:pt x="1328" y="1264"/>
                  <a:pt x="1392" y="1296"/>
                </a:cubicBezTo>
                <a:cubicBezTo>
                  <a:pt x="1456" y="1328"/>
                  <a:pt x="1456" y="1280"/>
                  <a:pt x="1488" y="1296"/>
                </a:cubicBezTo>
                <a:cubicBezTo>
                  <a:pt x="1520" y="1312"/>
                  <a:pt x="1584" y="1360"/>
                  <a:pt x="1584" y="1392"/>
                </a:cubicBezTo>
                <a:cubicBezTo>
                  <a:pt x="1584" y="1424"/>
                  <a:pt x="1480" y="1432"/>
                  <a:pt x="1488" y="1488"/>
                </a:cubicBezTo>
                <a:cubicBezTo>
                  <a:pt x="1496" y="1544"/>
                  <a:pt x="1552" y="1704"/>
                  <a:pt x="1632" y="1728"/>
                </a:cubicBezTo>
                <a:cubicBezTo>
                  <a:pt x="1712" y="1752"/>
                  <a:pt x="1920" y="1688"/>
                  <a:pt x="1968" y="1632"/>
                </a:cubicBezTo>
                <a:cubicBezTo>
                  <a:pt x="2016" y="1576"/>
                  <a:pt x="1952" y="1448"/>
                  <a:pt x="1920" y="1392"/>
                </a:cubicBezTo>
                <a:cubicBezTo>
                  <a:pt x="1888" y="1336"/>
                  <a:pt x="1832" y="1344"/>
                  <a:pt x="1776" y="1296"/>
                </a:cubicBezTo>
                <a:cubicBezTo>
                  <a:pt x="1720" y="1248"/>
                  <a:pt x="1616" y="1176"/>
                  <a:pt x="1584" y="1104"/>
                </a:cubicBezTo>
                <a:cubicBezTo>
                  <a:pt x="1552" y="1032"/>
                  <a:pt x="1568" y="912"/>
                  <a:pt x="1584" y="864"/>
                </a:cubicBezTo>
                <a:cubicBezTo>
                  <a:pt x="1600" y="816"/>
                  <a:pt x="1640" y="824"/>
                  <a:pt x="1680" y="816"/>
                </a:cubicBezTo>
                <a:cubicBezTo>
                  <a:pt x="1720" y="808"/>
                  <a:pt x="1784" y="800"/>
                  <a:pt x="1824" y="816"/>
                </a:cubicBezTo>
                <a:cubicBezTo>
                  <a:pt x="1864" y="832"/>
                  <a:pt x="1912" y="880"/>
                  <a:pt x="1920" y="912"/>
                </a:cubicBezTo>
                <a:cubicBezTo>
                  <a:pt x="1928" y="944"/>
                  <a:pt x="1872" y="960"/>
                  <a:pt x="1872" y="1008"/>
                </a:cubicBezTo>
                <a:cubicBezTo>
                  <a:pt x="1872" y="1056"/>
                  <a:pt x="1864" y="1160"/>
                  <a:pt x="1920" y="1200"/>
                </a:cubicBezTo>
                <a:cubicBezTo>
                  <a:pt x="1976" y="1240"/>
                  <a:pt x="2144" y="1272"/>
                  <a:pt x="2208" y="1248"/>
                </a:cubicBezTo>
                <a:cubicBezTo>
                  <a:pt x="2272" y="1224"/>
                  <a:pt x="2288" y="1112"/>
                  <a:pt x="2304" y="1056"/>
                </a:cubicBezTo>
                <a:cubicBezTo>
                  <a:pt x="2320" y="1000"/>
                  <a:pt x="2336" y="952"/>
                  <a:pt x="2304" y="912"/>
                </a:cubicBezTo>
                <a:cubicBezTo>
                  <a:pt x="2272" y="872"/>
                  <a:pt x="2168" y="848"/>
                  <a:pt x="2112" y="816"/>
                </a:cubicBezTo>
                <a:cubicBezTo>
                  <a:pt x="2056" y="784"/>
                  <a:pt x="2012" y="752"/>
                  <a:pt x="1968" y="720"/>
                </a:cubicBezTo>
              </a:path>
            </a:pathLst>
          </a:custGeom>
          <a:noFill/>
          <a:ln w="12700" cap="flat">
            <a:solidFill>
              <a:srgbClr val="000000"/>
            </a:solidFill>
            <a:prstDash val="dash"/>
            <a:round/>
            <a:headEnd/>
            <a:tailEnd/>
          </a:ln>
          <a:effectLst/>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3333FF"/>
              </a:solidFill>
              <a:effectLst/>
              <a:uLnTx/>
              <a:uFillTx/>
              <a:latin typeface="宋体"/>
            </a:endParaRPr>
          </a:p>
        </p:txBody>
      </p:sp>
      <p:sp>
        <p:nvSpPr>
          <p:cNvPr id="44" name="Text Box 12"/>
          <p:cNvSpPr txBox="1">
            <a:spLocks noChangeArrowheads="1"/>
          </p:cNvSpPr>
          <p:nvPr/>
        </p:nvSpPr>
        <p:spPr bwMode="auto">
          <a:xfrm>
            <a:off x="285750" y="960438"/>
            <a:ext cx="5213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solidFill>
                  <a:srgbClr val="003300"/>
                </a:solidFill>
                <a:ea typeface="宋体" charset="-122"/>
              </a:rPr>
              <a:t> </a:t>
            </a:r>
            <a:r>
              <a:rPr lang="zh-CN" altLang="en-US" sz="2800">
                <a:solidFill>
                  <a:srgbClr val="003300"/>
                </a:solidFill>
                <a:ea typeface="宋体" charset="-122"/>
              </a:rPr>
              <a:t>二叉排序树的优点</a:t>
            </a:r>
          </a:p>
        </p:txBody>
      </p:sp>
    </p:spTree>
    <p:extLst>
      <p:ext uri="{BB962C8B-B14F-4D97-AF65-F5344CB8AC3E}">
        <p14:creationId xmlns:p14="http://schemas.microsoft.com/office/powerpoint/2010/main" val="20505978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10.2.1 </a:t>
            </a:r>
            <a:r>
              <a:rPr kumimoji="1" lang="zh-CN" altLang="en-US" sz="3200" b="1" dirty="0">
                <a:latin typeface="Arial" charset="0"/>
                <a:ea typeface="宋体" charset="-122"/>
                <a:cs typeface="+mn-cs"/>
              </a:rPr>
              <a:t>二叉排序树和平衡二叉树</a:t>
            </a:r>
          </a:p>
        </p:txBody>
      </p:sp>
      <p:sp>
        <p:nvSpPr>
          <p:cNvPr id="4" name="日期占位符 3"/>
          <p:cNvSpPr>
            <a:spLocks noGrp="1"/>
          </p:cNvSpPr>
          <p:nvPr>
            <p:ph type="dt" sz="half" idx="10"/>
          </p:nvPr>
        </p:nvSpPr>
        <p:spPr/>
        <p:txBody>
          <a:bodyPr/>
          <a:lstStyle/>
          <a:p>
            <a:fld id="{159B88C2-4191-4AC2-B409-E9C2064E8787}"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55</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2"/>
          <p:cNvSpPr txBox="1">
            <a:spLocks noChangeArrowheads="1"/>
          </p:cNvSpPr>
          <p:nvPr/>
        </p:nvSpPr>
        <p:spPr bwMode="auto">
          <a:xfrm>
            <a:off x="684213" y="1584325"/>
            <a:ext cx="7816850" cy="4616450"/>
          </a:xfrm>
          <a:prstGeom prst="rect">
            <a:avLst/>
          </a:prstGeom>
          <a:noFill/>
          <a:ln w="9525" algn="ctr">
            <a:solidFill>
              <a:srgbClr val="00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just" eaLnBrk="1" fontAlgn="base" hangingPunct="1">
              <a:lnSpc>
                <a:spcPct val="150000"/>
              </a:lnSpc>
              <a:spcBef>
                <a:spcPct val="0"/>
              </a:spcBef>
              <a:spcAft>
                <a:spcPct val="0"/>
              </a:spcAft>
            </a:pPr>
            <a:r>
              <a:rPr lang="en-US" altLang="zh-CN" sz="2800" dirty="0">
                <a:solidFill>
                  <a:srgbClr val="000000"/>
                </a:solidFill>
                <a:ea typeface="宋体" charset="-122"/>
              </a:rPr>
              <a:t> </a:t>
            </a:r>
            <a:r>
              <a:rPr lang="en-US" altLang="zh-CN" sz="2800" dirty="0">
                <a:solidFill>
                  <a:srgbClr val="0000FF"/>
                </a:solidFill>
                <a:ea typeface="宋体" charset="-122"/>
              </a:rPr>
              <a:t>(1) </a:t>
            </a:r>
            <a:r>
              <a:rPr lang="zh-CN" altLang="en-US" sz="2800" dirty="0">
                <a:solidFill>
                  <a:srgbClr val="0000FF"/>
                </a:solidFill>
                <a:ea typeface="宋体" charset="-122"/>
              </a:rPr>
              <a:t>当二叉排序树不空时，先将给定值和根结点的关键字比较，若相等，则查找成功；否则：</a:t>
            </a:r>
            <a:endParaRPr lang="en-US" altLang="zh-CN" sz="2800" dirty="0">
              <a:solidFill>
                <a:srgbClr val="0000FF"/>
              </a:solidFill>
              <a:ea typeface="宋体" charset="-122"/>
            </a:endParaRPr>
          </a:p>
          <a:p>
            <a:pPr algn="just" eaLnBrk="1" fontAlgn="base" hangingPunct="1">
              <a:lnSpc>
                <a:spcPct val="150000"/>
              </a:lnSpc>
              <a:spcBef>
                <a:spcPct val="0"/>
              </a:spcBef>
              <a:spcAft>
                <a:spcPct val="0"/>
              </a:spcAft>
            </a:pPr>
            <a:r>
              <a:rPr lang="zh-CN" altLang="en-US" sz="2800" dirty="0">
                <a:solidFill>
                  <a:srgbClr val="0000FF"/>
                </a:solidFill>
                <a:ea typeface="宋体" charset="-122"/>
              </a:rPr>
              <a:t> </a:t>
            </a:r>
            <a:r>
              <a:rPr lang="en-US" altLang="zh-CN" sz="2800" dirty="0">
                <a:solidFill>
                  <a:srgbClr val="0000FF"/>
                </a:solidFill>
                <a:ea typeface="宋体" charset="-122"/>
              </a:rPr>
              <a:t>(2) </a:t>
            </a:r>
            <a:r>
              <a:rPr lang="zh-CN" altLang="en-US" sz="2800" u="sng" dirty="0">
                <a:solidFill>
                  <a:srgbClr val="FF3300"/>
                </a:solidFill>
                <a:ea typeface="宋体" charset="-122"/>
              </a:rPr>
              <a:t>若给定值小于根结点的关键字，则在左子树上继续进行查找；</a:t>
            </a:r>
          </a:p>
          <a:p>
            <a:pPr algn="just" eaLnBrk="1" fontAlgn="base" hangingPunct="1">
              <a:lnSpc>
                <a:spcPct val="150000"/>
              </a:lnSpc>
              <a:spcBef>
                <a:spcPct val="0"/>
              </a:spcBef>
              <a:spcAft>
                <a:spcPct val="0"/>
              </a:spcAft>
            </a:pPr>
            <a:r>
              <a:rPr lang="zh-CN" altLang="en-US" sz="2800" dirty="0">
                <a:solidFill>
                  <a:srgbClr val="0000FF"/>
                </a:solidFill>
                <a:ea typeface="宋体" charset="-122"/>
              </a:rPr>
              <a:t> </a:t>
            </a:r>
            <a:r>
              <a:rPr lang="en-US" altLang="zh-CN" sz="2800" dirty="0">
                <a:solidFill>
                  <a:srgbClr val="0000FF"/>
                </a:solidFill>
                <a:ea typeface="宋体" charset="-122"/>
              </a:rPr>
              <a:t>(3) </a:t>
            </a:r>
            <a:r>
              <a:rPr lang="zh-CN" altLang="en-US" sz="2800" u="sng" dirty="0">
                <a:solidFill>
                  <a:srgbClr val="FF3300"/>
                </a:solidFill>
                <a:ea typeface="宋体" charset="-122"/>
              </a:rPr>
              <a:t>若给定值大于根结点的关键字，则在右子树上继续进行查找</a:t>
            </a:r>
            <a:r>
              <a:rPr lang="en-US" altLang="zh-CN" sz="2800" u="sng" dirty="0">
                <a:solidFill>
                  <a:srgbClr val="FF3300"/>
                </a:solidFill>
                <a:ea typeface="宋体" charset="-122"/>
              </a:rPr>
              <a:t>;</a:t>
            </a:r>
          </a:p>
          <a:p>
            <a:pPr algn="just" eaLnBrk="1" fontAlgn="base" hangingPunct="1">
              <a:lnSpc>
                <a:spcPct val="150000"/>
              </a:lnSpc>
              <a:spcBef>
                <a:spcPct val="0"/>
              </a:spcBef>
              <a:spcAft>
                <a:spcPct val="0"/>
              </a:spcAft>
            </a:pPr>
            <a:r>
              <a:rPr lang="en-US" altLang="zh-CN" sz="2800" dirty="0">
                <a:solidFill>
                  <a:srgbClr val="0000FF"/>
                </a:solidFill>
                <a:ea typeface="宋体" charset="-122"/>
              </a:rPr>
              <a:t>(4) </a:t>
            </a:r>
            <a:r>
              <a:rPr lang="zh-CN" altLang="en-US" sz="2800" dirty="0">
                <a:solidFill>
                  <a:srgbClr val="0000FF"/>
                </a:solidFill>
                <a:ea typeface="宋体" charset="-122"/>
              </a:rPr>
              <a:t>直到找到或查到空结点时为止。</a:t>
            </a:r>
          </a:p>
        </p:txBody>
      </p:sp>
      <p:sp>
        <p:nvSpPr>
          <p:cNvPr id="14" name="Text Box 16"/>
          <p:cNvSpPr txBox="1">
            <a:spLocks noChangeArrowheads="1"/>
          </p:cNvSpPr>
          <p:nvPr/>
        </p:nvSpPr>
        <p:spPr bwMode="auto">
          <a:xfrm>
            <a:off x="395288" y="990600"/>
            <a:ext cx="5327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solidFill>
                  <a:srgbClr val="003300"/>
                </a:solidFill>
                <a:ea typeface="宋体" charset="-122"/>
              </a:rPr>
              <a:t> </a:t>
            </a:r>
            <a:r>
              <a:rPr lang="zh-CN" altLang="en-US" sz="2800">
                <a:solidFill>
                  <a:srgbClr val="003300"/>
                </a:solidFill>
                <a:ea typeface="宋体" charset="-122"/>
              </a:rPr>
              <a:t>二叉排序树的查找思想</a:t>
            </a:r>
          </a:p>
        </p:txBody>
      </p:sp>
    </p:spTree>
    <p:extLst>
      <p:ext uri="{BB962C8B-B14F-4D97-AF65-F5344CB8AC3E}">
        <p14:creationId xmlns:p14="http://schemas.microsoft.com/office/powerpoint/2010/main" val="1813376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10.2.1 </a:t>
            </a:r>
            <a:r>
              <a:rPr kumimoji="1" lang="zh-CN" altLang="en-US" sz="3200" b="1" dirty="0">
                <a:latin typeface="Arial" charset="0"/>
                <a:ea typeface="宋体" charset="-122"/>
                <a:cs typeface="+mn-cs"/>
              </a:rPr>
              <a:t>二叉排序树和平衡二叉树</a:t>
            </a:r>
          </a:p>
        </p:txBody>
      </p:sp>
      <p:sp>
        <p:nvSpPr>
          <p:cNvPr id="4" name="日期占位符 3"/>
          <p:cNvSpPr>
            <a:spLocks noGrp="1"/>
          </p:cNvSpPr>
          <p:nvPr>
            <p:ph type="dt" sz="half" idx="10"/>
          </p:nvPr>
        </p:nvSpPr>
        <p:spPr/>
        <p:txBody>
          <a:bodyPr/>
          <a:lstStyle/>
          <a:p>
            <a:fld id="{F6343817-0CBE-4683-BD21-EC6BF26F40C3}"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56</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4"/>
          <p:cNvSpPr txBox="1">
            <a:spLocks noChangeArrowheads="1"/>
          </p:cNvSpPr>
          <p:nvPr/>
        </p:nvSpPr>
        <p:spPr bwMode="auto">
          <a:xfrm>
            <a:off x="2411413" y="1592262"/>
            <a:ext cx="4875212"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pPr>
            <a:r>
              <a:rPr lang="zh-CN" altLang="en-US" sz="2800">
                <a:solidFill>
                  <a:srgbClr val="000000"/>
                </a:solidFill>
                <a:latin typeface="Tahoma" pitchFamily="34" charset="0"/>
                <a:ea typeface="宋体" charset="-122"/>
              </a:rPr>
              <a:t>在图中查找关键字</a:t>
            </a:r>
            <a:r>
              <a:rPr lang="en-US" altLang="zh-CN" sz="2800">
                <a:solidFill>
                  <a:srgbClr val="000000"/>
                </a:solidFill>
                <a:latin typeface="Tahoma" pitchFamily="34" charset="0"/>
                <a:ea typeface="宋体" charset="-122"/>
              </a:rPr>
              <a:t>24</a:t>
            </a:r>
          </a:p>
        </p:txBody>
      </p:sp>
      <p:sp>
        <p:nvSpPr>
          <p:cNvPr id="14" name="Text Box 6"/>
          <p:cNvSpPr txBox="1">
            <a:spLocks noChangeArrowheads="1"/>
          </p:cNvSpPr>
          <p:nvPr/>
        </p:nvSpPr>
        <p:spPr bwMode="auto">
          <a:xfrm>
            <a:off x="395288" y="939800"/>
            <a:ext cx="62420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solidFill>
                  <a:srgbClr val="003300"/>
                </a:solidFill>
                <a:ea typeface="宋体" charset="-122"/>
              </a:rPr>
              <a:t> </a:t>
            </a:r>
            <a:r>
              <a:rPr lang="zh-CN" altLang="en-US" sz="2800">
                <a:solidFill>
                  <a:srgbClr val="003300"/>
                </a:solidFill>
                <a:ea typeface="宋体" charset="-122"/>
              </a:rPr>
              <a:t>二叉排序树的查找示例演示</a:t>
            </a:r>
          </a:p>
        </p:txBody>
      </p:sp>
      <p:sp>
        <p:nvSpPr>
          <p:cNvPr id="16" name="Oval 7"/>
          <p:cNvSpPr>
            <a:spLocks noChangeArrowheads="1"/>
          </p:cNvSpPr>
          <p:nvPr/>
        </p:nvSpPr>
        <p:spPr bwMode="auto">
          <a:xfrm>
            <a:off x="3852863" y="2236787"/>
            <a:ext cx="503237" cy="360363"/>
          </a:xfrm>
          <a:prstGeom prst="ellipse">
            <a:avLst/>
          </a:prstGeom>
          <a:solidFill>
            <a:srgbClr val="FFFFFF"/>
          </a:solidFill>
          <a:ln w="28575" algn="ctr">
            <a:solidFill>
              <a:srgbClr val="00000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6600CC"/>
                </a:solidFill>
                <a:effectLst/>
                <a:uLnTx/>
                <a:uFillTx/>
                <a:latin typeface="Times New Roman" pitchFamily="18" charset="0"/>
                <a:ea typeface="楷体_GB2312" pitchFamily="49" charset="-122"/>
              </a:rPr>
              <a:t>45</a:t>
            </a:r>
          </a:p>
        </p:txBody>
      </p:sp>
      <p:sp>
        <p:nvSpPr>
          <p:cNvPr id="17" name="Oval 14"/>
          <p:cNvSpPr>
            <a:spLocks noChangeArrowheads="1"/>
          </p:cNvSpPr>
          <p:nvPr/>
        </p:nvSpPr>
        <p:spPr bwMode="auto">
          <a:xfrm>
            <a:off x="2341563" y="2741612"/>
            <a:ext cx="503237" cy="360363"/>
          </a:xfrm>
          <a:prstGeom prst="ellipse">
            <a:avLst/>
          </a:prstGeom>
          <a:solidFill>
            <a:srgbClr val="FFFFFF"/>
          </a:solidFill>
          <a:ln w="28575" algn="ctr">
            <a:solidFill>
              <a:srgbClr val="00000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6600CC"/>
                </a:solidFill>
                <a:effectLst/>
                <a:uLnTx/>
                <a:uFillTx/>
                <a:latin typeface="Times New Roman" pitchFamily="18" charset="0"/>
                <a:ea typeface="楷体_GB2312" pitchFamily="49" charset="-122"/>
              </a:rPr>
              <a:t>12</a:t>
            </a:r>
          </a:p>
        </p:txBody>
      </p:sp>
      <p:sp>
        <p:nvSpPr>
          <p:cNvPr id="18" name="Oval 15"/>
          <p:cNvSpPr>
            <a:spLocks noChangeArrowheads="1"/>
          </p:cNvSpPr>
          <p:nvPr/>
        </p:nvSpPr>
        <p:spPr bwMode="auto">
          <a:xfrm>
            <a:off x="5221288" y="2741612"/>
            <a:ext cx="503237" cy="360363"/>
          </a:xfrm>
          <a:prstGeom prst="ellipse">
            <a:avLst/>
          </a:prstGeom>
          <a:solidFill>
            <a:srgbClr val="FFFFFF"/>
          </a:solidFill>
          <a:ln w="28575" algn="ctr">
            <a:solidFill>
              <a:srgbClr val="00000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6600CC"/>
                </a:solidFill>
                <a:effectLst/>
                <a:uLnTx/>
                <a:uFillTx/>
                <a:latin typeface="Times New Roman" pitchFamily="18" charset="0"/>
                <a:ea typeface="楷体_GB2312" pitchFamily="49" charset="-122"/>
              </a:rPr>
              <a:t>53</a:t>
            </a:r>
          </a:p>
        </p:txBody>
      </p:sp>
      <p:sp>
        <p:nvSpPr>
          <p:cNvPr id="19" name="Oval 16"/>
          <p:cNvSpPr>
            <a:spLocks noChangeArrowheads="1"/>
          </p:cNvSpPr>
          <p:nvPr/>
        </p:nvSpPr>
        <p:spPr bwMode="auto">
          <a:xfrm>
            <a:off x="1331913" y="3749675"/>
            <a:ext cx="503237" cy="360362"/>
          </a:xfrm>
          <a:prstGeom prst="ellipse">
            <a:avLst/>
          </a:prstGeom>
          <a:solidFill>
            <a:srgbClr val="FFFFFF"/>
          </a:solidFill>
          <a:ln w="28575" algn="ctr">
            <a:solidFill>
              <a:srgbClr val="00000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6600CC"/>
                </a:solidFill>
                <a:effectLst/>
                <a:uLnTx/>
                <a:uFillTx/>
                <a:latin typeface="Times New Roman" pitchFamily="18" charset="0"/>
                <a:ea typeface="楷体_GB2312" pitchFamily="49" charset="-122"/>
              </a:rPr>
              <a:t>3</a:t>
            </a:r>
          </a:p>
        </p:txBody>
      </p:sp>
      <p:sp>
        <p:nvSpPr>
          <p:cNvPr id="20" name="Oval 17"/>
          <p:cNvSpPr>
            <a:spLocks noChangeArrowheads="1"/>
          </p:cNvSpPr>
          <p:nvPr/>
        </p:nvSpPr>
        <p:spPr bwMode="auto">
          <a:xfrm>
            <a:off x="3059113" y="3749675"/>
            <a:ext cx="503237" cy="360362"/>
          </a:xfrm>
          <a:prstGeom prst="ellipse">
            <a:avLst/>
          </a:prstGeom>
          <a:solidFill>
            <a:srgbClr val="FFFFFF"/>
          </a:solidFill>
          <a:ln w="28575" algn="ctr">
            <a:solidFill>
              <a:srgbClr val="00000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6600CC"/>
                </a:solidFill>
                <a:effectLst/>
                <a:uLnTx/>
                <a:uFillTx/>
                <a:latin typeface="Times New Roman" pitchFamily="18" charset="0"/>
                <a:ea typeface="楷体_GB2312" pitchFamily="49" charset="-122"/>
              </a:rPr>
              <a:t>37</a:t>
            </a:r>
          </a:p>
        </p:txBody>
      </p:sp>
      <p:sp>
        <p:nvSpPr>
          <p:cNvPr id="21" name="Oval 18"/>
          <p:cNvSpPr>
            <a:spLocks noChangeArrowheads="1"/>
          </p:cNvSpPr>
          <p:nvPr/>
        </p:nvSpPr>
        <p:spPr bwMode="auto">
          <a:xfrm>
            <a:off x="6300788" y="3749675"/>
            <a:ext cx="503237" cy="360362"/>
          </a:xfrm>
          <a:prstGeom prst="ellipse">
            <a:avLst/>
          </a:prstGeom>
          <a:solidFill>
            <a:srgbClr val="FFFFFF"/>
          </a:solidFill>
          <a:ln w="28575" algn="ctr">
            <a:solidFill>
              <a:srgbClr val="00000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a:ln>
                  <a:noFill/>
                </a:ln>
                <a:solidFill>
                  <a:srgbClr val="6600CC"/>
                </a:solidFill>
                <a:effectLst/>
                <a:uLnTx/>
                <a:uFillTx/>
                <a:latin typeface="Times New Roman" pitchFamily="18" charset="0"/>
                <a:ea typeface="楷体_GB2312" pitchFamily="49" charset="-122"/>
              </a:rPr>
              <a:t>100</a:t>
            </a:r>
          </a:p>
        </p:txBody>
      </p:sp>
      <p:sp>
        <p:nvSpPr>
          <p:cNvPr id="22" name="Oval 19"/>
          <p:cNvSpPr>
            <a:spLocks noChangeArrowheads="1"/>
          </p:cNvSpPr>
          <p:nvPr/>
        </p:nvSpPr>
        <p:spPr bwMode="auto">
          <a:xfrm>
            <a:off x="2339975" y="4684712"/>
            <a:ext cx="503238" cy="360363"/>
          </a:xfrm>
          <a:prstGeom prst="ellipse">
            <a:avLst/>
          </a:prstGeom>
          <a:solidFill>
            <a:srgbClr val="FFFFFF"/>
          </a:solidFill>
          <a:ln w="28575" algn="ctr">
            <a:solidFill>
              <a:srgbClr val="00000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6600CC"/>
                </a:solidFill>
                <a:effectLst/>
                <a:uLnTx/>
                <a:uFillTx/>
                <a:latin typeface="Times New Roman" pitchFamily="18" charset="0"/>
                <a:ea typeface="楷体_GB2312" pitchFamily="49" charset="-122"/>
              </a:rPr>
              <a:t>24</a:t>
            </a:r>
          </a:p>
        </p:txBody>
      </p:sp>
      <p:sp>
        <p:nvSpPr>
          <p:cNvPr id="23" name="Oval 20"/>
          <p:cNvSpPr>
            <a:spLocks noChangeArrowheads="1"/>
          </p:cNvSpPr>
          <p:nvPr/>
        </p:nvSpPr>
        <p:spPr bwMode="auto">
          <a:xfrm>
            <a:off x="5437188" y="4757737"/>
            <a:ext cx="503237" cy="360363"/>
          </a:xfrm>
          <a:prstGeom prst="ellipse">
            <a:avLst/>
          </a:prstGeom>
          <a:solidFill>
            <a:srgbClr val="FFFFFF"/>
          </a:solidFill>
          <a:ln w="28575" algn="ctr">
            <a:solidFill>
              <a:srgbClr val="00000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6600CC"/>
                </a:solidFill>
                <a:effectLst/>
                <a:uLnTx/>
                <a:uFillTx/>
                <a:latin typeface="Times New Roman" pitchFamily="18" charset="0"/>
                <a:ea typeface="楷体_GB2312" pitchFamily="49" charset="-122"/>
              </a:rPr>
              <a:t>61</a:t>
            </a:r>
          </a:p>
        </p:txBody>
      </p:sp>
      <p:sp>
        <p:nvSpPr>
          <p:cNvPr id="24" name="Oval 21"/>
          <p:cNvSpPr>
            <a:spLocks noChangeArrowheads="1"/>
          </p:cNvSpPr>
          <p:nvPr/>
        </p:nvSpPr>
        <p:spPr bwMode="auto">
          <a:xfrm>
            <a:off x="6445250" y="5405437"/>
            <a:ext cx="503238" cy="360363"/>
          </a:xfrm>
          <a:prstGeom prst="ellipse">
            <a:avLst/>
          </a:prstGeom>
          <a:solidFill>
            <a:srgbClr val="FFFFFF"/>
          </a:solidFill>
          <a:ln w="28575" algn="ctr">
            <a:solidFill>
              <a:srgbClr val="00000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6600CC"/>
                </a:solidFill>
                <a:effectLst/>
                <a:uLnTx/>
                <a:uFillTx/>
                <a:latin typeface="Times New Roman" pitchFamily="18" charset="0"/>
                <a:ea typeface="楷体_GB2312" pitchFamily="49" charset="-122"/>
              </a:rPr>
              <a:t>90</a:t>
            </a:r>
          </a:p>
        </p:txBody>
      </p:sp>
      <p:sp>
        <p:nvSpPr>
          <p:cNvPr id="25" name="Oval 22"/>
          <p:cNvSpPr>
            <a:spLocks noChangeArrowheads="1"/>
          </p:cNvSpPr>
          <p:nvPr/>
        </p:nvSpPr>
        <p:spPr bwMode="auto">
          <a:xfrm>
            <a:off x="5653088" y="6269037"/>
            <a:ext cx="503237" cy="360363"/>
          </a:xfrm>
          <a:prstGeom prst="ellipse">
            <a:avLst/>
          </a:prstGeom>
          <a:solidFill>
            <a:srgbClr val="FFFFFF"/>
          </a:solidFill>
          <a:ln w="28575" algn="ctr">
            <a:solidFill>
              <a:srgbClr val="00000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6600CC"/>
                </a:solidFill>
                <a:effectLst/>
                <a:uLnTx/>
                <a:uFillTx/>
                <a:latin typeface="Times New Roman" pitchFamily="18" charset="0"/>
                <a:ea typeface="楷体_GB2312" pitchFamily="49" charset="-122"/>
              </a:rPr>
              <a:t>78</a:t>
            </a:r>
          </a:p>
        </p:txBody>
      </p:sp>
      <p:sp>
        <p:nvSpPr>
          <p:cNvPr id="26" name="Line 23"/>
          <p:cNvSpPr>
            <a:spLocks noChangeShapeType="1"/>
          </p:cNvSpPr>
          <p:nvPr/>
        </p:nvSpPr>
        <p:spPr bwMode="auto">
          <a:xfrm flipH="1">
            <a:off x="2841625" y="2452687"/>
            <a:ext cx="935038" cy="36036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7" name="Line 24"/>
          <p:cNvSpPr>
            <a:spLocks noChangeShapeType="1"/>
          </p:cNvSpPr>
          <p:nvPr/>
        </p:nvSpPr>
        <p:spPr bwMode="auto">
          <a:xfrm>
            <a:off x="4356100" y="2452687"/>
            <a:ext cx="936625" cy="28733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8" name="Line 25"/>
          <p:cNvSpPr>
            <a:spLocks noChangeShapeType="1"/>
          </p:cNvSpPr>
          <p:nvPr/>
        </p:nvSpPr>
        <p:spPr bwMode="auto">
          <a:xfrm flipH="1">
            <a:off x="1619250" y="3028950"/>
            <a:ext cx="792163" cy="7191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9" name="Line 26"/>
          <p:cNvSpPr>
            <a:spLocks noChangeShapeType="1"/>
          </p:cNvSpPr>
          <p:nvPr/>
        </p:nvSpPr>
        <p:spPr bwMode="auto">
          <a:xfrm>
            <a:off x="2771775" y="3028950"/>
            <a:ext cx="504825" cy="64770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30" name="Line 27"/>
          <p:cNvSpPr>
            <a:spLocks noChangeShapeType="1"/>
          </p:cNvSpPr>
          <p:nvPr/>
        </p:nvSpPr>
        <p:spPr bwMode="auto">
          <a:xfrm flipH="1">
            <a:off x="2700338" y="4108450"/>
            <a:ext cx="431800" cy="5048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31" name="Line 28"/>
          <p:cNvSpPr>
            <a:spLocks noChangeShapeType="1"/>
          </p:cNvSpPr>
          <p:nvPr/>
        </p:nvSpPr>
        <p:spPr bwMode="auto">
          <a:xfrm>
            <a:off x="5724525" y="3028950"/>
            <a:ext cx="792163" cy="7191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32" name="Line 29"/>
          <p:cNvSpPr>
            <a:spLocks noChangeShapeType="1"/>
          </p:cNvSpPr>
          <p:nvPr/>
        </p:nvSpPr>
        <p:spPr bwMode="auto">
          <a:xfrm flipH="1">
            <a:off x="5795963" y="4037012"/>
            <a:ext cx="576262" cy="64770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33" name="Line 30"/>
          <p:cNvSpPr>
            <a:spLocks noChangeShapeType="1"/>
          </p:cNvSpPr>
          <p:nvPr/>
        </p:nvSpPr>
        <p:spPr bwMode="auto">
          <a:xfrm>
            <a:off x="5940425" y="5045075"/>
            <a:ext cx="503238" cy="3587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34" name="Line 31"/>
          <p:cNvSpPr>
            <a:spLocks noChangeShapeType="1"/>
          </p:cNvSpPr>
          <p:nvPr/>
        </p:nvSpPr>
        <p:spPr bwMode="auto">
          <a:xfrm flipH="1">
            <a:off x="6011863" y="5764212"/>
            <a:ext cx="576262" cy="5048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35" name="Oval 32"/>
          <p:cNvSpPr>
            <a:spLocks noChangeArrowheads="1"/>
          </p:cNvSpPr>
          <p:nvPr/>
        </p:nvSpPr>
        <p:spPr bwMode="auto">
          <a:xfrm>
            <a:off x="3779838" y="2236787"/>
            <a:ext cx="647700" cy="431800"/>
          </a:xfrm>
          <a:prstGeom prst="ellipse">
            <a:avLst/>
          </a:prstGeom>
          <a:solidFill>
            <a:srgbClr val="FFFFFF"/>
          </a:solidFill>
          <a:ln w="28575" algn="ctr">
            <a:solidFill>
              <a:srgbClr val="00000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000" b="1" i="0" u="none" strike="noStrike" kern="0" cap="none" spc="0" normalizeH="0" baseline="0" noProof="0">
                <a:ln>
                  <a:noFill/>
                </a:ln>
                <a:solidFill>
                  <a:srgbClr val="000000"/>
                </a:solidFill>
                <a:effectLst/>
                <a:uLnTx/>
                <a:uFillTx/>
                <a:latin typeface="Times New Roman" pitchFamily="18" charset="0"/>
                <a:ea typeface="楷体_GB2312" pitchFamily="49" charset="-122"/>
              </a:rPr>
              <a:t>45</a:t>
            </a:r>
          </a:p>
        </p:txBody>
      </p:sp>
      <p:sp>
        <p:nvSpPr>
          <p:cNvPr id="36" name="Line 33"/>
          <p:cNvSpPr>
            <a:spLocks noChangeShapeType="1"/>
          </p:cNvSpPr>
          <p:nvPr/>
        </p:nvSpPr>
        <p:spPr bwMode="auto">
          <a:xfrm flipH="1">
            <a:off x="2771775" y="2308225"/>
            <a:ext cx="1008063" cy="43180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37" name="Line 34"/>
          <p:cNvSpPr>
            <a:spLocks noChangeShapeType="1"/>
          </p:cNvSpPr>
          <p:nvPr/>
        </p:nvSpPr>
        <p:spPr bwMode="auto">
          <a:xfrm>
            <a:off x="2916238" y="3028950"/>
            <a:ext cx="431800" cy="574675"/>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38" name="Line 35"/>
          <p:cNvSpPr>
            <a:spLocks noChangeShapeType="1"/>
          </p:cNvSpPr>
          <p:nvPr/>
        </p:nvSpPr>
        <p:spPr bwMode="auto">
          <a:xfrm flipH="1">
            <a:off x="2771775" y="4179887"/>
            <a:ext cx="433388" cy="504825"/>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39" name="Oval 36"/>
          <p:cNvSpPr>
            <a:spLocks noChangeArrowheads="1"/>
          </p:cNvSpPr>
          <p:nvPr/>
        </p:nvSpPr>
        <p:spPr bwMode="auto">
          <a:xfrm>
            <a:off x="2268538" y="2668587"/>
            <a:ext cx="647700" cy="431800"/>
          </a:xfrm>
          <a:prstGeom prst="ellipse">
            <a:avLst/>
          </a:prstGeom>
          <a:solidFill>
            <a:srgbClr val="FFFFFF"/>
          </a:solidFill>
          <a:ln w="28575" algn="ctr">
            <a:solidFill>
              <a:srgbClr val="00000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000" b="1" i="0" u="none" strike="noStrike" kern="0" cap="none" spc="0" normalizeH="0" baseline="0" noProof="0">
                <a:ln>
                  <a:noFill/>
                </a:ln>
                <a:solidFill>
                  <a:srgbClr val="000000"/>
                </a:solidFill>
                <a:effectLst/>
                <a:uLnTx/>
                <a:uFillTx/>
                <a:latin typeface="Times New Roman" pitchFamily="18" charset="0"/>
                <a:ea typeface="楷体_GB2312" pitchFamily="49" charset="-122"/>
              </a:rPr>
              <a:t>12</a:t>
            </a:r>
          </a:p>
        </p:txBody>
      </p:sp>
      <p:sp>
        <p:nvSpPr>
          <p:cNvPr id="40" name="Oval 37"/>
          <p:cNvSpPr>
            <a:spLocks noChangeArrowheads="1"/>
          </p:cNvSpPr>
          <p:nvPr/>
        </p:nvSpPr>
        <p:spPr bwMode="auto">
          <a:xfrm>
            <a:off x="2987675" y="3676650"/>
            <a:ext cx="647700" cy="431800"/>
          </a:xfrm>
          <a:prstGeom prst="ellipse">
            <a:avLst/>
          </a:prstGeom>
          <a:solidFill>
            <a:srgbClr val="FFFFFF"/>
          </a:solidFill>
          <a:ln w="28575" algn="ctr">
            <a:solidFill>
              <a:srgbClr val="00000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000" b="1" i="0" u="none" strike="noStrike" kern="0" cap="none" spc="0" normalizeH="0" baseline="0" noProof="0">
                <a:ln>
                  <a:noFill/>
                </a:ln>
                <a:solidFill>
                  <a:srgbClr val="000000"/>
                </a:solidFill>
                <a:effectLst/>
                <a:uLnTx/>
                <a:uFillTx/>
                <a:latin typeface="Times New Roman" pitchFamily="18" charset="0"/>
                <a:ea typeface="楷体_GB2312" pitchFamily="49" charset="-122"/>
              </a:rPr>
              <a:t>37</a:t>
            </a:r>
          </a:p>
        </p:txBody>
      </p:sp>
      <p:sp>
        <p:nvSpPr>
          <p:cNvPr id="41" name="Oval 38"/>
          <p:cNvSpPr>
            <a:spLocks noChangeArrowheads="1"/>
          </p:cNvSpPr>
          <p:nvPr/>
        </p:nvSpPr>
        <p:spPr bwMode="auto">
          <a:xfrm>
            <a:off x="2268538" y="4613275"/>
            <a:ext cx="647700" cy="431800"/>
          </a:xfrm>
          <a:prstGeom prst="ellipse">
            <a:avLst/>
          </a:prstGeom>
          <a:solidFill>
            <a:srgbClr val="FFFFFF"/>
          </a:solidFill>
          <a:ln w="28575" algn="ctr">
            <a:solidFill>
              <a:srgbClr val="00000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200" b="1" i="0" u="sng" strike="noStrike" kern="0" cap="none" spc="0" normalizeH="0" baseline="0" noProof="0">
                <a:ln>
                  <a:noFill/>
                </a:ln>
                <a:solidFill>
                  <a:srgbClr val="FF3300"/>
                </a:solidFill>
                <a:effectLst/>
                <a:uLnTx/>
                <a:uFillTx/>
                <a:latin typeface="Times New Roman" pitchFamily="18" charset="0"/>
                <a:ea typeface="楷体_GB2312" pitchFamily="49" charset="-122"/>
              </a:rPr>
              <a:t>24</a:t>
            </a:r>
          </a:p>
        </p:txBody>
      </p:sp>
      <p:sp>
        <p:nvSpPr>
          <p:cNvPr id="42" name="Oval 40"/>
          <p:cNvSpPr>
            <a:spLocks noChangeArrowheads="1"/>
          </p:cNvSpPr>
          <p:nvPr/>
        </p:nvSpPr>
        <p:spPr bwMode="auto">
          <a:xfrm>
            <a:off x="1052513" y="1516062"/>
            <a:ext cx="1143000" cy="592138"/>
          </a:xfrm>
          <a:prstGeom prst="ellipse">
            <a:avLst/>
          </a:prstGeom>
          <a:gradFill rotWithShape="0">
            <a:gsLst>
              <a:gs pos="0">
                <a:srgbClr val="65A865"/>
              </a:gs>
              <a:gs pos="50000">
                <a:srgbClr val="99FF99"/>
              </a:gs>
              <a:gs pos="100000">
                <a:srgbClr val="65A865"/>
              </a:gs>
            </a:gsLst>
            <a:lin ang="18900000" scaled="1"/>
          </a:gradFill>
          <a:ln w="9525">
            <a:solidFill>
              <a:srgbClr val="CCFFCC"/>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ctr" eaLnBrk="1" fontAlgn="base" hangingPunct="1">
              <a:spcBef>
                <a:spcPct val="0"/>
              </a:spcBef>
              <a:spcAft>
                <a:spcPct val="0"/>
              </a:spcAft>
            </a:pPr>
            <a:r>
              <a:rPr lang="zh-CN" altLang="en-US" sz="2800">
                <a:solidFill>
                  <a:srgbClr val="000000"/>
                </a:solidFill>
                <a:ea typeface="宋体" charset="-122"/>
              </a:rPr>
              <a:t>例</a:t>
            </a:r>
          </a:p>
        </p:txBody>
      </p:sp>
    </p:spTree>
    <p:extLst>
      <p:ext uri="{BB962C8B-B14F-4D97-AF65-F5344CB8AC3E}">
        <p14:creationId xmlns:p14="http://schemas.microsoft.com/office/powerpoint/2010/main" val="167147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slide(fromBottom)">
                                      <p:cBhvr>
                                        <p:cTn id="27" dur="500"/>
                                        <p:tgtEl>
                                          <p:spTgt spid="38"/>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animBg="1"/>
      <p:bldP spid="39" grpId="0" animBg="1"/>
      <p:bldP spid="40" grpId="0" animBg="1"/>
      <p:bldP spid="4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10.2.1 </a:t>
            </a:r>
            <a:r>
              <a:rPr kumimoji="1" lang="zh-CN" altLang="en-US" sz="3200" b="1" dirty="0">
                <a:latin typeface="Arial" charset="0"/>
                <a:ea typeface="宋体" charset="-122"/>
                <a:cs typeface="+mn-cs"/>
              </a:rPr>
              <a:t>二叉排序树和平衡二叉树</a:t>
            </a:r>
          </a:p>
        </p:txBody>
      </p:sp>
      <p:sp>
        <p:nvSpPr>
          <p:cNvPr id="4" name="日期占位符 3"/>
          <p:cNvSpPr>
            <a:spLocks noGrp="1"/>
          </p:cNvSpPr>
          <p:nvPr>
            <p:ph type="dt" sz="half" idx="10"/>
          </p:nvPr>
        </p:nvSpPr>
        <p:spPr/>
        <p:txBody>
          <a:bodyPr/>
          <a:lstStyle/>
          <a:p>
            <a:fld id="{C4F6F4DD-B0C9-4EA5-919B-B98D40A47665}"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57</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3"/>
          <p:cNvSpPr txBox="1">
            <a:spLocks noChangeArrowheads="1"/>
          </p:cNvSpPr>
          <p:nvPr/>
        </p:nvSpPr>
        <p:spPr bwMode="auto">
          <a:xfrm>
            <a:off x="395288" y="881063"/>
            <a:ext cx="62420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solidFill>
                  <a:srgbClr val="003300"/>
                </a:solidFill>
                <a:ea typeface="宋体" charset="-122"/>
              </a:rPr>
              <a:t> </a:t>
            </a:r>
            <a:r>
              <a:rPr lang="zh-CN" altLang="en-US" sz="2800">
                <a:solidFill>
                  <a:srgbClr val="003300"/>
                </a:solidFill>
                <a:ea typeface="宋体" charset="-122"/>
              </a:rPr>
              <a:t>二叉排序树的查找示例演示</a:t>
            </a:r>
          </a:p>
        </p:txBody>
      </p:sp>
      <p:sp>
        <p:nvSpPr>
          <p:cNvPr id="14" name="Oval 4"/>
          <p:cNvSpPr>
            <a:spLocks noChangeArrowheads="1"/>
          </p:cNvSpPr>
          <p:nvPr/>
        </p:nvSpPr>
        <p:spPr bwMode="auto">
          <a:xfrm>
            <a:off x="3852863" y="2465388"/>
            <a:ext cx="503237" cy="360362"/>
          </a:xfrm>
          <a:prstGeom prst="ellipse">
            <a:avLst/>
          </a:prstGeom>
          <a:solidFill>
            <a:srgbClr val="FFFFFF"/>
          </a:solidFill>
          <a:ln w="28575" algn="ctr">
            <a:solidFill>
              <a:srgbClr val="00000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6600CC"/>
                </a:solidFill>
                <a:effectLst/>
                <a:uLnTx/>
                <a:uFillTx/>
                <a:latin typeface="Times New Roman" pitchFamily="18" charset="0"/>
                <a:ea typeface="楷体_GB2312" pitchFamily="49" charset="-122"/>
              </a:rPr>
              <a:t>45</a:t>
            </a:r>
          </a:p>
        </p:txBody>
      </p:sp>
      <p:sp>
        <p:nvSpPr>
          <p:cNvPr id="16" name="Oval 5"/>
          <p:cNvSpPr>
            <a:spLocks noChangeArrowheads="1"/>
          </p:cNvSpPr>
          <p:nvPr/>
        </p:nvSpPr>
        <p:spPr bwMode="auto">
          <a:xfrm>
            <a:off x="2341563" y="2970213"/>
            <a:ext cx="503237" cy="360362"/>
          </a:xfrm>
          <a:prstGeom prst="ellipse">
            <a:avLst/>
          </a:prstGeom>
          <a:solidFill>
            <a:srgbClr val="FFFFFF"/>
          </a:solidFill>
          <a:ln w="28575" algn="ctr">
            <a:solidFill>
              <a:srgbClr val="00000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6600CC"/>
                </a:solidFill>
                <a:effectLst/>
                <a:uLnTx/>
                <a:uFillTx/>
                <a:latin typeface="Times New Roman" pitchFamily="18" charset="0"/>
                <a:ea typeface="楷体_GB2312" pitchFamily="49" charset="-122"/>
              </a:rPr>
              <a:t>12</a:t>
            </a:r>
          </a:p>
        </p:txBody>
      </p:sp>
      <p:sp>
        <p:nvSpPr>
          <p:cNvPr id="17" name="Oval 6"/>
          <p:cNvSpPr>
            <a:spLocks noChangeArrowheads="1"/>
          </p:cNvSpPr>
          <p:nvPr/>
        </p:nvSpPr>
        <p:spPr bwMode="auto">
          <a:xfrm>
            <a:off x="5221288" y="2970213"/>
            <a:ext cx="503237" cy="360362"/>
          </a:xfrm>
          <a:prstGeom prst="ellipse">
            <a:avLst/>
          </a:prstGeom>
          <a:solidFill>
            <a:srgbClr val="FFFFFF"/>
          </a:solidFill>
          <a:ln w="28575" algn="ctr">
            <a:solidFill>
              <a:srgbClr val="00000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6600CC"/>
                </a:solidFill>
                <a:effectLst/>
                <a:uLnTx/>
                <a:uFillTx/>
                <a:latin typeface="Times New Roman" pitchFamily="18" charset="0"/>
                <a:ea typeface="楷体_GB2312" pitchFamily="49" charset="-122"/>
              </a:rPr>
              <a:t>53</a:t>
            </a:r>
          </a:p>
        </p:txBody>
      </p:sp>
      <p:sp>
        <p:nvSpPr>
          <p:cNvPr id="18" name="Oval 7"/>
          <p:cNvSpPr>
            <a:spLocks noChangeArrowheads="1"/>
          </p:cNvSpPr>
          <p:nvPr/>
        </p:nvSpPr>
        <p:spPr bwMode="auto">
          <a:xfrm>
            <a:off x="1331913" y="3978275"/>
            <a:ext cx="503237" cy="360363"/>
          </a:xfrm>
          <a:prstGeom prst="ellipse">
            <a:avLst/>
          </a:prstGeom>
          <a:solidFill>
            <a:srgbClr val="FFFFFF"/>
          </a:solidFill>
          <a:ln w="28575" algn="ctr">
            <a:solidFill>
              <a:srgbClr val="00000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6600CC"/>
                </a:solidFill>
                <a:effectLst/>
                <a:uLnTx/>
                <a:uFillTx/>
                <a:latin typeface="Times New Roman" pitchFamily="18" charset="0"/>
                <a:ea typeface="楷体_GB2312" pitchFamily="49" charset="-122"/>
              </a:rPr>
              <a:t>3</a:t>
            </a:r>
          </a:p>
        </p:txBody>
      </p:sp>
      <p:sp>
        <p:nvSpPr>
          <p:cNvPr id="19" name="Oval 8"/>
          <p:cNvSpPr>
            <a:spLocks noChangeArrowheads="1"/>
          </p:cNvSpPr>
          <p:nvPr/>
        </p:nvSpPr>
        <p:spPr bwMode="auto">
          <a:xfrm>
            <a:off x="3059113" y="3978275"/>
            <a:ext cx="503237" cy="360363"/>
          </a:xfrm>
          <a:prstGeom prst="ellipse">
            <a:avLst/>
          </a:prstGeom>
          <a:solidFill>
            <a:srgbClr val="FFFFFF"/>
          </a:solidFill>
          <a:ln w="28575" algn="ctr">
            <a:solidFill>
              <a:srgbClr val="00000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6600CC"/>
                </a:solidFill>
                <a:effectLst/>
                <a:uLnTx/>
                <a:uFillTx/>
                <a:latin typeface="Times New Roman" pitchFamily="18" charset="0"/>
                <a:ea typeface="楷体_GB2312" pitchFamily="49" charset="-122"/>
              </a:rPr>
              <a:t>37</a:t>
            </a:r>
          </a:p>
        </p:txBody>
      </p:sp>
      <p:sp>
        <p:nvSpPr>
          <p:cNvPr id="20" name="Oval 9"/>
          <p:cNvSpPr>
            <a:spLocks noChangeArrowheads="1"/>
          </p:cNvSpPr>
          <p:nvPr/>
        </p:nvSpPr>
        <p:spPr bwMode="auto">
          <a:xfrm>
            <a:off x="6300788" y="3978275"/>
            <a:ext cx="503237" cy="360363"/>
          </a:xfrm>
          <a:prstGeom prst="ellipse">
            <a:avLst/>
          </a:prstGeom>
          <a:solidFill>
            <a:srgbClr val="FFFFFF"/>
          </a:solidFill>
          <a:ln w="28575" algn="ctr">
            <a:solidFill>
              <a:srgbClr val="00000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400" b="1" i="0" u="none" strike="noStrike" kern="0" cap="none" spc="0" normalizeH="0" baseline="0" noProof="0">
                <a:ln>
                  <a:noFill/>
                </a:ln>
                <a:solidFill>
                  <a:srgbClr val="6600CC"/>
                </a:solidFill>
                <a:effectLst/>
                <a:uLnTx/>
                <a:uFillTx/>
                <a:latin typeface="Times New Roman" pitchFamily="18" charset="0"/>
                <a:ea typeface="楷体_GB2312" pitchFamily="49" charset="-122"/>
              </a:rPr>
              <a:t>100</a:t>
            </a:r>
          </a:p>
        </p:txBody>
      </p:sp>
      <p:sp>
        <p:nvSpPr>
          <p:cNvPr id="21" name="Oval 10"/>
          <p:cNvSpPr>
            <a:spLocks noChangeArrowheads="1"/>
          </p:cNvSpPr>
          <p:nvPr/>
        </p:nvSpPr>
        <p:spPr bwMode="auto">
          <a:xfrm>
            <a:off x="2339975" y="4913313"/>
            <a:ext cx="503238" cy="360362"/>
          </a:xfrm>
          <a:prstGeom prst="ellipse">
            <a:avLst/>
          </a:prstGeom>
          <a:solidFill>
            <a:srgbClr val="FFFFFF"/>
          </a:solidFill>
          <a:ln w="28575" algn="ctr">
            <a:solidFill>
              <a:srgbClr val="00000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6600CC"/>
                </a:solidFill>
                <a:effectLst/>
                <a:uLnTx/>
                <a:uFillTx/>
                <a:latin typeface="Times New Roman" pitchFamily="18" charset="0"/>
                <a:ea typeface="楷体_GB2312" pitchFamily="49" charset="-122"/>
              </a:rPr>
              <a:t>24</a:t>
            </a:r>
          </a:p>
        </p:txBody>
      </p:sp>
      <p:sp>
        <p:nvSpPr>
          <p:cNvPr id="22" name="Oval 11"/>
          <p:cNvSpPr>
            <a:spLocks noChangeArrowheads="1"/>
          </p:cNvSpPr>
          <p:nvPr/>
        </p:nvSpPr>
        <p:spPr bwMode="auto">
          <a:xfrm>
            <a:off x="5437188" y="4986338"/>
            <a:ext cx="503237" cy="360362"/>
          </a:xfrm>
          <a:prstGeom prst="ellipse">
            <a:avLst/>
          </a:prstGeom>
          <a:solidFill>
            <a:srgbClr val="FFFFFF"/>
          </a:solidFill>
          <a:ln w="28575" algn="ctr">
            <a:solidFill>
              <a:srgbClr val="00000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6600CC"/>
                </a:solidFill>
                <a:effectLst/>
                <a:uLnTx/>
                <a:uFillTx/>
                <a:latin typeface="Times New Roman" pitchFamily="18" charset="0"/>
                <a:ea typeface="楷体_GB2312" pitchFamily="49" charset="-122"/>
              </a:rPr>
              <a:t>61</a:t>
            </a:r>
          </a:p>
        </p:txBody>
      </p:sp>
      <p:sp>
        <p:nvSpPr>
          <p:cNvPr id="23" name="Oval 12"/>
          <p:cNvSpPr>
            <a:spLocks noChangeArrowheads="1"/>
          </p:cNvSpPr>
          <p:nvPr/>
        </p:nvSpPr>
        <p:spPr bwMode="auto">
          <a:xfrm>
            <a:off x="6445250" y="5634038"/>
            <a:ext cx="503238" cy="360362"/>
          </a:xfrm>
          <a:prstGeom prst="ellipse">
            <a:avLst/>
          </a:prstGeom>
          <a:solidFill>
            <a:srgbClr val="FFFFFF"/>
          </a:solidFill>
          <a:ln w="28575" algn="ctr">
            <a:solidFill>
              <a:srgbClr val="00000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6600CC"/>
                </a:solidFill>
                <a:effectLst/>
                <a:uLnTx/>
                <a:uFillTx/>
                <a:latin typeface="Times New Roman" pitchFamily="18" charset="0"/>
                <a:ea typeface="楷体_GB2312" pitchFamily="49" charset="-122"/>
              </a:rPr>
              <a:t>90</a:t>
            </a:r>
          </a:p>
        </p:txBody>
      </p:sp>
      <p:sp>
        <p:nvSpPr>
          <p:cNvPr id="24" name="Oval 13"/>
          <p:cNvSpPr>
            <a:spLocks noChangeArrowheads="1"/>
          </p:cNvSpPr>
          <p:nvPr/>
        </p:nvSpPr>
        <p:spPr bwMode="auto">
          <a:xfrm>
            <a:off x="5653088" y="6497638"/>
            <a:ext cx="503237" cy="360362"/>
          </a:xfrm>
          <a:prstGeom prst="ellipse">
            <a:avLst/>
          </a:prstGeom>
          <a:solidFill>
            <a:srgbClr val="FFFFFF"/>
          </a:solidFill>
          <a:ln w="28575" algn="ctr">
            <a:solidFill>
              <a:srgbClr val="00000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6600CC"/>
                </a:solidFill>
                <a:effectLst/>
                <a:uLnTx/>
                <a:uFillTx/>
                <a:latin typeface="Times New Roman" pitchFamily="18" charset="0"/>
                <a:ea typeface="楷体_GB2312" pitchFamily="49" charset="-122"/>
              </a:rPr>
              <a:t>78</a:t>
            </a:r>
          </a:p>
        </p:txBody>
      </p:sp>
      <p:sp>
        <p:nvSpPr>
          <p:cNvPr id="25" name="Line 14"/>
          <p:cNvSpPr>
            <a:spLocks noChangeShapeType="1"/>
          </p:cNvSpPr>
          <p:nvPr/>
        </p:nvSpPr>
        <p:spPr bwMode="auto">
          <a:xfrm flipH="1">
            <a:off x="2841625" y="2681288"/>
            <a:ext cx="935038" cy="36036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6" name="Line 15"/>
          <p:cNvSpPr>
            <a:spLocks noChangeShapeType="1"/>
          </p:cNvSpPr>
          <p:nvPr/>
        </p:nvSpPr>
        <p:spPr bwMode="auto">
          <a:xfrm>
            <a:off x="4356100" y="2681288"/>
            <a:ext cx="936625" cy="2873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7" name="Line 16"/>
          <p:cNvSpPr>
            <a:spLocks noChangeShapeType="1"/>
          </p:cNvSpPr>
          <p:nvPr/>
        </p:nvSpPr>
        <p:spPr bwMode="auto">
          <a:xfrm flipH="1">
            <a:off x="1619250" y="3257550"/>
            <a:ext cx="792163" cy="71913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8" name="Line 17"/>
          <p:cNvSpPr>
            <a:spLocks noChangeShapeType="1"/>
          </p:cNvSpPr>
          <p:nvPr/>
        </p:nvSpPr>
        <p:spPr bwMode="auto">
          <a:xfrm>
            <a:off x="2771775" y="3257550"/>
            <a:ext cx="504825" cy="64770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9" name="Line 18"/>
          <p:cNvSpPr>
            <a:spLocks noChangeShapeType="1"/>
          </p:cNvSpPr>
          <p:nvPr/>
        </p:nvSpPr>
        <p:spPr bwMode="auto">
          <a:xfrm flipH="1">
            <a:off x="2700338" y="4337050"/>
            <a:ext cx="431800" cy="5048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30" name="Line 19"/>
          <p:cNvSpPr>
            <a:spLocks noChangeShapeType="1"/>
          </p:cNvSpPr>
          <p:nvPr/>
        </p:nvSpPr>
        <p:spPr bwMode="auto">
          <a:xfrm>
            <a:off x="5724525" y="3257550"/>
            <a:ext cx="792163" cy="71913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31" name="Line 20"/>
          <p:cNvSpPr>
            <a:spLocks noChangeShapeType="1"/>
          </p:cNvSpPr>
          <p:nvPr/>
        </p:nvSpPr>
        <p:spPr bwMode="auto">
          <a:xfrm flipH="1">
            <a:off x="5795963" y="4265613"/>
            <a:ext cx="576262" cy="64770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32" name="Line 21"/>
          <p:cNvSpPr>
            <a:spLocks noChangeShapeType="1"/>
          </p:cNvSpPr>
          <p:nvPr/>
        </p:nvSpPr>
        <p:spPr bwMode="auto">
          <a:xfrm>
            <a:off x="5940425" y="5273675"/>
            <a:ext cx="503238" cy="3587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33" name="Line 22"/>
          <p:cNvSpPr>
            <a:spLocks noChangeShapeType="1"/>
          </p:cNvSpPr>
          <p:nvPr/>
        </p:nvSpPr>
        <p:spPr bwMode="auto">
          <a:xfrm flipH="1">
            <a:off x="6011863" y="5992813"/>
            <a:ext cx="576262" cy="5048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34" name="Oval 30"/>
          <p:cNvSpPr>
            <a:spLocks noChangeArrowheads="1"/>
          </p:cNvSpPr>
          <p:nvPr/>
        </p:nvSpPr>
        <p:spPr bwMode="auto">
          <a:xfrm>
            <a:off x="3779838" y="2392363"/>
            <a:ext cx="647700" cy="431800"/>
          </a:xfrm>
          <a:prstGeom prst="ellipse">
            <a:avLst/>
          </a:prstGeom>
          <a:solidFill>
            <a:srgbClr val="FFFFFF"/>
          </a:solidFill>
          <a:ln w="28575" algn="ctr">
            <a:solidFill>
              <a:srgbClr val="00000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000" b="1" i="0" u="none" strike="noStrike" kern="0" cap="none" spc="0" normalizeH="0" baseline="0" noProof="0">
                <a:ln>
                  <a:noFill/>
                </a:ln>
                <a:solidFill>
                  <a:srgbClr val="000000"/>
                </a:solidFill>
                <a:effectLst/>
                <a:uLnTx/>
                <a:uFillTx/>
                <a:latin typeface="Times New Roman" pitchFamily="18" charset="0"/>
                <a:ea typeface="楷体_GB2312" pitchFamily="49" charset="-122"/>
              </a:rPr>
              <a:t>45</a:t>
            </a:r>
          </a:p>
        </p:txBody>
      </p:sp>
      <p:sp>
        <p:nvSpPr>
          <p:cNvPr id="35" name="Oval 31"/>
          <p:cNvSpPr>
            <a:spLocks noChangeArrowheads="1"/>
          </p:cNvSpPr>
          <p:nvPr/>
        </p:nvSpPr>
        <p:spPr bwMode="auto">
          <a:xfrm>
            <a:off x="5148263" y="2897188"/>
            <a:ext cx="647700" cy="431800"/>
          </a:xfrm>
          <a:prstGeom prst="ellipse">
            <a:avLst/>
          </a:prstGeom>
          <a:solidFill>
            <a:srgbClr val="FFFFFF"/>
          </a:solidFill>
          <a:ln w="28575" algn="ctr">
            <a:solidFill>
              <a:srgbClr val="00000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000" b="1" i="0" u="none" strike="noStrike" kern="0" cap="none" spc="0" normalizeH="0" baseline="0" noProof="0">
                <a:ln>
                  <a:noFill/>
                </a:ln>
                <a:solidFill>
                  <a:srgbClr val="000000"/>
                </a:solidFill>
                <a:effectLst/>
                <a:uLnTx/>
                <a:uFillTx/>
                <a:latin typeface="Times New Roman" pitchFamily="18" charset="0"/>
                <a:ea typeface="楷体_GB2312" pitchFamily="49" charset="-122"/>
              </a:rPr>
              <a:t>53</a:t>
            </a:r>
          </a:p>
        </p:txBody>
      </p:sp>
      <p:sp>
        <p:nvSpPr>
          <p:cNvPr id="36" name="Oval 32"/>
          <p:cNvSpPr>
            <a:spLocks noChangeArrowheads="1"/>
          </p:cNvSpPr>
          <p:nvPr/>
        </p:nvSpPr>
        <p:spPr bwMode="auto">
          <a:xfrm>
            <a:off x="6227763" y="3976688"/>
            <a:ext cx="647700" cy="431800"/>
          </a:xfrm>
          <a:prstGeom prst="ellipse">
            <a:avLst/>
          </a:prstGeom>
          <a:solidFill>
            <a:srgbClr val="FFFFFF"/>
          </a:solidFill>
          <a:ln w="28575" algn="ctr">
            <a:solidFill>
              <a:srgbClr val="00000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000" b="1" i="0" u="none" strike="noStrike" kern="0" cap="none" spc="0" normalizeH="0" baseline="0" noProof="0">
                <a:ln>
                  <a:noFill/>
                </a:ln>
                <a:solidFill>
                  <a:srgbClr val="000000"/>
                </a:solidFill>
                <a:effectLst/>
                <a:uLnTx/>
                <a:uFillTx/>
                <a:latin typeface="Times New Roman" pitchFamily="18" charset="0"/>
                <a:ea typeface="楷体_GB2312" pitchFamily="49" charset="-122"/>
              </a:rPr>
              <a:t>100</a:t>
            </a:r>
          </a:p>
        </p:txBody>
      </p:sp>
      <p:sp>
        <p:nvSpPr>
          <p:cNvPr id="37" name="Oval 33"/>
          <p:cNvSpPr>
            <a:spLocks noChangeArrowheads="1"/>
          </p:cNvSpPr>
          <p:nvPr/>
        </p:nvSpPr>
        <p:spPr bwMode="auto">
          <a:xfrm>
            <a:off x="5364163" y="4913313"/>
            <a:ext cx="647700" cy="431800"/>
          </a:xfrm>
          <a:prstGeom prst="ellipse">
            <a:avLst/>
          </a:prstGeom>
          <a:solidFill>
            <a:srgbClr val="FFFFFF"/>
          </a:solidFill>
          <a:ln w="28575" algn="ctr">
            <a:solidFill>
              <a:srgbClr val="00000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000" b="1" i="0" u="none" strike="noStrike" kern="0" cap="none" spc="0" normalizeH="0" baseline="0" noProof="0">
                <a:ln>
                  <a:noFill/>
                </a:ln>
                <a:solidFill>
                  <a:srgbClr val="000000"/>
                </a:solidFill>
                <a:effectLst/>
                <a:uLnTx/>
                <a:uFillTx/>
                <a:latin typeface="Times New Roman" pitchFamily="18" charset="0"/>
                <a:ea typeface="楷体_GB2312" pitchFamily="49" charset="-122"/>
              </a:rPr>
              <a:t>61</a:t>
            </a:r>
          </a:p>
        </p:txBody>
      </p:sp>
      <p:sp>
        <p:nvSpPr>
          <p:cNvPr id="38" name="Oval 34"/>
          <p:cNvSpPr>
            <a:spLocks noChangeArrowheads="1"/>
          </p:cNvSpPr>
          <p:nvPr/>
        </p:nvSpPr>
        <p:spPr bwMode="auto">
          <a:xfrm>
            <a:off x="6372225" y="5561013"/>
            <a:ext cx="647700" cy="431800"/>
          </a:xfrm>
          <a:prstGeom prst="ellipse">
            <a:avLst/>
          </a:prstGeom>
          <a:solidFill>
            <a:srgbClr val="FFFFFF"/>
          </a:solidFill>
          <a:ln w="28575" algn="ctr">
            <a:solidFill>
              <a:srgbClr val="00000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000" b="1" i="0" u="none" strike="noStrike" kern="0" cap="none" spc="0" normalizeH="0" baseline="0" noProof="0">
                <a:ln>
                  <a:noFill/>
                </a:ln>
                <a:solidFill>
                  <a:srgbClr val="000000"/>
                </a:solidFill>
                <a:effectLst/>
                <a:uLnTx/>
                <a:uFillTx/>
                <a:latin typeface="Times New Roman" pitchFamily="18" charset="0"/>
                <a:ea typeface="楷体_GB2312" pitchFamily="49" charset="-122"/>
              </a:rPr>
              <a:t>90</a:t>
            </a:r>
          </a:p>
        </p:txBody>
      </p:sp>
      <p:sp>
        <p:nvSpPr>
          <p:cNvPr id="39" name="Line 35"/>
          <p:cNvSpPr>
            <a:spLocks noChangeShapeType="1"/>
          </p:cNvSpPr>
          <p:nvPr/>
        </p:nvSpPr>
        <p:spPr bwMode="auto">
          <a:xfrm>
            <a:off x="4500563" y="2608263"/>
            <a:ext cx="863600" cy="288925"/>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40" name="Line 36"/>
          <p:cNvSpPr>
            <a:spLocks noChangeShapeType="1"/>
          </p:cNvSpPr>
          <p:nvPr/>
        </p:nvSpPr>
        <p:spPr bwMode="auto">
          <a:xfrm>
            <a:off x="5867400" y="3113088"/>
            <a:ext cx="792163" cy="719137"/>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41" name="Line 37"/>
          <p:cNvSpPr>
            <a:spLocks noChangeShapeType="1"/>
          </p:cNvSpPr>
          <p:nvPr/>
        </p:nvSpPr>
        <p:spPr bwMode="auto">
          <a:xfrm flipH="1">
            <a:off x="5940425" y="4408488"/>
            <a:ext cx="503238" cy="576262"/>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42" name="Line 38"/>
          <p:cNvSpPr>
            <a:spLocks noChangeShapeType="1"/>
          </p:cNvSpPr>
          <p:nvPr/>
        </p:nvSpPr>
        <p:spPr bwMode="auto">
          <a:xfrm>
            <a:off x="6011863" y="5129213"/>
            <a:ext cx="576262" cy="360362"/>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43" name="Line 39"/>
          <p:cNvSpPr>
            <a:spLocks noChangeShapeType="1"/>
          </p:cNvSpPr>
          <p:nvPr/>
        </p:nvSpPr>
        <p:spPr bwMode="auto">
          <a:xfrm>
            <a:off x="6948488" y="5921375"/>
            <a:ext cx="431800" cy="287338"/>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44" name="Text Box 40"/>
          <p:cNvSpPr txBox="1">
            <a:spLocks noChangeArrowheads="1"/>
          </p:cNvSpPr>
          <p:nvPr/>
        </p:nvSpPr>
        <p:spPr bwMode="auto">
          <a:xfrm>
            <a:off x="7092950" y="6281738"/>
            <a:ext cx="12414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000" b="1" i="0" u="sng" strike="noStrike" kern="0" cap="none" spc="0" normalizeH="0" baseline="0" noProof="0">
                <a:ln>
                  <a:noFill/>
                </a:ln>
                <a:solidFill>
                  <a:srgbClr val="FF3399"/>
                </a:solidFill>
                <a:effectLst/>
                <a:uLnTx/>
                <a:uFillTx/>
                <a:latin typeface="Times New Roman" pitchFamily="18" charset="0"/>
                <a:ea typeface="楷体_GB2312" pitchFamily="49" charset="-122"/>
              </a:rPr>
              <a:t>NULL</a:t>
            </a:r>
          </a:p>
        </p:txBody>
      </p:sp>
      <p:sp>
        <p:nvSpPr>
          <p:cNvPr id="45" name="Text Box 42"/>
          <p:cNvSpPr txBox="1">
            <a:spLocks noChangeArrowheads="1"/>
          </p:cNvSpPr>
          <p:nvPr/>
        </p:nvSpPr>
        <p:spPr bwMode="auto">
          <a:xfrm>
            <a:off x="2411413" y="1660525"/>
            <a:ext cx="387508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pPr>
            <a:r>
              <a:rPr lang="zh-CN" altLang="en-US" sz="2800">
                <a:solidFill>
                  <a:srgbClr val="000000"/>
                </a:solidFill>
                <a:latin typeface="Tahoma" pitchFamily="34" charset="0"/>
                <a:ea typeface="宋体" charset="-122"/>
              </a:rPr>
              <a:t>在图中查找关键字</a:t>
            </a:r>
            <a:r>
              <a:rPr lang="en-US" altLang="zh-CN" sz="2800">
                <a:solidFill>
                  <a:srgbClr val="000000"/>
                </a:solidFill>
                <a:latin typeface="Tahoma" pitchFamily="34" charset="0"/>
                <a:ea typeface="宋体" charset="-122"/>
              </a:rPr>
              <a:t>98</a:t>
            </a:r>
          </a:p>
        </p:txBody>
      </p:sp>
      <p:sp>
        <p:nvSpPr>
          <p:cNvPr id="46" name="Oval 43"/>
          <p:cNvSpPr>
            <a:spLocks noChangeArrowheads="1"/>
          </p:cNvSpPr>
          <p:nvPr/>
        </p:nvSpPr>
        <p:spPr bwMode="auto">
          <a:xfrm>
            <a:off x="1052513" y="1584325"/>
            <a:ext cx="1143000" cy="592138"/>
          </a:xfrm>
          <a:prstGeom prst="ellipse">
            <a:avLst/>
          </a:prstGeom>
          <a:gradFill rotWithShape="0">
            <a:gsLst>
              <a:gs pos="0">
                <a:srgbClr val="65A865"/>
              </a:gs>
              <a:gs pos="50000">
                <a:srgbClr val="99FF99"/>
              </a:gs>
              <a:gs pos="100000">
                <a:srgbClr val="65A865"/>
              </a:gs>
            </a:gsLst>
            <a:lin ang="18900000" scaled="1"/>
          </a:gradFill>
          <a:ln w="9525">
            <a:solidFill>
              <a:srgbClr val="CCFFCC"/>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ctr" eaLnBrk="1" fontAlgn="base" hangingPunct="1">
              <a:spcBef>
                <a:spcPct val="0"/>
              </a:spcBef>
              <a:spcAft>
                <a:spcPct val="0"/>
              </a:spcAft>
            </a:pPr>
            <a:r>
              <a:rPr lang="zh-CN" altLang="en-US" sz="2800">
                <a:solidFill>
                  <a:srgbClr val="000000"/>
                </a:solidFill>
                <a:ea typeface="宋体" charset="-122"/>
              </a:rPr>
              <a:t>例</a:t>
            </a:r>
          </a:p>
        </p:txBody>
      </p:sp>
    </p:spTree>
    <p:extLst>
      <p:ext uri="{BB962C8B-B14F-4D97-AF65-F5344CB8AC3E}">
        <p14:creationId xmlns:p14="http://schemas.microsoft.com/office/powerpoint/2010/main" val="3191867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slide(fromBottom)">
                                      <p:cBhvr>
                                        <p:cTn id="35" dur="500"/>
                                        <p:tgtEl>
                                          <p:spTgt spid="42"/>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2" presetClass="entr" presetSubtype="4" fill="hold" grpId="0" nodeType="click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slide(fromBottom)">
                                      <p:cBhvr>
                                        <p:cTn id="44" dur="500"/>
                                        <p:tgtEl>
                                          <p:spTgt spid="43"/>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10.2.1 </a:t>
            </a:r>
            <a:r>
              <a:rPr kumimoji="1" lang="zh-CN" altLang="en-US" sz="3200" b="1" dirty="0">
                <a:latin typeface="Arial" charset="0"/>
                <a:ea typeface="宋体" charset="-122"/>
                <a:cs typeface="+mn-cs"/>
              </a:rPr>
              <a:t>二叉排序树和平衡二叉树</a:t>
            </a:r>
          </a:p>
        </p:txBody>
      </p:sp>
      <p:sp>
        <p:nvSpPr>
          <p:cNvPr id="4" name="日期占位符 3"/>
          <p:cNvSpPr>
            <a:spLocks noGrp="1"/>
          </p:cNvSpPr>
          <p:nvPr>
            <p:ph type="dt" sz="half" idx="10"/>
          </p:nvPr>
        </p:nvSpPr>
        <p:spPr/>
        <p:txBody>
          <a:bodyPr/>
          <a:lstStyle/>
          <a:p>
            <a:fld id="{B40264BE-EC45-4030-9977-9C0F97C9EF1A}"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58</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4" name="Text Box 4"/>
          <p:cNvSpPr txBox="1">
            <a:spLocks noChangeArrowheads="1"/>
          </p:cNvSpPr>
          <p:nvPr/>
        </p:nvSpPr>
        <p:spPr bwMode="auto">
          <a:xfrm>
            <a:off x="395288" y="963612"/>
            <a:ext cx="5327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solidFill>
                  <a:srgbClr val="003300"/>
                </a:solidFill>
                <a:ea typeface="宋体" charset="-122"/>
              </a:rPr>
              <a:t> </a:t>
            </a:r>
            <a:r>
              <a:rPr lang="zh-CN" altLang="en-US" sz="2800">
                <a:solidFill>
                  <a:srgbClr val="003300"/>
                </a:solidFill>
                <a:ea typeface="宋体" charset="-122"/>
              </a:rPr>
              <a:t>二叉排序树的查找过程分析</a:t>
            </a:r>
          </a:p>
        </p:txBody>
      </p:sp>
      <p:sp>
        <p:nvSpPr>
          <p:cNvPr id="16" name="Text Box 3"/>
          <p:cNvSpPr txBox="1">
            <a:spLocks noChangeArrowheads="1"/>
          </p:cNvSpPr>
          <p:nvPr/>
        </p:nvSpPr>
        <p:spPr bwMode="auto">
          <a:xfrm>
            <a:off x="990600" y="1738312"/>
            <a:ext cx="6316663" cy="523875"/>
          </a:xfrm>
          <a:prstGeom prst="rect">
            <a:avLst/>
          </a:prstGeom>
          <a:noFill/>
          <a:ln w="9525">
            <a:noFill/>
            <a:miter lim="800000"/>
            <a:headEnd/>
            <a:tailEnd/>
          </a:ln>
          <a:effectLst/>
        </p:spPr>
        <p:txBody>
          <a:bodyPr wrap="none">
            <a:spAutoFit/>
          </a:bodyPr>
          <a:lstStyle/>
          <a:p>
            <a:pPr algn="ctr" fontAlgn="base">
              <a:spcBef>
                <a:spcPct val="0"/>
              </a:spcBef>
              <a:spcAft>
                <a:spcPct val="0"/>
              </a:spcAft>
              <a:defRPr/>
            </a:pPr>
            <a:r>
              <a:rPr kumimoji="1" lang="zh-CN" altLang="en-US" sz="2800" b="1" dirty="0">
                <a:solidFill>
                  <a:srgbClr val="3333FF"/>
                </a:solidFill>
                <a:latin typeface="宋体"/>
              </a:rPr>
              <a:t>在查找过程中，生成了一条</a:t>
            </a:r>
            <a:r>
              <a:rPr kumimoji="1" lang="zh-CN" altLang="en-US" sz="2800" b="1" dirty="0">
                <a:solidFill>
                  <a:srgbClr val="FF3300"/>
                </a:solidFill>
                <a:latin typeface="宋体"/>
              </a:rPr>
              <a:t>查找路径</a:t>
            </a:r>
            <a:r>
              <a:rPr kumimoji="1" lang="zh-CN" altLang="en-US" sz="2800" b="1" dirty="0">
                <a:solidFill>
                  <a:srgbClr val="3333FF"/>
                </a:solidFill>
                <a:latin typeface="宋体"/>
              </a:rPr>
              <a:t>：</a:t>
            </a:r>
          </a:p>
        </p:txBody>
      </p:sp>
      <p:sp>
        <p:nvSpPr>
          <p:cNvPr id="17" name="Text Box 4"/>
          <p:cNvSpPr txBox="1">
            <a:spLocks noChangeArrowheads="1"/>
          </p:cNvSpPr>
          <p:nvPr/>
        </p:nvSpPr>
        <p:spPr bwMode="auto">
          <a:xfrm>
            <a:off x="533400" y="2528887"/>
            <a:ext cx="7896225" cy="2576513"/>
          </a:xfrm>
          <a:prstGeom prst="rect">
            <a:avLst/>
          </a:prstGeom>
          <a:noFill/>
          <a:ln w="19050">
            <a:solidFill>
              <a:srgbClr val="003300"/>
            </a:solidFill>
            <a:miter lim="800000"/>
            <a:headEnd/>
            <a:tailEnd/>
          </a:ln>
          <a:effectLst/>
        </p:spPr>
        <p:txBody>
          <a:bodyPr>
            <a:spAutoFit/>
          </a:bodyPr>
          <a:lstStyle/>
          <a:p>
            <a:pPr fontAlgn="base">
              <a:lnSpc>
                <a:spcPct val="150000"/>
              </a:lnSpc>
              <a:spcBef>
                <a:spcPct val="0"/>
              </a:spcBef>
              <a:spcAft>
                <a:spcPct val="0"/>
              </a:spcAft>
              <a:buFont typeface="Wingdings" pitchFamily="2" charset="2"/>
              <a:buChar char="Ø"/>
              <a:defRPr/>
            </a:pPr>
            <a:r>
              <a:rPr kumimoji="1" lang="zh-CN" altLang="en-US" sz="2800" b="1" dirty="0">
                <a:solidFill>
                  <a:srgbClr val="FF3300"/>
                </a:solidFill>
                <a:latin typeface="宋体"/>
                <a:ea typeface="楷体_GB2312" pitchFamily="49" charset="-122"/>
              </a:rPr>
              <a:t>查找成功：</a:t>
            </a:r>
            <a:r>
              <a:rPr kumimoji="1" lang="zh-CN" altLang="en-US" sz="2800" b="1" dirty="0">
                <a:solidFill>
                  <a:srgbClr val="3333FF"/>
                </a:solidFill>
                <a:latin typeface="宋体"/>
              </a:rPr>
              <a:t>从根结点出发，沿着左分支或右分支逐层向下直至关键字等于给定值的结点</a:t>
            </a:r>
            <a:r>
              <a:rPr kumimoji="1" lang="en-US" altLang="zh-CN" sz="2800" b="1" dirty="0">
                <a:solidFill>
                  <a:srgbClr val="3333FF"/>
                </a:solidFill>
                <a:latin typeface="宋体"/>
              </a:rPr>
              <a:t>;</a:t>
            </a:r>
          </a:p>
          <a:p>
            <a:pPr fontAlgn="base">
              <a:lnSpc>
                <a:spcPct val="150000"/>
              </a:lnSpc>
              <a:spcBef>
                <a:spcPct val="0"/>
              </a:spcBef>
              <a:spcAft>
                <a:spcPct val="0"/>
              </a:spcAft>
              <a:buFont typeface="Wingdings" pitchFamily="2" charset="2"/>
              <a:buChar char="Ø"/>
              <a:defRPr/>
            </a:pPr>
            <a:r>
              <a:rPr kumimoji="1" lang="zh-CN" altLang="en-US" sz="2800" b="1" dirty="0">
                <a:solidFill>
                  <a:srgbClr val="FF3300"/>
                </a:solidFill>
                <a:latin typeface="宋体"/>
                <a:ea typeface="楷体_GB2312" pitchFamily="49" charset="-122"/>
              </a:rPr>
              <a:t>查找不成功：</a:t>
            </a:r>
            <a:r>
              <a:rPr kumimoji="1" lang="zh-CN" altLang="en-US" sz="2800" b="1" dirty="0">
                <a:solidFill>
                  <a:srgbClr val="3333FF"/>
                </a:solidFill>
                <a:latin typeface="宋体"/>
              </a:rPr>
              <a:t>从根结点出发，沿着左分支或右分支逐层向下直至指针指向空树为止。</a:t>
            </a:r>
            <a:endParaRPr kumimoji="1" lang="en-US" altLang="zh-CN" sz="2800" b="1" dirty="0">
              <a:solidFill>
                <a:srgbClr val="3333FF"/>
              </a:solidFill>
              <a:latin typeface="宋体"/>
            </a:endParaRPr>
          </a:p>
        </p:txBody>
      </p:sp>
    </p:spTree>
    <p:extLst>
      <p:ext uri="{BB962C8B-B14F-4D97-AF65-F5344CB8AC3E}">
        <p14:creationId xmlns:p14="http://schemas.microsoft.com/office/powerpoint/2010/main" val="4191426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P spid="17" grpId="0" animBg="1"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10.2.1 </a:t>
            </a:r>
            <a:r>
              <a:rPr kumimoji="1" lang="zh-CN" altLang="en-US" sz="3200" b="1" dirty="0">
                <a:latin typeface="Arial" charset="0"/>
                <a:ea typeface="宋体" charset="-122"/>
                <a:cs typeface="+mn-cs"/>
              </a:rPr>
              <a:t>二叉排序树和平衡二叉树</a:t>
            </a:r>
          </a:p>
        </p:txBody>
      </p:sp>
      <p:sp>
        <p:nvSpPr>
          <p:cNvPr id="4" name="日期占位符 3"/>
          <p:cNvSpPr>
            <a:spLocks noGrp="1"/>
          </p:cNvSpPr>
          <p:nvPr>
            <p:ph type="dt" sz="half" idx="10"/>
          </p:nvPr>
        </p:nvSpPr>
        <p:spPr/>
        <p:txBody>
          <a:bodyPr/>
          <a:lstStyle/>
          <a:p>
            <a:fld id="{2DC503AC-77C6-419E-9895-FA0209415F46}"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59</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2"/>
          <p:cNvSpPr txBox="1">
            <a:spLocks noChangeArrowheads="1"/>
          </p:cNvSpPr>
          <p:nvPr/>
        </p:nvSpPr>
        <p:spPr bwMode="auto">
          <a:xfrm>
            <a:off x="930275" y="1441450"/>
            <a:ext cx="6201891" cy="4739759"/>
          </a:xfrm>
          <a:prstGeom prst="rect">
            <a:avLst/>
          </a:prstGeom>
          <a:noFill/>
          <a:ln w="9525" algn="ctr">
            <a:solidFill>
              <a:srgbClr val="003300"/>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pPr>
            <a:r>
              <a:rPr lang="en-US" altLang="zh-CN" sz="2800" dirty="0" err="1">
                <a:solidFill>
                  <a:srgbClr val="0000FF"/>
                </a:solidFill>
                <a:ea typeface="宋体" charset="-122"/>
              </a:rPr>
              <a:t>BiTree</a:t>
            </a:r>
            <a:r>
              <a:rPr lang="en-US" altLang="zh-CN" sz="2800" dirty="0">
                <a:solidFill>
                  <a:srgbClr val="0000FF"/>
                </a:solidFill>
                <a:ea typeface="宋体" charset="-122"/>
              </a:rPr>
              <a:t> </a:t>
            </a:r>
            <a:r>
              <a:rPr lang="en-US" altLang="zh-CN" sz="2800" dirty="0" err="1">
                <a:solidFill>
                  <a:srgbClr val="0000FF"/>
                </a:solidFill>
                <a:ea typeface="宋体" charset="-122"/>
              </a:rPr>
              <a:t>SearchBST</a:t>
            </a:r>
            <a:r>
              <a:rPr lang="en-US" altLang="zh-CN" sz="2800" dirty="0">
                <a:solidFill>
                  <a:srgbClr val="0000FF"/>
                </a:solidFill>
                <a:ea typeface="宋体" charset="-122"/>
              </a:rPr>
              <a:t>(</a:t>
            </a:r>
            <a:r>
              <a:rPr lang="en-US" altLang="zh-CN" sz="2800" dirty="0" err="1">
                <a:solidFill>
                  <a:srgbClr val="0000FF"/>
                </a:solidFill>
                <a:ea typeface="宋体" charset="-122"/>
              </a:rPr>
              <a:t>BiTree</a:t>
            </a:r>
            <a:r>
              <a:rPr lang="en-US" altLang="zh-CN" sz="2800" dirty="0">
                <a:solidFill>
                  <a:srgbClr val="0000FF"/>
                </a:solidFill>
                <a:ea typeface="宋体" charset="-122"/>
              </a:rPr>
              <a:t> </a:t>
            </a:r>
            <a:r>
              <a:rPr lang="en-US" altLang="zh-CN" sz="2800" dirty="0" err="1">
                <a:solidFill>
                  <a:srgbClr val="0000FF"/>
                </a:solidFill>
                <a:ea typeface="宋体" charset="-122"/>
              </a:rPr>
              <a:t>T,keytype</a:t>
            </a:r>
            <a:r>
              <a:rPr lang="en-US" altLang="zh-CN" sz="2800" dirty="0">
                <a:solidFill>
                  <a:srgbClr val="0000FF"/>
                </a:solidFill>
                <a:ea typeface="宋体" charset="-122"/>
              </a:rPr>
              <a:t> k) {</a:t>
            </a:r>
          </a:p>
          <a:p>
            <a:pPr eaLnBrk="1" fontAlgn="base" hangingPunct="1">
              <a:spcBef>
                <a:spcPct val="0"/>
              </a:spcBef>
              <a:spcAft>
                <a:spcPct val="0"/>
              </a:spcAft>
            </a:pPr>
            <a:r>
              <a:rPr lang="zh-CN" altLang="en-US" sz="2800" dirty="0">
                <a:solidFill>
                  <a:srgbClr val="0000FF"/>
                </a:solidFill>
                <a:ea typeface="宋体" charset="-122"/>
              </a:rPr>
              <a:t>    </a:t>
            </a:r>
            <a:r>
              <a:rPr lang="en-US" altLang="zh-CN" sz="2800" dirty="0" err="1">
                <a:solidFill>
                  <a:srgbClr val="0000FF"/>
                </a:solidFill>
                <a:ea typeface="宋体" charset="-122"/>
              </a:rPr>
              <a:t>BiTree</a:t>
            </a:r>
            <a:r>
              <a:rPr lang="en-US" altLang="zh-CN" sz="2800" dirty="0">
                <a:solidFill>
                  <a:srgbClr val="0000FF"/>
                </a:solidFill>
                <a:ea typeface="宋体" charset="-122"/>
              </a:rPr>
              <a:t> p=T;//</a:t>
            </a:r>
            <a:r>
              <a:rPr lang="zh-CN" altLang="en-US" sz="2800" dirty="0">
                <a:solidFill>
                  <a:schemeClr val="tx1"/>
                </a:solidFill>
                <a:ea typeface="宋体" charset="-122"/>
              </a:rPr>
              <a:t>非递归算法</a:t>
            </a:r>
            <a:endParaRPr lang="en-US" altLang="zh-CN" sz="2800" dirty="0">
              <a:solidFill>
                <a:schemeClr val="tx1"/>
              </a:solidFill>
              <a:ea typeface="宋体" charset="-122"/>
            </a:endParaRPr>
          </a:p>
          <a:p>
            <a:pPr eaLnBrk="1" fontAlgn="base" hangingPunct="1">
              <a:spcBef>
                <a:spcPct val="0"/>
              </a:spcBef>
              <a:spcAft>
                <a:spcPct val="0"/>
              </a:spcAft>
            </a:pPr>
            <a:r>
              <a:rPr lang="en-US" altLang="zh-CN" sz="2800" dirty="0">
                <a:solidFill>
                  <a:srgbClr val="0000FF"/>
                </a:solidFill>
                <a:ea typeface="宋体" charset="-122"/>
              </a:rPr>
              <a:t>  </a:t>
            </a:r>
            <a:r>
              <a:rPr lang="zh-CN" altLang="en-US" sz="2800" dirty="0">
                <a:solidFill>
                  <a:srgbClr val="0000FF"/>
                </a:solidFill>
                <a:ea typeface="宋体" charset="-122"/>
              </a:rPr>
              <a:t>  </a:t>
            </a:r>
            <a:r>
              <a:rPr lang="en-US" altLang="zh-CN" sz="2800" dirty="0">
                <a:solidFill>
                  <a:srgbClr val="0000FF"/>
                </a:solidFill>
                <a:ea typeface="宋体" charset="-122"/>
              </a:rPr>
              <a:t>while(p!=NULL) {</a:t>
            </a:r>
          </a:p>
          <a:p>
            <a:pPr eaLnBrk="1" fontAlgn="base" hangingPunct="1">
              <a:spcBef>
                <a:spcPct val="0"/>
              </a:spcBef>
              <a:spcAft>
                <a:spcPct val="0"/>
              </a:spcAft>
            </a:pPr>
            <a:r>
              <a:rPr lang="zh-CN" altLang="en-US" sz="2800" dirty="0">
                <a:solidFill>
                  <a:srgbClr val="FF3300"/>
                </a:solidFill>
                <a:ea typeface="宋体" charset="-122"/>
              </a:rPr>
              <a:t>        </a:t>
            </a:r>
            <a:r>
              <a:rPr lang="en-US" altLang="zh-CN" sz="2800" dirty="0">
                <a:solidFill>
                  <a:srgbClr val="FF3300"/>
                </a:solidFill>
                <a:ea typeface="宋体" charset="-122"/>
              </a:rPr>
              <a:t>if (p-&gt;</a:t>
            </a:r>
            <a:r>
              <a:rPr lang="en-US" altLang="zh-CN" sz="2800" dirty="0" err="1">
                <a:solidFill>
                  <a:srgbClr val="FF3300"/>
                </a:solidFill>
                <a:ea typeface="宋体" charset="-122"/>
              </a:rPr>
              <a:t>data.key</a:t>
            </a:r>
            <a:r>
              <a:rPr lang="en-US" altLang="zh-CN" sz="2800" dirty="0">
                <a:solidFill>
                  <a:srgbClr val="FF3300"/>
                </a:solidFill>
                <a:ea typeface="宋体" charset="-122"/>
              </a:rPr>
              <a:t>==k</a:t>
            </a:r>
            <a:r>
              <a:rPr lang="en-US" altLang="zh-CN" sz="2800" dirty="0">
                <a:solidFill>
                  <a:srgbClr val="0000FF"/>
                </a:solidFill>
                <a:ea typeface="宋体" charset="-122"/>
              </a:rPr>
              <a:t>)</a:t>
            </a:r>
          </a:p>
          <a:p>
            <a:pPr eaLnBrk="1" fontAlgn="base" hangingPunct="1">
              <a:spcBef>
                <a:spcPct val="0"/>
              </a:spcBef>
              <a:spcAft>
                <a:spcPct val="0"/>
              </a:spcAft>
            </a:pPr>
            <a:r>
              <a:rPr lang="en-US" altLang="zh-CN" sz="2800" dirty="0">
                <a:solidFill>
                  <a:srgbClr val="0000FF"/>
                </a:solidFill>
                <a:ea typeface="宋体" charset="-122"/>
              </a:rPr>
              <a:t>     </a:t>
            </a:r>
            <a:r>
              <a:rPr lang="zh-CN" altLang="en-US" sz="2800" dirty="0">
                <a:solidFill>
                  <a:srgbClr val="0000FF"/>
                </a:solidFill>
                <a:ea typeface="宋体" charset="-122"/>
              </a:rPr>
              <a:t>       </a:t>
            </a:r>
            <a:r>
              <a:rPr lang="en-US" altLang="zh-CN" sz="2800" dirty="0">
                <a:solidFill>
                  <a:srgbClr val="0000FF"/>
                </a:solidFill>
                <a:ea typeface="宋体" charset="-122"/>
              </a:rPr>
              <a:t>return p;</a:t>
            </a:r>
          </a:p>
          <a:p>
            <a:pPr eaLnBrk="1" fontAlgn="base" hangingPunct="1">
              <a:spcBef>
                <a:spcPct val="0"/>
              </a:spcBef>
              <a:spcAft>
                <a:spcPct val="0"/>
              </a:spcAft>
            </a:pPr>
            <a:r>
              <a:rPr lang="en-US" altLang="zh-CN" sz="2800" dirty="0">
                <a:solidFill>
                  <a:srgbClr val="0000FF"/>
                </a:solidFill>
                <a:ea typeface="宋体" charset="-122"/>
              </a:rPr>
              <a:t>     </a:t>
            </a:r>
            <a:r>
              <a:rPr lang="zh-CN" altLang="en-US" sz="2800" dirty="0">
                <a:solidFill>
                  <a:srgbClr val="0000FF"/>
                </a:solidFill>
                <a:ea typeface="宋体" charset="-122"/>
              </a:rPr>
              <a:t>   </a:t>
            </a:r>
            <a:r>
              <a:rPr lang="en-US" altLang="zh-CN" sz="2800" dirty="0">
                <a:solidFill>
                  <a:srgbClr val="FF3300"/>
                </a:solidFill>
                <a:ea typeface="宋体" charset="-122"/>
              </a:rPr>
              <a:t>if (k&lt;p-&gt;</a:t>
            </a:r>
            <a:r>
              <a:rPr lang="en-US" altLang="zh-CN" sz="2800" dirty="0" err="1">
                <a:solidFill>
                  <a:srgbClr val="FF3300"/>
                </a:solidFill>
                <a:ea typeface="宋体" charset="-122"/>
              </a:rPr>
              <a:t>data.key</a:t>
            </a:r>
            <a:r>
              <a:rPr lang="en-US" altLang="zh-CN" sz="2800" dirty="0">
                <a:solidFill>
                  <a:srgbClr val="FF3300"/>
                </a:solidFill>
                <a:ea typeface="宋体" charset="-122"/>
              </a:rPr>
              <a:t>)</a:t>
            </a:r>
          </a:p>
          <a:p>
            <a:pPr eaLnBrk="1" fontAlgn="base" hangingPunct="1">
              <a:spcBef>
                <a:spcPct val="0"/>
              </a:spcBef>
              <a:spcAft>
                <a:spcPct val="0"/>
              </a:spcAft>
            </a:pPr>
            <a:r>
              <a:rPr lang="en-US" altLang="zh-CN" sz="2800" dirty="0">
                <a:solidFill>
                  <a:srgbClr val="FF3300"/>
                </a:solidFill>
                <a:ea typeface="宋体" charset="-122"/>
              </a:rPr>
              <a:t>     </a:t>
            </a:r>
            <a:r>
              <a:rPr lang="zh-CN" altLang="en-US" sz="2800" dirty="0">
                <a:solidFill>
                  <a:srgbClr val="FF3300"/>
                </a:solidFill>
                <a:ea typeface="宋体" charset="-122"/>
              </a:rPr>
              <a:t>       </a:t>
            </a:r>
            <a:r>
              <a:rPr lang="en-US" altLang="zh-CN" sz="2800" dirty="0">
                <a:solidFill>
                  <a:srgbClr val="FF3300"/>
                </a:solidFill>
                <a:ea typeface="宋体" charset="-122"/>
              </a:rPr>
              <a:t>p=p-&gt;</a:t>
            </a:r>
            <a:r>
              <a:rPr lang="en-US" altLang="zh-CN" sz="2800" dirty="0" err="1">
                <a:solidFill>
                  <a:srgbClr val="FF3300"/>
                </a:solidFill>
                <a:ea typeface="宋体" charset="-122"/>
              </a:rPr>
              <a:t>lchild</a:t>
            </a:r>
            <a:r>
              <a:rPr lang="en-US" altLang="zh-CN" sz="2800" dirty="0">
                <a:solidFill>
                  <a:srgbClr val="FF3300"/>
                </a:solidFill>
                <a:ea typeface="宋体" charset="-122"/>
              </a:rPr>
              <a:t>;</a:t>
            </a:r>
          </a:p>
          <a:p>
            <a:pPr eaLnBrk="1" fontAlgn="base" hangingPunct="1">
              <a:spcBef>
                <a:spcPct val="0"/>
              </a:spcBef>
              <a:spcAft>
                <a:spcPct val="0"/>
              </a:spcAft>
            </a:pPr>
            <a:r>
              <a:rPr lang="zh-CN" altLang="en-US" sz="2800" dirty="0">
                <a:solidFill>
                  <a:srgbClr val="FF3300"/>
                </a:solidFill>
                <a:ea typeface="宋体" charset="-122"/>
              </a:rPr>
              <a:t>   </a:t>
            </a:r>
            <a:r>
              <a:rPr lang="en-US" altLang="zh-CN" sz="2800" dirty="0">
                <a:solidFill>
                  <a:srgbClr val="FF3300"/>
                </a:solidFill>
                <a:ea typeface="宋体" charset="-122"/>
              </a:rPr>
              <a:t>     else p=p-&gt;</a:t>
            </a:r>
            <a:r>
              <a:rPr lang="en-US" altLang="zh-CN" sz="2800" dirty="0" err="1">
                <a:solidFill>
                  <a:srgbClr val="FF3300"/>
                </a:solidFill>
                <a:ea typeface="宋体" charset="-122"/>
              </a:rPr>
              <a:t>rchild</a:t>
            </a:r>
            <a:r>
              <a:rPr lang="en-US" altLang="zh-CN" sz="2800" dirty="0">
                <a:solidFill>
                  <a:srgbClr val="FF3300"/>
                </a:solidFill>
                <a:ea typeface="宋体" charset="-122"/>
              </a:rPr>
              <a:t>;</a:t>
            </a:r>
          </a:p>
          <a:p>
            <a:pPr eaLnBrk="1" fontAlgn="base" hangingPunct="1">
              <a:spcBef>
                <a:spcPct val="0"/>
              </a:spcBef>
              <a:spcAft>
                <a:spcPct val="0"/>
              </a:spcAft>
            </a:pPr>
            <a:r>
              <a:rPr lang="en-US" altLang="zh-CN" sz="2800" dirty="0">
                <a:solidFill>
                  <a:srgbClr val="0000FF"/>
                </a:solidFill>
                <a:ea typeface="宋体" charset="-122"/>
              </a:rPr>
              <a:t>   </a:t>
            </a:r>
            <a:r>
              <a:rPr lang="zh-CN" altLang="en-US" sz="2800" dirty="0">
                <a:solidFill>
                  <a:srgbClr val="0000FF"/>
                </a:solidFill>
                <a:ea typeface="宋体" charset="-122"/>
              </a:rPr>
              <a:t> </a:t>
            </a:r>
            <a:r>
              <a:rPr lang="en-US" altLang="zh-CN" sz="2800" dirty="0">
                <a:solidFill>
                  <a:srgbClr val="0000FF"/>
                </a:solidFill>
                <a:ea typeface="宋体" charset="-122"/>
              </a:rPr>
              <a:t>}</a:t>
            </a:r>
          </a:p>
          <a:p>
            <a:pPr eaLnBrk="1" fontAlgn="base" hangingPunct="1">
              <a:spcBef>
                <a:spcPct val="0"/>
              </a:spcBef>
              <a:spcAft>
                <a:spcPct val="0"/>
              </a:spcAft>
            </a:pPr>
            <a:r>
              <a:rPr lang="en-US" altLang="zh-CN" sz="2800" dirty="0">
                <a:solidFill>
                  <a:srgbClr val="0000FF"/>
                </a:solidFill>
                <a:ea typeface="宋体" charset="-122"/>
              </a:rPr>
              <a:t>    return NULL;</a:t>
            </a:r>
          </a:p>
          <a:p>
            <a:pPr eaLnBrk="1" fontAlgn="base" hangingPunct="1">
              <a:spcBef>
                <a:spcPct val="0"/>
              </a:spcBef>
              <a:spcAft>
                <a:spcPct val="0"/>
              </a:spcAft>
            </a:pPr>
            <a:r>
              <a:rPr lang="en-US" altLang="zh-CN" sz="2800" dirty="0">
                <a:solidFill>
                  <a:srgbClr val="0000FF"/>
                </a:solidFill>
                <a:ea typeface="宋体" charset="-122"/>
              </a:rPr>
              <a:t>}  </a:t>
            </a:r>
          </a:p>
        </p:txBody>
      </p:sp>
      <p:sp>
        <p:nvSpPr>
          <p:cNvPr id="14" name="Text Box 4"/>
          <p:cNvSpPr txBox="1">
            <a:spLocks noChangeArrowheads="1"/>
          </p:cNvSpPr>
          <p:nvPr/>
        </p:nvSpPr>
        <p:spPr bwMode="auto">
          <a:xfrm>
            <a:off x="395288" y="865187"/>
            <a:ext cx="5327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solidFill>
                  <a:srgbClr val="003300"/>
                </a:solidFill>
                <a:ea typeface="宋体" charset="-122"/>
              </a:rPr>
              <a:t> </a:t>
            </a:r>
            <a:r>
              <a:rPr lang="zh-CN" altLang="en-US" sz="2800">
                <a:solidFill>
                  <a:srgbClr val="003300"/>
                </a:solidFill>
                <a:ea typeface="宋体" charset="-122"/>
              </a:rPr>
              <a:t>二叉排序树的查找算法</a:t>
            </a:r>
          </a:p>
        </p:txBody>
      </p:sp>
    </p:spTree>
    <p:extLst>
      <p:ext uri="{BB962C8B-B14F-4D97-AF65-F5344CB8AC3E}">
        <p14:creationId xmlns:p14="http://schemas.microsoft.com/office/powerpoint/2010/main" val="447883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fontAlgn="base">
              <a:lnSpc>
                <a:spcPct val="150000"/>
              </a:lnSpc>
              <a:spcBef>
                <a:spcPct val="5000"/>
              </a:spcBef>
              <a:spcAft>
                <a:spcPct val="5000"/>
              </a:spcAft>
            </a:pPr>
            <a:r>
              <a:rPr kumimoji="1" lang="zh-CN" altLang="en-US" sz="3200" b="1" dirty="0">
                <a:latin typeface="Arial" charset="0"/>
                <a:ea typeface="宋体" charset="-122"/>
                <a:cs typeface="+mn-cs"/>
              </a:rPr>
              <a:t>预备知识</a:t>
            </a:r>
          </a:p>
        </p:txBody>
      </p:sp>
      <p:sp>
        <p:nvSpPr>
          <p:cNvPr id="4" name="日期占位符 3"/>
          <p:cNvSpPr>
            <a:spLocks noGrp="1"/>
          </p:cNvSpPr>
          <p:nvPr>
            <p:ph type="dt" sz="half" idx="10"/>
          </p:nvPr>
        </p:nvSpPr>
        <p:spPr/>
        <p:txBody>
          <a:bodyPr/>
          <a:lstStyle/>
          <a:p>
            <a:fld id="{3B3A7DD9-F1DF-4B86-90AA-7D4464B64852}"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6</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25" name="Text Box 5"/>
          <p:cNvSpPr txBox="1">
            <a:spLocks noChangeArrowheads="1"/>
          </p:cNvSpPr>
          <p:nvPr/>
        </p:nvSpPr>
        <p:spPr bwMode="auto">
          <a:xfrm>
            <a:off x="179388" y="1295400"/>
            <a:ext cx="3924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400" dirty="0">
                <a:solidFill>
                  <a:srgbClr val="006600"/>
                </a:solidFill>
                <a:ea typeface="宋体" charset="-122"/>
              </a:rPr>
              <a:t> </a:t>
            </a:r>
            <a:r>
              <a:rPr lang="zh-CN" altLang="en-US" sz="2400" dirty="0">
                <a:solidFill>
                  <a:srgbClr val="006600"/>
                </a:solidFill>
                <a:ea typeface="宋体" charset="-122"/>
              </a:rPr>
              <a:t>查找的分类</a:t>
            </a:r>
          </a:p>
        </p:txBody>
      </p:sp>
      <p:sp>
        <p:nvSpPr>
          <p:cNvPr id="3" name="矩形 2"/>
          <p:cNvSpPr/>
          <p:nvPr/>
        </p:nvSpPr>
        <p:spPr>
          <a:xfrm>
            <a:off x="304800" y="1828800"/>
            <a:ext cx="8077200" cy="4478149"/>
          </a:xfrm>
          <a:prstGeom prst="rect">
            <a:avLst/>
          </a:prstGeom>
        </p:spPr>
        <p:txBody>
          <a:bodyPr wrap="square">
            <a:spAutoFit/>
          </a:bodyPr>
          <a:lstStyle/>
          <a:p>
            <a:pPr marL="285750" indent="-285750">
              <a:lnSpc>
                <a:spcPts val="3800"/>
              </a:lnSpc>
              <a:buFont typeface="Wingdings" panose="05000000000000000000" pitchFamily="2" charset="2"/>
              <a:buChar char="ü"/>
            </a:pPr>
            <a:r>
              <a:rPr lang="zh-CN" altLang="en-US" sz="2400" b="1" dirty="0">
                <a:solidFill>
                  <a:prstClr val="black"/>
                </a:solidFill>
              </a:rPr>
              <a:t>根据查找方法是否改变数据集合？ </a:t>
            </a:r>
            <a:endParaRPr lang="en-US" altLang="zh-CN" sz="2400" b="1" dirty="0">
              <a:solidFill>
                <a:prstClr val="black"/>
              </a:solidFill>
            </a:endParaRPr>
          </a:p>
          <a:p>
            <a:pPr marL="914400" lvl="1" indent="-457200">
              <a:lnSpc>
                <a:spcPts val="3800"/>
              </a:lnSpc>
              <a:buFont typeface="Arial" panose="020B0604020202020204" pitchFamily="34" charset="0"/>
              <a:buChar char="•"/>
            </a:pPr>
            <a:r>
              <a:rPr lang="zh-CN" altLang="en-US" sz="2400" b="1" dirty="0">
                <a:solidFill>
                  <a:prstClr val="black"/>
                </a:solidFill>
              </a:rPr>
              <a:t>静态查找：  </a:t>
            </a:r>
            <a:endParaRPr lang="en-US" altLang="zh-CN" sz="2400" b="1" dirty="0">
              <a:solidFill>
                <a:prstClr val="black"/>
              </a:solidFill>
            </a:endParaRPr>
          </a:p>
          <a:p>
            <a:pPr marL="1371600" lvl="2" indent="-457200">
              <a:lnSpc>
                <a:spcPts val="3800"/>
              </a:lnSpc>
              <a:buFont typeface="Wingdings" panose="05000000000000000000" pitchFamily="2" charset="2"/>
              <a:buChar char="u"/>
            </a:pPr>
            <a:r>
              <a:rPr lang="zh-CN" altLang="en-US" sz="2400" b="1" dirty="0">
                <a:solidFill>
                  <a:prstClr val="black"/>
                </a:solidFill>
              </a:rPr>
              <a:t>查找</a:t>
            </a:r>
            <a:r>
              <a:rPr lang="en-US" altLang="zh-CN" sz="2400" b="1" dirty="0">
                <a:solidFill>
                  <a:prstClr val="black"/>
                </a:solidFill>
              </a:rPr>
              <a:t>+</a:t>
            </a:r>
            <a:r>
              <a:rPr lang="zh-CN" altLang="en-US" sz="2400" b="1" dirty="0">
                <a:solidFill>
                  <a:prstClr val="black"/>
                </a:solidFill>
              </a:rPr>
              <a:t>提取数据元素属性信息 </a:t>
            </a:r>
            <a:endParaRPr lang="en-US" altLang="zh-CN" sz="2400" b="1" dirty="0">
              <a:solidFill>
                <a:prstClr val="black"/>
              </a:solidFill>
            </a:endParaRPr>
          </a:p>
          <a:p>
            <a:pPr marL="1371600" lvl="2" indent="-457200">
              <a:lnSpc>
                <a:spcPts val="3800"/>
              </a:lnSpc>
              <a:buFont typeface="Wingdings" panose="05000000000000000000" pitchFamily="2" charset="2"/>
              <a:buChar char="u"/>
            </a:pPr>
            <a:r>
              <a:rPr lang="zh-CN" altLang="en-US" sz="2400" b="1" dirty="0">
                <a:solidFill>
                  <a:prstClr val="black"/>
                </a:solidFill>
              </a:rPr>
              <a:t>被查找的数据集合经查找之后</a:t>
            </a:r>
            <a:r>
              <a:rPr lang="zh-CN" altLang="en-US" sz="2400" b="1" dirty="0">
                <a:solidFill>
                  <a:srgbClr val="FF0000"/>
                </a:solidFill>
              </a:rPr>
              <a:t>并不改变</a:t>
            </a:r>
            <a:r>
              <a:rPr lang="zh-CN" altLang="en-US" sz="2400" b="1" dirty="0">
                <a:solidFill>
                  <a:prstClr val="black"/>
                </a:solidFill>
              </a:rPr>
              <a:t>，就是说，既不插入新的记录，也不删除原有记录。 </a:t>
            </a:r>
            <a:endParaRPr lang="en-US" altLang="zh-CN" sz="2400" b="1" dirty="0">
              <a:solidFill>
                <a:prstClr val="black"/>
              </a:solidFill>
            </a:endParaRPr>
          </a:p>
          <a:p>
            <a:pPr marL="800100" lvl="1" indent="-342900">
              <a:lnSpc>
                <a:spcPts val="3800"/>
              </a:lnSpc>
              <a:buFont typeface="Arial" panose="020B0604020202020204" pitchFamily="34" charset="0"/>
              <a:buChar char="•"/>
            </a:pPr>
            <a:r>
              <a:rPr lang="zh-CN" altLang="en-US" sz="2400" b="1" dirty="0">
                <a:solidFill>
                  <a:prstClr val="black"/>
                </a:solidFill>
              </a:rPr>
              <a:t>动态查找：  </a:t>
            </a:r>
            <a:endParaRPr lang="en-US" altLang="zh-CN" sz="2400" b="1" dirty="0">
              <a:solidFill>
                <a:prstClr val="black"/>
              </a:solidFill>
            </a:endParaRPr>
          </a:p>
          <a:p>
            <a:pPr marL="1257300" lvl="2" indent="-342900">
              <a:lnSpc>
                <a:spcPts val="3800"/>
              </a:lnSpc>
              <a:buFont typeface="Wingdings" panose="05000000000000000000" pitchFamily="2" charset="2"/>
              <a:buChar char="u"/>
            </a:pPr>
            <a:r>
              <a:rPr lang="zh-CN" altLang="en-US" sz="2400" b="1" dirty="0">
                <a:solidFill>
                  <a:prstClr val="black"/>
                </a:solidFill>
              </a:rPr>
              <a:t>查找</a:t>
            </a:r>
            <a:r>
              <a:rPr lang="en-US" altLang="zh-CN" sz="2400" b="1" dirty="0">
                <a:solidFill>
                  <a:prstClr val="black"/>
                </a:solidFill>
              </a:rPr>
              <a:t>+</a:t>
            </a:r>
            <a:r>
              <a:rPr lang="zh-CN" altLang="en-US" sz="2400" b="1" dirty="0">
                <a:solidFill>
                  <a:prstClr val="black"/>
                </a:solidFill>
              </a:rPr>
              <a:t>插入或删除元素</a:t>
            </a:r>
            <a:endParaRPr lang="en-US" altLang="zh-CN" sz="2400" b="1" dirty="0">
              <a:solidFill>
                <a:prstClr val="black"/>
              </a:solidFill>
            </a:endParaRPr>
          </a:p>
          <a:p>
            <a:pPr marL="1257300" lvl="2" indent="-342900">
              <a:lnSpc>
                <a:spcPts val="3800"/>
              </a:lnSpc>
              <a:buFont typeface="Wingdings" panose="05000000000000000000" pitchFamily="2" charset="2"/>
              <a:buChar char="u"/>
            </a:pPr>
            <a:r>
              <a:rPr lang="zh-CN" altLang="en-US" sz="2400" b="1" dirty="0">
                <a:solidFill>
                  <a:prstClr val="black"/>
                </a:solidFill>
              </a:rPr>
              <a:t>被查找的数据集合经查找之后</a:t>
            </a:r>
            <a:r>
              <a:rPr lang="zh-CN" altLang="en-US" sz="2400" b="1" dirty="0">
                <a:solidFill>
                  <a:srgbClr val="FF0000"/>
                </a:solidFill>
              </a:rPr>
              <a:t>可能改变</a:t>
            </a:r>
            <a:r>
              <a:rPr lang="zh-CN" altLang="en-US" sz="2400" b="1" dirty="0">
                <a:solidFill>
                  <a:prstClr val="black"/>
                </a:solidFill>
              </a:rPr>
              <a:t>，就是说，可 以插入新的记录，也可以删除原有记录。</a:t>
            </a:r>
          </a:p>
        </p:txBody>
      </p:sp>
    </p:spTree>
    <p:extLst>
      <p:ext uri="{BB962C8B-B14F-4D97-AF65-F5344CB8AC3E}">
        <p14:creationId xmlns:p14="http://schemas.microsoft.com/office/powerpoint/2010/main" val="35914828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10.2.1 </a:t>
            </a:r>
            <a:r>
              <a:rPr kumimoji="1" lang="zh-CN" altLang="en-US" sz="3200" b="1" dirty="0">
                <a:latin typeface="Arial" charset="0"/>
                <a:ea typeface="宋体" charset="-122"/>
                <a:cs typeface="+mn-cs"/>
              </a:rPr>
              <a:t>二叉排序树和平衡二叉树</a:t>
            </a:r>
          </a:p>
        </p:txBody>
      </p:sp>
      <p:sp>
        <p:nvSpPr>
          <p:cNvPr id="4" name="日期占位符 3"/>
          <p:cNvSpPr>
            <a:spLocks noGrp="1"/>
          </p:cNvSpPr>
          <p:nvPr>
            <p:ph type="dt" sz="half" idx="10"/>
          </p:nvPr>
        </p:nvSpPr>
        <p:spPr/>
        <p:txBody>
          <a:bodyPr/>
          <a:lstStyle/>
          <a:p>
            <a:fld id="{640D322D-CB68-4ADB-8D88-C7C3947EAEE1}"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60</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4"/>
          <p:cNvSpPr txBox="1">
            <a:spLocks noChangeArrowheads="1"/>
          </p:cNvSpPr>
          <p:nvPr/>
        </p:nvSpPr>
        <p:spPr bwMode="auto">
          <a:xfrm>
            <a:off x="395288" y="889000"/>
            <a:ext cx="64627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solidFill>
                  <a:srgbClr val="003300"/>
                </a:solidFill>
                <a:ea typeface="宋体" charset="-122"/>
              </a:rPr>
              <a:t> </a:t>
            </a:r>
            <a:r>
              <a:rPr lang="zh-CN" altLang="en-US" sz="2800">
                <a:solidFill>
                  <a:srgbClr val="003300"/>
                </a:solidFill>
                <a:ea typeface="宋体" charset="-122"/>
              </a:rPr>
              <a:t>二叉排序树的查找算法</a:t>
            </a:r>
            <a:r>
              <a:rPr lang="en-US" altLang="zh-CN" sz="2800">
                <a:solidFill>
                  <a:srgbClr val="003300"/>
                </a:solidFill>
                <a:ea typeface="宋体" charset="-122"/>
              </a:rPr>
              <a:t>-</a:t>
            </a:r>
            <a:r>
              <a:rPr lang="zh-CN" altLang="en-US" sz="2800">
                <a:solidFill>
                  <a:srgbClr val="003300"/>
                </a:solidFill>
                <a:ea typeface="宋体" charset="-122"/>
              </a:rPr>
              <a:t>递归算法</a:t>
            </a:r>
          </a:p>
        </p:txBody>
      </p:sp>
      <p:sp>
        <p:nvSpPr>
          <p:cNvPr id="14" name="Text Box 3"/>
          <p:cNvSpPr txBox="1">
            <a:spLocks noChangeArrowheads="1"/>
          </p:cNvSpPr>
          <p:nvPr/>
        </p:nvSpPr>
        <p:spPr bwMode="auto">
          <a:xfrm>
            <a:off x="428625" y="1482725"/>
            <a:ext cx="8210550" cy="1150938"/>
          </a:xfrm>
          <a:prstGeom prst="rect">
            <a:avLst/>
          </a:prstGeom>
          <a:noFill/>
          <a:ln w="12700" cap="rnd">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just" eaLnBrk="1" fontAlgn="base" hangingPunct="1">
              <a:spcBef>
                <a:spcPct val="0"/>
              </a:spcBef>
              <a:spcAft>
                <a:spcPct val="0"/>
              </a:spcAft>
            </a:pPr>
            <a:r>
              <a:rPr lang="en-US" altLang="zh-CN" sz="3200">
                <a:solidFill>
                  <a:srgbClr val="0000CC"/>
                </a:solidFill>
                <a:ea typeface="宋体" charset="-122"/>
              </a:rPr>
              <a:t>Status SearchBST (BiTree T, KeyType key, </a:t>
            </a:r>
          </a:p>
          <a:p>
            <a:pPr algn="ctr" eaLnBrk="1" fontAlgn="base" hangingPunct="1">
              <a:lnSpc>
                <a:spcPct val="115000"/>
              </a:lnSpc>
              <a:spcBef>
                <a:spcPct val="0"/>
              </a:spcBef>
              <a:spcAft>
                <a:spcPct val="0"/>
              </a:spcAft>
            </a:pPr>
            <a:r>
              <a:rPr lang="en-US" altLang="zh-CN" sz="3200">
                <a:solidFill>
                  <a:srgbClr val="0000CC"/>
                </a:solidFill>
                <a:ea typeface="宋体" charset="-122"/>
              </a:rPr>
              <a:t>                                  BiTree </a:t>
            </a:r>
            <a:r>
              <a:rPr lang="en-US" altLang="zh-CN" sz="3200">
                <a:solidFill>
                  <a:srgbClr val="FF3300"/>
                </a:solidFill>
                <a:ea typeface="宋体" charset="-122"/>
              </a:rPr>
              <a:t>f</a:t>
            </a:r>
            <a:r>
              <a:rPr lang="en-US" altLang="zh-CN" sz="3200">
                <a:solidFill>
                  <a:srgbClr val="0000CC"/>
                </a:solidFill>
                <a:ea typeface="宋体" charset="-122"/>
              </a:rPr>
              <a:t>, BiTree &amp;p )</a:t>
            </a:r>
          </a:p>
        </p:txBody>
      </p:sp>
      <p:sp>
        <p:nvSpPr>
          <p:cNvPr id="16" name="Text Box 3"/>
          <p:cNvSpPr txBox="1">
            <a:spLocks noChangeArrowheads="1"/>
          </p:cNvSpPr>
          <p:nvPr/>
        </p:nvSpPr>
        <p:spPr bwMode="auto">
          <a:xfrm>
            <a:off x="433388" y="2840038"/>
            <a:ext cx="8210550" cy="2607573"/>
          </a:xfrm>
          <a:prstGeom prst="rect">
            <a:avLst/>
          </a:prstGeom>
          <a:noFill/>
          <a:ln w="12700" cap="rnd">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just" defTabSz="914400" eaLnBrk="1" fontAlgn="base" latinLnBrk="0" hangingPunct="1">
              <a:lnSpc>
                <a:spcPct val="115000"/>
              </a:lnSpc>
              <a:spcBef>
                <a:spcPct val="0"/>
              </a:spcBef>
              <a:spcAft>
                <a:spcPct val="0"/>
              </a:spcAft>
              <a:buClrTx/>
              <a:buSzTx/>
              <a:buFont typeface="Wingdings" pitchFamily="2" charset="2"/>
              <a:buChar char="u"/>
              <a:tabLst/>
              <a:defRPr/>
            </a:pPr>
            <a:r>
              <a:rPr kumimoji="1" lang="zh-CN" altLang="en-US" sz="2400" b="1" i="0" u="none" strike="noStrike" kern="0" cap="none" spc="0" normalizeH="0" baseline="0" noProof="0" dirty="0">
                <a:ln>
                  <a:noFill/>
                </a:ln>
                <a:solidFill>
                  <a:srgbClr val="3333FF"/>
                </a:solidFill>
                <a:effectLst/>
                <a:uLnTx/>
                <a:uFillTx/>
                <a:latin typeface="Times New Roman" pitchFamily="18" charset="0"/>
                <a:ea typeface="楷体_GB2312" pitchFamily="49" charset="-122"/>
              </a:rPr>
              <a:t>查找成功，</a:t>
            </a:r>
            <a:r>
              <a:rPr kumimoji="1" lang="en-US" altLang="zh-CN" sz="2400" b="1" i="0" u="none" strike="noStrike" kern="0" cap="none" spc="0" normalizeH="0" baseline="0" noProof="0" dirty="0">
                <a:ln>
                  <a:noFill/>
                </a:ln>
                <a:solidFill>
                  <a:srgbClr val="3333FF"/>
                </a:solidFill>
                <a:effectLst/>
                <a:uLnTx/>
                <a:uFillTx/>
                <a:latin typeface="Times New Roman" pitchFamily="18" charset="0"/>
                <a:ea typeface="楷体_GB2312" pitchFamily="49" charset="-122"/>
              </a:rPr>
              <a:t> </a:t>
            </a:r>
            <a:r>
              <a:rPr kumimoji="1" lang="zh-CN" altLang="en-US" sz="2400" b="1" i="0" u="none" strike="noStrike" kern="0" cap="none" spc="0" normalizeH="0" baseline="0" noProof="0" dirty="0">
                <a:ln>
                  <a:noFill/>
                </a:ln>
                <a:solidFill>
                  <a:srgbClr val="3333FF"/>
                </a:solidFill>
                <a:effectLst/>
                <a:uLnTx/>
                <a:uFillTx/>
                <a:latin typeface="Times New Roman" pitchFamily="18" charset="0"/>
                <a:ea typeface="楷体_GB2312" pitchFamily="49" charset="-122"/>
              </a:rPr>
              <a:t>则返回指针 </a:t>
            </a:r>
            <a:r>
              <a:rPr kumimoji="1" lang="en-US" altLang="zh-CN" sz="2400" b="1" i="0" u="none" strike="noStrike" kern="0" cap="none" spc="0" normalizeH="0" baseline="0" noProof="0" dirty="0">
                <a:ln>
                  <a:noFill/>
                </a:ln>
                <a:solidFill>
                  <a:srgbClr val="FF3300"/>
                </a:solidFill>
                <a:effectLst/>
                <a:uLnTx/>
                <a:uFillTx/>
                <a:latin typeface="Times New Roman" pitchFamily="18" charset="0"/>
                <a:ea typeface="楷体_GB2312" pitchFamily="49" charset="-122"/>
              </a:rPr>
              <a:t>p</a:t>
            </a:r>
            <a:r>
              <a:rPr kumimoji="1" lang="en-US" altLang="zh-CN" sz="2400" b="1" i="0" u="none" strike="noStrike" kern="0" cap="none" spc="0" normalizeH="0" baseline="0" noProof="0" dirty="0">
                <a:ln>
                  <a:noFill/>
                </a:ln>
                <a:solidFill>
                  <a:srgbClr val="3333FF"/>
                </a:solidFill>
                <a:effectLst/>
                <a:uLnTx/>
                <a:uFillTx/>
                <a:latin typeface="Times New Roman" pitchFamily="18" charset="0"/>
                <a:ea typeface="楷体_GB2312" pitchFamily="49" charset="-122"/>
              </a:rPr>
              <a:t> </a:t>
            </a:r>
            <a:r>
              <a:rPr kumimoji="1" lang="zh-CN" altLang="en-US" sz="2400" b="1" i="0" u="none" strike="noStrike" kern="0" cap="none" spc="0" normalizeH="0" baseline="0" noProof="0" dirty="0">
                <a:ln>
                  <a:noFill/>
                </a:ln>
                <a:solidFill>
                  <a:srgbClr val="3333FF"/>
                </a:solidFill>
                <a:effectLst/>
                <a:uLnTx/>
                <a:uFillTx/>
                <a:latin typeface="Times New Roman" pitchFamily="18" charset="0"/>
                <a:ea typeface="楷体_GB2312" pitchFamily="49" charset="-122"/>
              </a:rPr>
              <a:t>指向该数据元素的结点，并返回 </a:t>
            </a:r>
            <a:r>
              <a:rPr kumimoji="1" lang="en-US" altLang="zh-CN" sz="2400" b="1" i="0" u="none" strike="noStrike" kern="0" cap="none" spc="0" normalizeH="0" baseline="0" noProof="0" dirty="0">
                <a:ln>
                  <a:noFill/>
                </a:ln>
                <a:solidFill>
                  <a:srgbClr val="FF3300"/>
                </a:solidFill>
                <a:effectLst/>
                <a:uLnTx/>
                <a:uFillTx/>
                <a:latin typeface="Times New Roman" pitchFamily="18" charset="0"/>
                <a:ea typeface="楷体_GB2312" pitchFamily="49" charset="-122"/>
              </a:rPr>
              <a:t>TRUE</a:t>
            </a:r>
            <a:r>
              <a:rPr kumimoji="1" lang="en-US" altLang="zh-CN" sz="2400" b="1" i="0" u="none" strike="noStrike" kern="0" cap="none" spc="0" normalizeH="0" baseline="0" noProof="0" dirty="0">
                <a:ln>
                  <a:noFill/>
                </a:ln>
                <a:solidFill>
                  <a:srgbClr val="3333FF"/>
                </a:solidFill>
                <a:effectLst/>
                <a:uLnTx/>
                <a:uFillTx/>
                <a:latin typeface="Times New Roman" pitchFamily="18" charset="0"/>
                <a:ea typeface="楷体_GB2312" pitchFamily="49" charset="-122"/>
              </a:rPr>
              <a:t>; </a:t>
            </a:r>
          </a:p>
          <a:p>
            <a:pPr marL="0" marR="0" lvl="0" indent="0" algn="just" defTabSz="914400" eaLnBrk="1" fontAlgn="base" latinLnBrk="0" hangingPunct="1">
              <a:lnSpc>
                <a:spcPct val="115000"/>
              </a:lnSpc>
              <a:spcBef>
                <a:spcPct val="0"/>
              </a:spcBef>
              <a:spcAft>
                <a:spcPct val="0"/>
              </a:spcAft>
              <a:buClrTx/>
              <a:buSzTx/>
              <a:buFont typeface="Wingdings" pitchFamily="2" charset="2"/>
              <a:buChar char="u"/>
              <a:tabLst/>
              <a:defRPr/>
            </a:pPr>
            <a:r>
              <a:rPr kumimoji="1" lang="zh-CN" altLang="en-US" sz="2400" b="1" i="0" u="none" strike="noStrike" kern="0" cap="none" spc="0" normalizeH="0" baseline="0" noProof="0" dirty="0">
                <a:ln>
                  <a:noFill/>
                </a:ln>
                <a:solidFill>
                  <a:srgbClr val="3333FF"/>
                </a:solidFill>
                <a:effectLst/>
                <a:uLnTx/>
                <a:uFillTx/>
                <a:latin typeface="Times New Roman" pitchFamily="18" charset="0"/>
                <a:ea typeface="楷体_GB2312" pitchFamily="49" charset="-122"/>
              </a:rPr>
              <a:t>查找不成功，返回指针 </a:t>
            </a:r>
            <a:r>
              <a:rPr kumimoji="1" lang="en-US" altLang="zh-CN" sz="2400" b="1" i="0" u="none" strike="noStrike" kern="0" cap="none" spc="0" normalizeH="0" baseline="0" noProof="0" dirty="0">
                <a:ln>
                  <a:noFill/>
                </a:ln>
                <a:solidFill>
                  <a:srgbClr val="3333FF"/>
                </a:solidFill>
                <a:effectLst/>
                <a:uLnTx/>
                <a:uFillTx/>
                <a:latin typeface="Times New Roman" pitchFamily="18" charset="0"/>
                <a:ea typeface="楷体_GB2312" pitchFamily="49" charset="-122"/>
              </a:rPr>
              <a:t>p </a:t>
            </a:r>
            <a:r>
              <a:rPr kumimoji="1" lang="zh-CN" altLang="en-US" sz="2400" b="1" i="0" u="none" strike="noStrike" kern="0" cap="none" spc="0" normalizeH="0" baseline="0" noProof="0" dirty="0">
                <a:ln>
                  <a:noFill/>
                </a:ln>
                <a:solidFill>
                  <a:srgbClr val="3333FF"/>
                </a:solidFill>
                <a:effectLst/>
                <a:uLnTx/>
                <a:uFillTx/>
                <a:latin typeface="Times New Roman" pitchFamily="18" charset="0"/>
                <a:ea typeface="楷体_GB2312" pitchFamily="49" charset="-122"/>
              </a:rPr>
              <a:t>指向查找路径上访问的最后一个结点，</a:t>
            </a:r>
            <a:r>
              <a:rPr kumimoji="1" lang="zh-CN" altLang="en-US" sz="2400" b="1" i="0" u="none" strike="noStrike" kern="0" cap="none" spc="0" normalizeH="0" baseline="0" noProof="0" dirty="0">
                <a:ln>
                  <a:noFill/>
                </a:ln>
                <a:solidFill>
                  <a:srgbClr val="FF0000"/>
                </a:solidFill>
                <a:effectLst/>
                <a:uLnTx/>
                <a:uFillTx/>
                <a:latin typeface="Times New Roman" pitchFamily="18" charset="0"/>
                <a:ea typeface="楷体_GB2312" pitchFamily="49" charset="-122"/>
              </a:rPr>
              <a:t>用于后续的插入操作</a:t>
            </a:r>
            <a:r>
              <a:rPr kumimoji="1" lang="zh-CN" altLang="en-US" sz="2400" b="1" i="0" u="none" strike="noStrike" kern="0" cap="none" spc="0" normalizeH="0" baseline="0" noProof="0" dirty="0">
                <a:ln>
                  <a:noFill/>
                </a:ln>
                <a:solidFill>
                  <a:srgbClr val="3333FF"/>
                </a:solidFill>
                <a:effectLst/>
                <a:uLnTx/>
                <a:uFillTx/>
                <a:latin typeface="Times New Roman" pitchFamily="18" charset="0"/>
                <a:ea typeface="楷体_GB2312" pitchFamily="49" charset="-122"/>
              </a:rPr>
              <a:t>，</a:t>
            </a:r>
            <a:r>
              <a:rPr kumimoji="1" lang="en-US" altLang="zh-CN" sz="2400" b="1" i="0" u="none" strike="noStrike" kern="0" cap="none" spc="0" normalizeH="0" baseline="0" noProof="0" dirty="0">
                <a:ln>
                  <a:noFill/>
                </a:ln>
                <a:solidFill>
                  <a:srgbClr val="3333FF"/>
                </a:solidFill>
                <a:effectLst/>
                <a:uLnTx/>
                <a:uFillTx/>
                <a:latin typeface="Times New Roman" pitchFamily="18" charset="0"/>
                <a:ea typeface="楷体_GB2312" pitchFamily="49" charset="-122"/>
              </a:rPr>
              <a:t> </a:t>
            </a:r>
            <a:r>
              <a:rPr kumimoji="1" lang="zh-CN" altLang="en-US" sz="2400" b="1" i="0" u="none" strike="noStrike" kern="0" cap="none" spc="0" normalizeH="0" baseline="0" noProof="0" dirty="0">
                <a:ln>
                  <a:noFill/>
                </a:ln>
                <a:solidFill>
                  <a:srgbClr val="3333FF"/>
                </a:solidFill>
                <a:effectLst/>
                <a:uLnTx/>
                <a:uFillTx/>
                <a:latin typeface="Times New Roman" pitchFamily="18" charset="0"/>
                <a:ea typeface="楷体_GB2312" pitchFamily="49" charset="-122"/>
              </a:rPr>
              <a:t>并返回</a:t>
            </a:r>
            <a:r>
              <a:rPr kumimoji="1" lang="en-US" altLang="zh-CN" sz="2400" b="1" i="0" u="none" strike="noStrike" kern="0" cap="none" spc="0" normalizeH="0" baseline="0" noProof="0" dirty="0">
                <a:ln>
                  <a:noFill/>
                </a:ln>
                <a:solidFill>
                  <a:srgbClr val="3333FF"/>
                </a:solidFill>
                <a:effectLst/>
                <a:uLnTx/>
                <a:uFillTx/>
                <a:latin typeface="Times New Roman" pitchFamily="18" charset="0"/>
                <a:ea typeface="楷体_GB2312" pitchFamily="49" charset="-122"/>
              </a:rPr>
              <a:t>FALSE</a:t>
            </a:r>
            <a:r>
              <a:rPr kumimoji="1" lang="zh-CN" altLang="en-US" sz="2400" b="1" i="0" u="none" strike="noStrike" kern="0" cap="none" spc="0" normalizeH="0" baseline="0" noProof="0" dirty="0">
                <a:ln>
                  <a:noFill/>
                </a:ln>
                <a:solidFill>
                  <a:srgbClr val="3333FF"/>
                </a:solidFill>
                <a:effectLst/>
                <a:uLnTx/>
                <a:uFillTx/>
                <a:latin typeface="Times New Roman" pitchFamily="18" charset="0"/>
                <a:ea typeface="楷体_GB2312" pitchFamily="49" charset="-122"/>
              </a:rPr>
              <a:t>；</a:t>
            </a:r>
            <a:endParaRPr kumimoji="1" lang="en-US" altLang="zh-CN" sz="2400" b="1" i="0" u="none" strike="noStrike" kern="0" cap="none" spc="0" normalizeH="0" baseline="0" noProof="0" dirty="0">
              <a:ln>
                <a:noFill/>
              </a:ln>
              <a:solidFill>
                <a:srgbClr val="3333FF"/>
              </a:solidFill>
              <a:effectLst/>
              <a:uLnTx/>
              <a:uFillTx/>
              <a:latin typeface="Times New Roman" pitchFamily="18" charset="0"/>
              <a:ea typeface="楷体_GB2312" pitchFamily="49" charset="-122"/>
            </a:endParaRPr>
          </a:p>
          <a:p>
            <a:pPr marL="0" marR="0" lvl="0" indent="0" algn="just" defTabSz="914400" eaLnBrk="1" fontAlgn="base" latinLnBrk="0" hangingPunct="1">
              <a:lnSpc>
                <a:spcPct val="115000"/>
              </a:lnSpc>
              <a:spcBef>
                <a:spcPct val="0"/>
              </a:spcBef>
              <a:spcAft>
                <a:spcPct val="0"/>
              </a:spcAft>
              <a:buClrTx/>
              <a:buSzTx/>
              <a:buFont typeface="Wingdings" pitchFamily="2" charset="2"/>
              <a:buChar char="u"/>
              <a:tabLst/>
              <a:defRPr/>
            </a:pPr>
            <a:r>
              <a:rPr kumimoji="1" lang="en-US" altLang="zh-CN" sz="2400" b="1" i="0" u="none" strike="noStrike" kern="0" cap="none" spc="0" normalizeH="0" baseline="0" noProof="0" dirty="0">
                <a:ln>
                  <a:noFill/>
                </a:ln>
                <a:solidFill>
                  <a:srgbClr val="3333FF"/>
                </a:solidFill>
                <a:effectLst/>
                <a:uLnTx/>
                <a:uFillTx/>
                <a:latin typeface="Times New Roman" pitchFamily="18" charset="0"/>
                <a:ea typeface="楷体_GB2312" pitchFamily="49" charset="-122"/>
              </a:rPr>
              <a:t> </a:t>
            </a:r>
            <a:r>
              <a:rPr kumimoji="1" lang="zh-CN" altLang="en-US" sz="2400" b="1" i="0" u="none" strike="noStrike" kern="0" cap="none" spc="0" normalizeH="0" baseline="0" noProof="0" dirty="0">
                <a:ln>
                  <a:noFill/>
                </a:ln>
                <a:solidFill>
                  <a:srgbClr val="3333FF"/>
                </a:solidFill>
                <a:effectLst/>
                <a:uLnTx/>
                <a:uFillTx/>
                <a:latin typeface="Times New Roman" pitchFamily="18" charset="0"/>
                <a:ea typeface="楷体_GB2312" pitchFamily="49" charset="-122"/>
              </a:rPr>
              <a:t>指针 </a:t>
            </a:r>
            <a:r>
              <a:rPr kumimoji="1" lang="en-US" altLang="zh-CN" sz="2400" b="1" i="0" u="none" strike="noStrike" kern="0" cap="none" spc="0" normalizeH="0" baseline="0" noProof="0" dirty="0">
                <a:ln>
                  <a:noFill/>
                </a:ln>
                <a:solidFill>
                  <a:srgbClr val="FF3300"/>
                </a:solidFill>
                <a:effectLst/>
                <a:uLnTx/>
                <a:uFillTx/>
                <a:latin typeface="Times New Roman" pitchFamily="18" charset="0"/>
                <a:ea typeface="楷体_GB2312" pitchFamily="49" charset="-122"/>
              </a:rPr>
              <a:t>f</a:t>
            </a:r>
            <a:r>
              <a:rPr kumimoji="1" lang="en-US" altLang="zh-CN" sz="2400" b="1" i="0" u="none" strike="noStrike" kern="0" cap="none" spc="0" normalizeH="0" baseline="0" noProof="0" dirty="0">
                <a:ln>
                  <a:noFill/>
                </a:ln>
                <a:solidFill>
                  <a:srgbClr val="3333FF"/>
                </a:solidFill>
                <a:effectLst/>
                <a:uLnTx/>
                <a:uFillTx/>
                <a:latin typeface="Times New Roman" pitchFamily="18" charset="0"/>
                <a:ea typeface="楷体_GB2312" pitchFamily="49" charset="-122"/>
              </a:rPr>
              <a:t> </a:t>
            </a:r>
            <a:r>
              <a:rPr kumimoji="1" lang="zh-CN" altLang="en-US" sz="2400" b="1" i="0" u="none" strike="noStrike" kern="0" cap="none" spc="0" normalizeH="0" baseline="0" noProof="0" dirty="0">
                <a:ln>
                  <a:noFill/>
                </a:ln>
                <a:solidFill>
                  <a:srgbClr val="3333FF"/>
                </a:solidFill>
                <a:effectLst/>
                <a:uLnTx/>
                <a:uFillTx/>
                <a:latin typeface="Times New Roman" pitchFamily="18" charset="0"/>
                <a:ea typeface="楷体_GB2312" pitchFamily="49" charset="-122"/>
              </a:rPr>
              <a:t>指向当前访问的结点的</a:t>
            </a:r>
            <a:r>
              <a:rPr kumimoji="1" lang="zh-CN" altLang="en-US" sz="2400" b="1" i="0" u="none" strike="noStrike" kern="0" cap="none" spc="0" normalizeH="0" baseline="0" noProof="0" dirty="0">
                <a:ln>
                  <a:noFill/>
                </a:ln>
                <a:solidFill>
                  <a:srgbClr val="FF3300"/>
                </a:solidFill>
                <a:effectLst/>
                <a:uLnTx/>
                <a:uFillTx/>
                <a:latin typeface="Times New Roman" pitchFamily="18" charset="0"/>
                <a:ea typeface="楷体_GB2312" pitchFamily="49" charset="-122"/>
              </a:rPr>
              <a:t>双亲</a:t>
            </a:r>
            <a:r>
              <a:rPr kumimoji="1" lang="zh-CN" altLang="en-US" sz="2400" b="1" i="0" u="none" strike="noStrike" kern="0" cap="none" spc="0" normalizeH="0" baseline="0" noProof="0" dirty="0">
                <a:ln>
                  <a:noFill/>
                </a:ln>
                <a:solidFill>
                  <a:srgbClr val="3333FF"/>
                </a:solidFill>
                <a:effectLst/>
                <a:uLnTx/>
                <a:uFillTx/>
                <a:latin typeface="Times New Roman" pitchFamily="18" charset="0"/>
                <a:ea typeface="楷体_GB2312" pitchFamily="49" charset="-122"/>
              </a:rPr>
              <a:t>，其初始调用值为</a:t>
            </a:r>
            <a:r>
              <a:rPr kumimoji="1" lang="en-US" altLang="zh-CN" sz="2400" b="1" i="0" u="none" strike="noStrike" kern="0" cap="none" spc="0" normalizeH="0" baseline="0" noProof="0" dirty="0">
                <a:ln>
                  <a:noFill/>
                </a:ln>
                <a:solidFill>
                  <a:srgbClr val="3333FF"/>
                </a:solidFill>
                <a:effectLst/>
                <a:uLnTx/>
                <a:uFillTx/>
                <a:latin typeface="Times New Roman" pitchFamily="18" charset="0"/>
                <a:ea typeface="楷体_GB2312" pitchFamily="49" charset="-122"/>
              </a:rPr>
              <a:t>NULL</a:t>
            </a:r>
            <a:r>
              <a:rPr kumimoji="1" lang="zh-CN" altLang="en-US" sz="2400" b="1" i="0" u="none" strike="noStrike" kern="0" cap="none" spc="0" normalizeH="0" baseline="0" noProof="0" dirty="0">
                <a:ln>
                  <a:noFill/>
                </a:ln>
                <a:solidFill>
                  <a:srgbClr val="3333FF"/>
                </a:solidFill>
                <a:effectLst/>
                <a:uLnTx/>
                <a:uFillTx/>
                <a:latin typeface="Times New Roman" pitchFamily="18" charset="0"/>
                <a:ea typeface="楷体_GB2312" pitchFamily="49" charset="-122"/>
              </a:rPr>
              <a:t>；</a:t>
            </a:r>
            <a:endParaRPr kumimoji="1" lang="en-US" altLang="zh-CN" sz="2400" b="1" i="0" u="none" strike="noStrike" kern="0" cap="none" spc="0" normalizeH="0" baseline="0" noProof="0" dirty="0">
              <a:ln>
                <a:noFill/>
              </a:ln>
              <a:solidFill>
                <a:srgbClr val="0000CC"/>
              </a:solidFill>
              <a:effectLst/>
              <a:uLnTx/>
              <a:uFillTx/>
              <a:latin typeface="Times New Roman" pitchFamily="18" charset="0"/>
              <a:ea typeface="宋体" charset="-122"/>
            </a:endParaRPr>
          </a:p>
        </p:txBody>
      </p:sp>
    </p:spTree>
    <p:extLst>
      <p:ext uri="{BB962C8B-B14F-4D97-AF65-F5344CB8AC3E}">
        <p14:creationId xmlns:p14="http://schemas.microsoft.com/office/powerpoint/2010/main" val="26302406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10.2.1 </a:t>
            </a:r>
            <a:r>
              <a:rPr kumimoji="1" lang="zh-CN" altLang="en-US" sz="3200" b="1" dirty="0">
                <a:latin typeface="Arial" charset="0"/>
                <a:ea typeface="宋体" charset="-122"/>
                <a:cs typeface="+mn-cs"/>
              </a:rPr>
              <a:t>二叉排序树和平衡二叉树</a:t>
            </a:r>
          </a:p>
        </p:txBody>
      </p:sp>
      <p:sp>
        <p:nvSpPr>
          <p:cNvPr id="4" name="日期占位符 3"/>
          <p:cNvSpPr>
            <a:spLocks noGrp="1"/>
          </p:cNvSpPr>
          <p:nvPr>
            <p:ph type="dt" sz="half" idx="10"/>
          </p:nvPr>
        </p:nvSpPr>
        <p:spPr/>
        <p:txBody>
          <a:bodyPr/>
          <a:lstStyle/>
          <a:p>
            <a:fld id="{7337C905-C8F1-41AC-A760-E40599298383}"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61</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Rectangle 2"/>
          <p:cNvSpPr>
            <a:spLocks noChangeArrowheads="1"/>
          </p:cNvSpPr>
          <p:nvPr/>
        </p:nvSpPr>
        <p:spPr bwMode="auto">
          <a:xfrm>
            <a:off x="523875" y="1292225"/>
            <a:ext cx="4998484" cy="4350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25000"/>
              </a:lnSpc>
              <a:spcBef>
                <a:spcPct val="0"/>
              </a:spcBef>
              <a:spcAft>
                <a:spcPct val="0"/>
              </a:spcAft>
              <a:buClrTx/>
              <a:buSzTx/>
              <a:buFontTx/>
              <a:buNone/>
              <a:tabLst/>
              <a:defRPr/>
            </a:pPr>
            <a:r>
              <a:rPr kumimoji="1" lang="en-US" altLang="zh-CN" sz="28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if (!T)</a:t>
            </a:r>
          </a:p>
          <a:p>
            <a:pPr marL="0" marR="0" lvl="0" indent="0" defTabSz="914400" eaLnBrk="1" fontAlgn="base" latinLnBrk="0" hangingPunct="1">
              <a:lnSpc>
                <a:spcPct val="125000"/>
              </a:lnSpc>
              <a:spcBef>
                <a:spcPct val="0"/>
              </a:spcBef>
              <a:spcAft>
                <a:spcPct val="0"/>
              </a:spcAft>
              <a:buClrTx/>
              <a:buSzTx/>
              <a:buFontTx/>
              <a:buNone/>
              <a:tabLst/>
              <a:defRPr/>
            </a:pPr>
            <a:endParaRPr kumimoji="1" lang="en-US" altLang="zh-CN" sz="2800" b="1" i="0" u="none" strike="noStrike" kern="0" cap="none" spc="0" normalizeH="0" baseline="0" noProof="0" dirty="0">
              <a:ln>
                <a:noFill/>
              </a:ln>
              <a:solidFill>
                <a:srgbClr val="0000CC"/>
              </a:solidFill>
              <a:effectLst/>
              <a:uLnTx/>
              <a:uFillTx/>
              <a:latin typeface="Times New Roman" pitchFamily="18" charset="0"/>
              <a:ea typeface="楷体_GB2312" pitchFamily="49" charset="-122"/>
            </a:endParaRPr>
          </a:p>
          <a:p>
            <a:pPr marL="0" marR="0" lvl="0" indent="0" defTabSz="914400" eaLnBrk="1" fontAlgn="base" latinLnBrk="0" hangingPunct="1">
              <a:lnSpc>
                <a:spcPct val="125000"/>
              </a:lnSpc>
              <a:spcBef>
                <a:spcPct val="0"/>
              </a:spcBef>
              <a:spcAft>
                <a:spcPct val="0"/>
              </a:spcAft>
              <a:buClrTx/>
              <a:buSzTx/>
              <a:buFontTx/>
              <a:buNone/>
              <a:tabLst/>
              <a:defRPr/>
            </a:pPr>
            <a:r>
              <a:rPr kumimoji="1" lang="en-US" altLang="zh-CN" sz="28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else  if ( EQ(key, T-&gt;</a:t>
            </a:r>
            <a:r>
              <a:rPr kumimoji="1" lang="en-US" altLang="zh-CN" sz="2800" b="1" i="0" u="none" strike="noStrike" kern="0" cap="none" spc="0" normalizeH="0" baseline="0" noProof="0" dirty="0" err="1">
                <a:ln>
                  <a:noFill/>
                </a:ln>
                <a:solidFill>
                  <a:srgbClr val="0000CC"/>
                </a:solidFill>
                <a:effectLst/>
                <a:uLnTx/>
                <a:uFillTx/>
                <a:latin typeface="Times New Roman" pitchFamily="18" charset="0"/>
                <a:ea typeface="楷体_GB2312" pitchFamily="49" charset="-122"/>
              </a:rPr>
              <a:t>data.key</a:t>
            </a:r>
            <a:r>
              <a:rPr kumimoji="1" lang="en-US" altLang="zh-CN" sz="28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 )</a:t>
            </a:r>
          </a:p>
          <a:p>
            <a:pPr marL="0" marR="0" lvl="0" indent="0" defTabSz="914400" eaLnBrk="1" fontAlgn="base" latinLnBrk="0" hangingPunct="1">
              <a:lnSpc>
                <a:spcPct val="125000"/>
              </a:lnSpc>
              <a:spcBef>
                <a:spcPct val="0"/>
              </a:spcBef>
              <a:spcAft>
                <a:spcPct val="0"/>
              </a:spcAft>
              <a:buClrTx/>
              <a:buSzTx/>
              <a:buFontTx/>
              <a:buNone/>
              <a:tabLst/>
              <a:defRPr/>
            </a:pPr>
            <a:r>
              <a:rPr kumimoji="1" lang="en-US" altLang="zh-CN" sz="28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    </a:t>
            </a:r>
          </a:p>
          <a:p>
            <a:pPr marL="0" marR="0" lvl="0" indent="0" defTabSz="914400" eaLnBrk="1" fontAlgn="base" latinLnBrk="0" hangingPunct="1">
              <a:lnSpc>
                <a:spcPct val="125000"/>
              </a:lnSpc>
              <a:spcBef>
                <a:spcPct val="0"/>
              </a:spcBef>
              <a:spcAft>
                <a:spcPct val="0"/>
              </a:spcAft>
              <a:buClrTx/>
              <a:buSzTx/>
              <a:buFontTx/>
              <a:buNone/>
              <a:tabLst/>
              <a:defRPr/>
            </a:pPr>
            <a:r>
              <a:rPr kumimoji="1" lang="en-US" altLang="zh-CN" sz="28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else  if ( LT(key, T-&gt;</a:t>
            </a:r>
            <a:r>
              <a:rPr kumimoji="1" lang="en-US" altLang="zh-CN" sz="2800" b="1" i="0" u="none" strike="noStrike" kern="0" cap="none" spc="0" normalizeH="0" baseline="0" noProof="0" dirty="0" err="1">
                <a:ln>
                  <a:noFill/>
                </a:ln>
                <a:solidFill>
                  <a:srgbClr val="0000CC"/>
                </a:solidFill>
                <a:effectLst/>
                <a:uLnTx/>
                <a:uFillTx/>
                <a:latin typeface="Times New Roman" pitchFamily="18" charset="0"/>
                <a:ea typeface="楷体_GB2312" pitchFamily="49" charset="-122"/>
              </a:rPr>
              <a:t>data.key</a:t>
            </a:r>
            <a:r>
              <a:rPr kumimoji="1" lang="en-US" altLang="zh-CN" sz="28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 )</a:t>
            </a:r>
          </a:p>
          <a:p>
            <a:pPr marL="0" marR="0" lvl="0" indent="0" defTabSz="914400" eaLnBrk="1" fontAlgn="base" latinLnBrk="0" hangingPunct="1">
              <a:lnSpc>
                <a:spcPct val="125000"/>
              </a:lnSpc>
              <a:spcBef>
                <a:spcPct val="0"/>
              </a:spcBef>
              <a:spcAft>
                <a:spcPct val="0"/>
              </a:spcAft>
              <a:buClrTx/>
              <a:buSzTx/>
              <a:buFontTx/>
              <a:buNone/>
              <a:tabLst/>
              <a:defRPr/>
            </a:pPr>
            <a:r>
              <a:rPr kumimoji="1" lang="en-US" altLang="zh-CN" sz="28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       </a:t>
            </a:r>
          </a:p>
          <a:p>
            <a:pPr marL="0" marR="0" lvl="0" indent="0" defTabSz="914400" eaLnBrk="1" fontAlgn="base" latinLnBrk="0" hangingPunct="1">
              <a:lnSpc>
                <a:spcPct val="125000"/>
              </a:lnSpc>
              <a:spcBef>
                <a:spcPct val="0"/>
              </a:spcBef>
              <a:spcAft>
                <a:spcPct val="0"/>
              </a:spcAft>
              <a:buClrTx/>
              <a:buSzTx/>
              <a:buFontTx/>
              <a:buNone/>
              <a:tabLst/>
              <a:defRPr/>
            </a:pPr>
            <a:endParaRPr kumimoji="1" lang="en-US" altLang="zh-CN" sz="2800" b="1" i="0" u="none" strike="noStrike" kern="0" cap="none" spc="0" normalizeH="0" baseline="0" noProof="0" dirty="0">
              <a:ln>
                <a:noFill/>
              </a:ln>
              <a:solidFill>
                <a:srgbClr val="0000CC"/>
              </a:solidFill>
              <a:effectLst/>
              <a:uLnTx/>
              <a:uFillTx/>
              <a:latin typeface="Times New Roman" pitchFamily="18" charset="0"/>
              <a:ea typeface="楷体_GB2312" pitchFamily="49" charset="-122"/>
            </a:endParaRPr>
          </a:p>
          <a:p>
            <a:pPr marL="0" marR="0" lvl="0" indent="0" defTabSz="914400" eaLnBrk="1" fontAlgn="base" latinLnBrk="0" hangingPunct="1">
              <a:lnSpc>
                <a:spcPct val="125000"/>
              </a:lnSpc>
              <a:spcBef>
                <a:spcPct val="0"/>
              </a:spcBef>
              <a:spcAft>
                <a:spcPct val="0"/>
              </a:spcAft>
              <a:buClrTx/>
              <a:buSzTx/>
              <a:buFontTx/>
              <a:buNone/>
              <a:tabLst/>
              <a:defRPr/>
            </a:pPr>
            <a:r>
              <a:rPr kumimoji="1" lang="en-US" altLang="zh-CN" sz="28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else</a:t>
            </a:r>
          </a:p>
        </p:txBody>
      </p:sp>
      <p:sp>
        <p:nvSpPr>
          <p:cNvPr id="14" name="Rectangle 3">
            <a:hlinkClick r:id="" action="ppaction://hlinkshowjump?jump=nextslide"/>
          </p:cNvPr>
          <p:cNvSpPr>
            <a:spLocks noChangeArrowheads="1"/>
          </p:cNvSpPr>
          <p:nvPr/>
        </p:nvSpPr>
        <p:spPr bwMode="auto">
          <a:xfrm>
            <a:off x="1193800" y="1839913"/>
            <a:ext cx="65485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800" b="1" i="0" u="none" strike="noStrike" kern="0" cap="none" spc="0" normalizeH="0" baseline="0" noProof="0" dirty="0">
                <a:ln>
                  <a:noFill/>
                </a:ln>
                <a:solidFill>
                  <a:srgbClr val="FF0000"/>
                </a:solidFill>
                <a:effectLst/>
                <a:uLnTx/>
                <a:uFillTx/>
                <a:latin typeface="Times New Roman" pitchFamily="18" charset="0"/>
                <a:ea typeface="楷体_GB2312" pitchFamily="49" charset="-122"/>
              </a:rPr>
              <a:t>{ p = f;  return FALSE; }     </a:t>
            </a:r>
            <a:r>
              <a:rPr kumimoji="1" lang="en-US" altLang="zh-CN" sz="2800" b="1" i="0" u="none" strike="noStrike" kern="0" cap="none" spc="0" normalizeH="0" baseline="0" noProof="0" dirty="0">
                <a:ln>
                  <a:noFill/>
                </a:ln>
                <a:solidFill>
                  <a:srgbClr val="000000"/>
                </a:solidFill>
                <a:effectLst/>
                <a:uLnTx/>
                <a:uFillTx/>
                <a:latin typeface="Times New Roman" pitchFamily="18" charset="0"/>
                <a:ea typeface="楷体_GB2312" pitchFamily="49" charset="-122"/>
              </a:rPr>
              <a:t>// </a:t>
            </a:r>
            <a:r>
              <a:rPr kumimoji="1" lang="zh-CN" altLang="en-US" sz="2800" b="1" i="0" u="none" strike="noStrike" kern="0" cap="none" spc="0" normalizeH="0" baseline="0" noProof="0" dirty="0">
                <a:ln>
                  <a:noFill/>
                </a:ln>
                <a:solidFill>
                  <a:srgbClr val="000000"/>
                </a:solidFill>
                <a:effectLst/>
                <a:uLnTx/>
                <a:uFillTx/>
                <a:latin typeface="Times New Roman" pitchFamily="18" charset="0"/>
                <a:ea typeface="楷体_GB2312" pitchFamily="49" charset="-122"/>
              </a:rPr>
              <a:t>查找不成功</a:t>
            </a:r>
          </a:p>
        </p:txBody>
      </p:sp>
      <p:sp>
        <p:nvSpPr>
          <p:cNvPr id="16" name="Rectangle 4"/>
          <p:cNvSpPr>
            <a:spLocks noChangeArrowheads="1"/>
          </p:cNvSpPr>
          <p:nvPr/>
        </p:nvSpPr>
        <p:spPr bwMode="auto">
          <a:xfrm>
            <a:off x="1193800" y="2962824"/>
            <a:ext cx="6147837" cy="549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15000"/>
              </a:lnSpc>
              <a:spcBef>
                <a:spcPct val="0"/>
              </a:spcBef>
              <a:spcAft>
                <a:spcPct val="0"/>
              </a:spcAft>
              <a:buClrTx/>
              <a:buSzTx/>
              <a:buFontTx/>
              <a:buNone/>
              <a:tabLst/>
              <a:defRPr/>
            </a:pPr>
            <a:r>
              <a:rPr kumimoji="1" lang="en-US" altLang="zh-CN" sz="2800" b="1" i="0" u="none" strike="noStrike" kern="0" cap="none" spc="0" normalizeH="0" baseline="0" noProof="0" dirty="0">
                <a:ln>
                  <a:noFill/>
                </a:ln>
                <a:solidFill>
                  <a:srgbClr val="FF0000"/>
                </a:solidFill>
                <a:effectLst/>
                <a:uLnTx/>
                <a:uFillTx/>
                <a:latin typeface="Times New Roman" pitchFamily="18" charset="0"/>
                <a:ea typeface="楷体_GB2312" pitchFamily="49" charset="-122"/>
              </a:rPr>
              <a:t>{ p = T;  return TRUE; </a:t>
            </a:r>
            <a:r>
              <a:rPr kumimoji="1" lang="en-US" altLang="zh-CN" sz="2800" b="1" i="0" u="none" strike="noStrike" kern="0" cap="none" spc="0" normalizeH="0" baseline="0" noProof="0" dirty="0">
                <a:ln>
                  <a:noFill/>
                </a:ln>
                <a:solidFill>
                  <a:srgbClr val="000000"/>
                </a:solidFill>
                <a:effectLst/>
                <a:uLnTx/>
                <a:uFillTx/>
                <a:latin typeface="Times New Roman" pitchFamily="18" charset="0"/>
                <a:ea typeface="楷体_GB2312" pitchFamily="49" charset="-122"/>
              </a:rPr>
              <a:t>}     // </a:t>
            </a:r>
            <a:r>
              <a:rPr kumimoji="1" lang="zh-CN" altLang="en-US" sz="2800" b="1" i="0" u="none" strike="noStrike" kern="0" cap="none" spc="0" normalizeH="0" baseline="0" noProof="0" dirty="0">
                <a:ln>
                  <a:noFill/>
                </a:ln>
                <a:solidFill>
                  <a:srgbClr val="000000"/>
                </a:solidFill>
                <a:effectLst/>
                <a:uLnTx/>
                <a:uFillTx/>
                <a:latin typeface="Times New Roman" pitchFamily="18" charset="0"/>
                <a:ea typeface="楷体_GB2312" pitchFamily="49" charset="-122"/>
              </a:rPr>
              <a:t>查找成功</a:t>
            </a:r>
          </a:p>
        </p:txBody>
      </p:sp>
      <p:sp>
        <p:nvSpPr>
          <p:cNvPr id="17" name="Rectangle 5"/>
          <p:cNvSpPr>
            <a:spLocks noChangeArrowheads="1"/>
          </p:cNvSpPr>
          <p:nvPr/>
        </p:nvSpPr>
        <p:spPr bwMode="auto">
          <a:xfrm>
            <a:off x="1295400" y="4101825"/>
            <a:ext cx="7176965" cy="1539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15000"/>
              </a:lnSpc>
              <a:spcBef>
                <a:spcPct val="0"/>
              </a:spcBef>
              <a:spcAft>
                <a:spcPct val="0"/>
              </a:spcAft>
              <a:buClrTx/>
              <a:buSzTx/>
              <a:buFontTx/>
              <a:buNone/>
              <a:tabLst/>
              <a:defRPr/>
            </a:pPr>
            <a:r>
              <a:rPr kumimoji="1" lang="en-US" altLang="zh-CN" sz="2800" b="1" i="0" u="none" strike="noStrike" kern="0" cap="none" spc="0" normalizeH="0" baseline="0" noProof="0" dirty="0" err="1">
                <a:ln>
                  <a:noFill/>
                </a:ln>
                <a:solidFill>
                  <a:srgbClr val="FF0000"/>
                </a:solidFill>
                <a:effectLst/>
                <a:uLnTx/>
                <a:uFillTx/>
                <a:latin typeface="Times New Roman" pitchFamily="18" charset="0"/>
                <a:ea typeface="楷体_GB2312" pitchFamily="49" charset="-122"/>
              </a:rPr>
              <a:t>SearchBST</a:t>
            </a:r>
            <a:r>
              <a:rPr kumimoji="1" lang="en-US" altLang="zh-CN" sz="2800" b="1" i="0" u="none" strike="noStrike" kern="0" cap="none" spc="0" normalizeH="0" baseline="0" noProof="0" dirty="0">
                <a:ln>
                  <a:noFill/>
                </a:ln>
                <a:solidFill>
                  <a:srgbClr val="FF0000"/>
                </a:solidFill>
                <a:effectLst/>
                <a:uLnTx/>
                <a:uFillTx/>
                <a:latin typeface="Times New Roman" pitchFamily="18" charset="0"/>
                <a:ea typeface="楷体_GB2312" pitchFamily="49" charset="-122"/>
              </a:rPr>
              <a:t> (T-&gt;</a:t>
            </a:r>
            <a:r>
              <a:rPr kumimoji="1" lang="en-US" altLang="zh-CN" sz="2800" b="1" i="0" u="none" strike="noStrike" kern="0" cap="none" spc="0" normalizeH="0" baseline="0" noProof="0" dirty="0" err="1">
                <a:ln>
                  <a:noFill/>
                </a:ln>
                <a:solidFill>
                  <a:srgbClr val="FF0000"/>
                </a:solidFill>
                <a:effectLst/>
                <a:uLnTx/>
                <a:uFillTx/>
                <a:latin typeface="Times New Roman" pitchFamily="18" charset="0"/>
                <a:ea typeface="楷体_GB2312" pitchFamily="49" charset="-122"/>
              </a:rPr>
              <a:t>lchild</a:t>
            </a:r>
            <a:r>
              <a:rPr kumimoji="1" lang="en-US" altLang="zh-CN" sz="2800" b="1" i="0" u="none" strike="noStrike" kern="0" cap="none" spc="0" normalizeH="0" baseline="0" noProof="0" dirty="0">
                <a:ln>
                  <a:noFill/>
                </a:ln>
                <a:solidFill>
                  <a:srgbClr val="FF0000"/>
                </a:solidFill>
                <a:effectLst/>
                <a:uLnTx/>
                <a:uFillTx/>
                <a:latin typeface="Times New Roman" pitchFamily="18" charset="0"/>
                <a:ea typeface="楷体_GB2312" pitchFamily="49" charset="-122"/>
              </a:rPr>
              <a:t>, key, T, p );  </a:t>
            </a:r>
          </a:p>
          <a:p>
            <a:pPr marL="0" marR="0" lvl="0" indent="0" defTabSz="914400" eaLnBrk="1" fontAlgn="base" latinLnBrk="0" hangingPunct="1">
              <a:lnSpc>
                <a:spcPct val="115000"/>
              </a:lnSpc>
              <a:spcBef>
                <a:spcPct val="0"/>
              </a:spcBef>
              <a:spcAft>
                <a:spcPct val="0"/>
              </a:spcAft>
              <a:buClrTx/>
              <a:buSzTx/>
              <a:buFontTx/>
              <a:buNone/>
              <a:tabLst/>
              <a:defRPr/>
            </a:pPr>
            <a:r>
              <a:rPr kumimoji="1" lang="en-US" altLang="zh-CN" sz="2800" b="1" i="0" u="none" strike="noStrike" kern="0" cap="none" spc="0" normalizeH="0" baseline="0" noProof="0" dirty="0">
                <a:ln>
                  <a:noFill/>
                </a:ln>
                <a:solidFill>
                  <a:srgbClr val="000000"/>
                </a:solidFill>
                <a:effectLst/>
                <a:uLnTx/>
                <a:uFillTx/>
                <a:latin typeface="Times New Roman" pitchFamily="18" charset="0"/>
                <a:ea typeface="楷体_GB2312" pitchFamily="49" charset="-122"/>
              </a:rPr>
              <a:t>// </a:t>
            </a:r>
            <a:r>
              <a:rPr kumimoji="1" lang="zh-CN" altLang="en-US" sz="2800" b="1" i="0" u="none" strike="noStrike" kern="0" cap="none" spc="0" normalizeH="0" baseline="0" noProof="0" dirty="0">
                <a:ln>
                  <a:noFill/>
                </a:ln>
                <a:solidFill>
                  <a:srgbClr val="000000"/>
                </a:solidFill>
                <a:effectLst/>
                <a:uLnTx/>
                <a:uFillTx/>
                <a:latin typeface="Times New Roman" pitchFamily="18" charset="0"/>
                <a:ea typeface="楷体_GB2312" pitchFamily="49" charset="-122"/>
              </a:rPr>
              <a:t>在左子树中继续查找，</a:t>
            </a:r>
            <a:r>
              <a:rPr kumimoji="1" lang="en-US" altLang="zh-CN" sz="2800" b="1" i="0" u="none" strike="noStrike" kern="0" cap="none" spc="0" normalizeH="0" baseline="0" noProof="0" dirty="0">
                <a:ln>
                  <a:noFill/>
                </a:ln>
                <a:solidFill>
                  <a:srgbClr val="000000"/>
                </a:solidFill>
                <a:effectLst/>
                <a:uLnTx/>
                <a:uFillTx/>
                <a:latin typeface="Times New Roman" pitchFamily="18" charset="0"/>
                <a:ea typeface="楷体_GB2312" pitchFamily="49" charset="-122"/>
              </a:rPr>
              <a:t>f(</a:t>
            </a:r>
            <a:r>
              <a:rPr kumimoji="1" lang="zh-CN" altLang="en-US" sz="2800" b="1" i="0" u="none" strike="noStrike" kern="0" cap="none" spc="0" normalizeH="0" baseline="0" noProof="0" dirty="0">
                <a:ln>
                  <a:noFill/>
                </a:ln>
                <a:solidFill>
                  <a:srgbClr val="000000"/>
                </a:solidFill>
                <a:effectLst/>
                <a:uLnTx/>
                <a:uFillTx/>
                <a:latin typeface="Times New Roman" pitchFamily="18" charset="0"/>
                <a:ea typeface="楷体_GB2312" pitchFamily="49" charset="-122"/>
              </a:rPr>
              <a:t>双亲</a:t>
            </a:r>
            <a:r>
              <a:rPr kumimoji="1" lang="en-US" altLang="zh-CN" sz="2800" b="1" i="0" u="none" strike="noStrike" kern="0" cap="none" spc="0" normalizeH="0" baseline="0" noProof="0" dirty="0">
                <a:ln>
                  <a:noFill/>
                </a:ln>
                <a:solidFill>
                  <a:srgbClr val="000000"/>
                </a:solidFill>
                <a:effectLst/>
                <a:uLnTx/>
                <a:uFillTx/>
                <a:latin typeface="Times New Roman" pitchFamily="18" charset="0"/>
                <a:ea typeface="楷体_GB2312" pitchFamily="49" charset="-122"/>
              </a:rPr>
              <a:t>)</a:t>
            </a:r>
            <a:r>
              <a:rPr kumimoji="1" lang="zh-CN" altLang="en-US" sz="2800" b="1" i="0" u="none" strike="noStrike" kern="0" cap="none" spc="0" normalizeH="0" baseline="0" noProof="0" dirty="0">
                <a:ln>
                  <a:noFill/>
                </a:ln>
                <a:solidFill>
                  <a:srgbClr val="000000"/>
                </a:solidFill>
                <a:effectLst/>
                <a:uLnTx/>
                <a:uFillTx/>
                <a:latin typeface="Times New Roman" pitchFamily="18" charset="0"/>
                <a:ea typeface="楷体_GB2312" pitchFamily="49" charset="-122"/>
              </a:rPr>
              <a:t>指向当前的</a:t>
            </a:r>
            <a:r>
              <a:rPr kumimoji="1" lang="en-US" altLang="zh-CN" sz="2800" b="1" i="0" u="none" strike="noStrike" kern="0" cap="none" spc="0" normalizeH="0" baseline="0" noProof="0" dirty="0">
                <a:ln>
                  <a:noFill/>
                </a:ln>
                <a:solidFill>
                  <a:srgbClr val="000000"/>
                </a:solidFill>
                <a:effectLst/>
                <a:uLnTx/>
                <a:uFillTx/>
                <a:latin typeface="Times New Roman" pitchFamily="18" charset="0"/>
                <a:ea typeface="楷体_GB2312" pitchFamily="49" charset="-122"/>
              </a:rPr>
              <a:t>T</a:t>
            </a:r>
          </a:p>
          <a:p>
            <a:pPr marL="0" marR="0" lvl="0" indent="0" defTabSz="914400" eaLnBrk="1" fontAlgn="base" latinLnBrk="0" hangingPunct="1">
              <a:lnSpc>
                <a:spcPct val="115000"/>
              </a:lnSpc>
              <a:spcBef>
                <a:spcPct val="0"/>
              </a:spcBef>
              <a:spcAft>
                <a:spcPct val="0"/>
              </a:spcAft>
              <a:buClrTx/>
              <a:buSzTx/>
              <a:buFontTx/>
              <a:buNone/>
              <a:tabLst/>
              <a:defRPr/>
            </a:pPr>
            <a:r>
              <a:rPr kumimoji="1" lang="en-US" altLang="zh-CN" sz="2800" b="1" i="0" u="none" strike="noStrike" kern="0" cap="none" spc="0" normalizeH="0" baseline="0" noProof="0" dirty="0">
                <a:ln>
                  <a:noFill/>
                </a:ln>
                <a:solidFill>
                  <a:srgbClr val="000000"/>
                </a:solidFill>
                <a:effectLst/>
                <a:uLnTx/>
                <a:uFillTx/>
                <a:latin typeface="Times New Roman" pitchFamily="18" charset="0"/>
                <a:ea typeface="楷体_GB2312" pitchFamily="49" charset="-122"/>
              </a:rPr>
              <a:t>                          </a:t>
            </a:r>
            <a:endParaRPr kumimoji="1" lang="zh-CN" altLang="en-US" sz="2800" b="1" i="0" u="none" strike="noStrike" kern="0" cap="none" spc="0" normalizeH="0" baseline="0" noProof="0" dirty="0">
              <a:ln>
                <a:noFill/>
              </a:ln>
              <a:solidFill>
                <a:srgbClr val="000000"/>
              </a:solidFill>
              <a:effectLst/>
              <a:uLnTx/>
              <a:uFillTx/>
              <a:latin typeface="Times New Roman" pitchFamily="18" charset="0"/>
              <a:ea typeface="楷体_GB2312" pitchFamily="49" charset="-122"/>
            </a:endParaRPr>
          </a:p>
        </p:txBody>
      </p:sp>
      <p:sp>
        <p:nvSpPr>
          <p:cNvPr id="18" name="Rectangle 6"/>
          <p:cNvSpPr>
            <a:spLocks noChangeArrowheads="1"/>
          </p:cNvSpPr>
          <p:nvPr/>
        </p:nvSpPr>
        <p:spPr bwMode="auto">
          <a:xfrm>
            <a:off x="1295400" y="5059713"/>
            <a:ext cx="6218369" cy="104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15000"/>
              </a:lnSpc>
              <a:spcBef>
                <a:spcPct val="0"/>
              </a:spcBef>
              <a:spcAft>
                <a:spcPct val="0"/>
              </a:spcAft>
              <a:buClrTx/>
              <a:buSzTx/>
              <a:buFontTx/>
              <a:buNone/>
              <a:tabLst/>
              <a:defRPr/>
            </a:pPr>
            <a:r>
              <a:rPr kumimoji="1" lang="en-US" altLang="zh-CN" sz="2800" b="1" i="0" u="none" strike="noStrike" kern="0" cap="none" spc="0" normalizeH="0" baseline="0" noProof="0" dirty="0" err="1">
                <a:ln>
                  <a:noFill/>
                </a:ln>
                <a:solidFill>
                  <a:srgbClr val="0000FF"/>
                </a:solidFill>
                <a:effectLst/>
                <a:uLnTx/>
                <a:uFillTx/>
                <a:latin typeface="Times New Roman" pitchFamily="18" charset="0"/>
                <a:ea typeface="楷体_GB2312" pitchFamily="49" charset="-122"/>
              </a:rPr>
              <a:t>SearchBST</a:t>
            </a:r>
            <a:r>
              <a:rPr kumimoji="1" lang="en-US" altLang="zh-CN" sz="2800" b="1" i="0" u="none" strike="noStrike" kern="0" cap="none" spc="0" normalizeH="0" baseline="0" noProof="0" dirty="0">
                <a:ln>
                  <a:noFill/>
                </a:ln>
                <a:solidFill>
                  <a:srgbClr val="0000FF"/>
                </a:solidFill>
                <a:effectLst/>
                <a:uLnTx/>
                <a:uFillTx/>
                <a:latin typeface="Times New Roman" pitchFamily="18" charset="0"/>
                <a:ea typeface="楷体_GB2312" pitchFamily="49" charset="-122"/>
              </a:rPr>
              <a:t> (T-&gt;</a:t>
            </a:r>
            <a:r>
              <a:rPr kumimoji="1" lang="en-US" altLang="zh-CN" sz="2800" b="1" i="0" u="none" strike="noStrike" kern="0" cap="none" spc="0" normalizeH="0" baseline="0" noProof="0" dirty="0" err="1">
                <a:ln>
                  <a:noFill/>
                </a:ln>
                <a:solidFill>
                  <a:srgbClr val="0000FF"/>
                </a:solidFill>
                <a:effectLst/>
                <a:uLnTx/>
                <a:uFillTx/>
                <a:latin typeface="Times New Roman" pitchFamily="18" charset="0"/>
                <a:ea typeface="楷体_GB2312" pitchFamily="49" charset="-122"/>
              </a:rPr>
              <a:t>rchild</a:t>
            </a:r>
            <a:r>
              <a:rPr kumimoji="1" lang="en-US" altLang="zh-CN" sz="2800" b="1" i="0" u="none" strike="noStrike" kern="0" cap="none" spc="0" normalizeH="0" baseline="0" noProof="0" dirty="0">
                <a:ln>
                  <a:noFill/>
                </a:ln>
                <a:solidFill>
                  <a:srgbClr val="0000FF"/>
                </a:solidFill>
                <a:effectLst/>
                <a:uLnTx/>
                <a:uFillTx/>
                <a:latin typeface="Times New Roman" pitchFamily="18" charset="0"/>
                <a:ea typeface="楷体_GB2312" pitchFamily="49" charset="-122"/>
              </a:rPr>
              <a:t>, key, T, p</a:t>
            </a:r>
            <a:r>
              <a:rPr kumimoji="1" lang="en-US" altLang="zh-CN" sz="28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 ); </a:t>
            </a:r>
          </a:p>
          <a:p>
            <a:pPr marL="0" marR="0" lvl="0" indent="0" defTabSz="914400" eaLnBrk="1" fontAlgn="base" latinLnBrk="0" hangingPunct="1">
              <a:lnSpc>
                <a:spcPct val="115000"/>
              </a:lnSpc>
              <a:spcBef>
                <a:spcPct val="0"/>
              </a:spcBef>
              <a:spcAft>
                <a:spcPct val="0"/>
              </a:spcAft>
              <a:buClrTx/>
              <a:buSzTx/>
              <a:buFontTx/>
              <a:buNone/>
              <a:tabLst/>
              <a:defRPr/>
            </a:pPr>
            <a:r>
              <a:rPr kumimoji="1" lang="en-US" altLang="zh-CN" sz="2800" b="1" i="0" u="none" strike="noStrike" kern="0" cap="none" spc="0" normalizeH="0" baseline="0" noProof="0" dirty="0">
                <a:ln>
                  <a:noFill/>
                </a:ln>
                <a:solidFill>
                  <a:srgbClr val="000000"/>
                </a:solidFill>
                <a:effectLst/>
                <a:uLnTx/>
                <a:uFillTx/>
                <a:latin typeface="Times New Roman" pitchFamily="18" charset="0"/>
                <a:ea typeface="楷体_GB2312" pitchFamily="49" charset="-122"/>
              </a:rPr>
              <a:t>                            // </a:t>
            </a:r>
            <a:r>
              <a:rPr kumimoji="1" lang="zh-CN" altLang="en-US" sz="2800" b="1" i="0" u="none" strike="noStrike" kern="0" cap="none" spc="0" normalizeH="0" baseline="0" noProof="0" dirty="0">
                <a:ln>
                  <a:noFill/>
                </a:ln>
                <a:solidFill>
                  <a:srgbClr val="000000"/>
                </a:solidFill>
                <a:effectLst/>
                <a:uLnTx/>
                <a:uFillTx/>
                <a:latin typeface="Times New Roman" pitchFamily="18" charset="0"/>
                <a:ea typeface="楷体_GB2312" pitchFamily="49" charset="-122"/>
              </a:rPr>
              <a:t>在右子树中继续查找</a:t>
            </a:r>
          </a:p>
        </p:txBody>
      </p:sp>
      <p:sp>
        <p:nvSpPr>
          <p:cNvPr id="19" name="Text Box 4"/>
          <p:cNvSpPr txBox="1">
            <a:spLocks noChangeArrowheads="1"/>
          </p:cNvSpPr>
          <p:nvPr/>
        </p:nvSpPr>
        <p:spPr bwMode="auto">
          <a:xfrm>
            <a:off x="446088" y="857250"/>
            <a:ext cx="64627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solidFill>
                  <a:srgbClr val="003300"/>
                </a:solidFill>
                <a:ea typeface="宋体" charset="-122"/>
              </a:rPr>
              <a:t> </a:t>
            </a:r>
            <a:r>
              <a:rPr lang="zh-CN" altLang="en-US" sz="2800">
                <a:solidFill>
                  <a:srgbClr val="003300"/>
                </a:solidFill>
                <a:ea typeface="宋体" charset="-122"/>
              </a:rPr>
              <a:t>二叉排序树的查找算法</a:t>
            </a:r>
            <a:r>
              <a:rPr lang="en-US" altLang="zh-CN" sz="2800">
                <a:solidFill>
                  <a:srgbClr val="003300"/>
                </a:solidFill>
                <a:ea typeface="宋体" charset="-122"/>
              </a:rPr>
              <a:t>-</a:t>
            </a:r>
            <a:r>
              <a:rPr lang="zh-CN" altLang="en-US" sz="2800">
                <a:solidFill>
                  <a:srgbClr val="003300"/>
                </a:solidFill>
                <a:ea typeface="宋体" charset="-122"/>
              </a:rPr>
              <a:t>递归算法</a:t>
            </a:r>
          </a:p>
        </p:txBody>
      </p:sp>
    </p:spTree>
    <p:extLst>
      <p:ext uri="{BB962C8B-B14F-4D97-AF65-F5344CB8AC3E}">
        <p14:creationId xmlns:p14="http://schemas.microsoft.com/office/powerpoint/2010/main" val="1229788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downRigh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4" grpId="0" autoUpdateAnimBg="0"/>
      <p:bldP spid="16" grpId="0" autoUpdateAnimBg="0"/>
      <p:bldP spid="17" grpId="0" autoUpdateAnimBg="0"/>
      <p:bldP spid="18"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10.2.1 </a:t>
            </a:r>
            <a:r>
              <a:rPr kumimoji="1" lang="zh-CN" altLang="en-US" sz="3200" b="1" dirty="0">
                <a:latin typeface="Arial" charset="0"/>
                <a:ea typeface="宋体" charset="-122"/>
                <a:cs typeface="+mn-cs"/>
              </a:rPr>
              <a:t>二叉排序树和平衡二叉树</a:t>
            </a:r>
          </a:p>
        </p:txBody>
      </p:sp>
      <p:sp>
        <p:nvSpPr>
          <p:cNvPr id="3" name="内容占位符 2"/>
          <p:cNvSpPr>
            <a:spLocks noGrp="1"/>
          </p:cNvSpPr>
          <p:nvPr>
            <p:ph idx="1"/>
          </p:nvPr>
        </p:nvSpPr>
        <p:spPr>
          <a:xfrm>
            <a:off x="457200" y="1447800"/>
            <a:ext cx="8229600" cy="5105400"/>
          </a:xfrm>
        </p:spPr>
        <p:txBody>
          <a:bodyPr>
            <a:normAutofit/>
          </a:bodyPr>
          <a:lstStyle/>
          <a:p>
            <a:pPr algn="just">
              <a:lnSpc>
                <a:spcPct val="150000"/>
              </a:lnSpc>
            </a:pPr>
            <a:r>
              <a:rPr lang="zh-CN" altLang="en-US" sz="2400" b="1" dirty="0"/>
              <a:t>在二叉树上查找其关键字等于给定值的结点过程，恰是走了一条从根结点到该节点的路径的过程，和给定值比较的关键字个数等于路径长度加</a:t>
            </a:r>
            <a:r>
              <a:rPr lang="en-US" altLang="zh-CN" sz="2400" b="1" dirty="0"/>
              <a:t>1</a:t>
            </a:r>
            <a:r>
              <a:rPr lang="zh-CN" altLang="en-US" sz="2400" b="1" dirty="0"/>
              <a:t>（或结点所在层次数）。</a:t>
            </a:r>
            <a:endParaRPr lang="en-US" altLang="zh-CN" sz="2400" b="1" dirty="0"/>
          </a:p>
          <a:p>
            <a:pPr algn="just">
              <a:lnSpc>
                <a:spcPct val="150000"/>
              </a:lnSpc>
            </a:pPr>
            <a:r>
              <a:rPr lang="zh-CN" altLang="en-US" sz="2400" b="1" dirty="0"/>
              <a:t>因此，和折半查找类似，与给定值比较的关键字个数不超过树的深度。然而，</a:t>
            </a:r>
            <a:r>
              <a:rPr lang="zh-CN" altLang="en-US" sz="2400" b="1" dirty="0">
                <a:solidFill>
                  <a:srgbClr val="FF0000"/>
                </a:solidFill>
              </a:rPr>
              <a:t>折半查找长度为</a:t>
            </a:r>
            <a:r>
              <a:rPr lang="en-US" altLang="zh-CN" sz="2400" b="1" dirty="0">
                <a:solidFill>
                  <a:srgbClr val="FF0000"/>
                </a:solidFill>
              </a:rPr>
              <a:t>n</a:t>
            </a:r>
            <a:r>
              <a:rPr lang="zh-CN" altLang="en-US" sz="2400" b="1" dirty="0">
                <a:solidFill>
                  <a:srgbClr val="FF0000"/>
                </a:solidFill>
              </a:rPr>
              <a:t>的表的判定树是唯一的，而含有</a:t>
            </a:r>
            <a:r>
              <a:rPr lang="en-US" altLang="zh-CN" sz="2400" b="1" dirty="0">
                <a:solidFill>
                  <a:srgbClr val="FF0000"/>
                </a:solidFill>
              </a:rPr>
              <a:t>n</a:t>
            </a:r>
            <a:r>
              <a:rPr lang="zh-CN" altLang="en-US" sz="2400" b="1" dirty="0">
                <a:solidFill>
                  <a:srgbClr val="FF0000"/>
                </a:solidFill>
              </a:rPr>
              <a:t>个结点的二叉排序树却不唯一。</a:t>
            </a:r>
          </a:p>
          <a:p>
            <a:pPr algn="just">
              <a:lnSpc>
                <a:spcPct val="150000"/>
              </a:lnSpc>
            </a:pPr>
            <a:endParaRPr lang="zh-CN" altLang="en-US" sz="2400" b="1" dirty="0"/>
          </a:p>
        </p:txBody>
      </p:sp>
      <p:sp>
        <p:nvSpPr>
          <p:cNvPr id="4" name="日期占位符 3"/>
          <p:cNvSpPr>
            <a:spLocks noGrp="1"/>
          </p:cNvSpPr>
          <p:nvPr>
            <p:ph type="dt" sz="half" idx="10"/>
          </p:nvPr>
        </p:nvSpPr>
        <p:spPr/>
        <p:txBody>
          <a:bodyPr/>
          <a:lstStyle/>
          <a:p>
            <a:fld id="{2B69DB77-3836-4ECA-9025-06C4D5612A16}"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62</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34" name="Text Box 28"/>
          <p:cNvSpPr txBox="1">
            <a:spLocks noChangeArrowheads="1"/>
          </p:cNvSpPr>
          <p:nvPr/>
        </p:nvSpPr>
        <p:spPr bwMode="auto">
          <a:xfrm>
            <a:off x="449263" y="866775"/>
            <a:ext cx="62420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solidFill>
                  <a:srgbClr val="003300"/>
                </a:solidFill>
                <a:ea typeface="宋体" charset="-122"/>
              </a:rPr>
              <a:t> </a:t>
            </a:r>
            <a:r>
              <a:rPr lang="zh-CN" altLang="en-US" sz="2800">
                <a:solidFill>
                  <a:srgbClr val="003300"/>
                </a:solidFill>
                <a:ea typeface="宋体" charset="-122"/>
              </a:rPr>
              <a:t>二叉排序树的查找算法分析</a:t>
            </a:r>
          </a:p>
        </p:txBody>
      </p:sp>
    </p:spTree>
    <p:extLst>
      <p:ext uri="{BB962C8B-B14F-4D97-AF65-F5344CB8AC3E}">
        <p14:creationId xmlns:p14="http://schemas.microsoft.com/office/powerpoint/2010/main" val="41970119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10.2.1 </a:t>
            </a:r>
            <a:r>
              <a:rPr kumimoji="1" lang="zh-CN" altLang="en-US" sz="3200" b="1" dirty="0">
                <a:latin typeface="Arial" charset="0"/>
                <a:ea typeface="宋体" charset="-122"/>
                <a:cs typeface="+mn-cs"/>
              </a:rPr>
              <a:t>二叉排序树和平衡二叉树</a:t>
            </a:r>
          </a:p>
        </p:txBody>
      </p:sp>
      <p:sp>
        <p:nvSpPr>
          <p:cNvPr id="4" name="日期占位符 3"/>
          <p:cNvSpPr>
            <a:spLocks noGrp="1"/>
          </p:cNvSpPr>
          <p:nvPr>
            <p:ph type="dt" sz="half" idx="10"/>
          </p:nvPr>
        </p:nvSpPr>
        <p:spPr/>
        <p:txBody>
          <a:bodyPr/>
          <a:lstStyle/>
          <a:p>
            <a:fld id="{2E519D15-5264-42E5-95C4-93EA8C9B490C}"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63</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Line 20"/>
          <p:cNvSpPr>
            <a:spLocks noChangeShapeType="1"/>
          </p:cNvSpPr>
          <p:nvPr/>
        </p:nvSpPr>
        <p:spPr bwMode="auto">
          <a:xfrm>
            <a:off x="5710238" y="1608137"/>
            <a:ext cx="228600" cy="2286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14" name="Line 21"/>
          <p:cNvSpPr>
            <a:spLocks noChangeShapeType="1"/>
          </p:cNvSpPr>
          <p:nvPr/>
        </p:nvSpPr>
        <p:spPr bwMode="auto">
          <a:xfrm>
            <a:off x="6167438" y="2217737"/>
            <a:ext cx="228600" cy="2286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16" name="Line 22"/>
          <p:cNvSpPr>
            <a:spLocks noChangeShapeType="1"/>
          </p:cNvSpPr>
          <p:nvPr/>
        </p:nvSpPr>
        <p:spPr bwMode="auto">
          <a:xfrm>
            <a:off x="6624638" y="2827337"/>
            <a:ext cx="228600" cy="2286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17" name="Line 23"/>
          <p:cNvSpPr>
            <a:spLocks noChangeShapeType="1"/>
          </p:cNvSpPr>
          <p:nvPr/>
        </p:nvSpPr>
        <p:spPr bwMode="auto">
          <a:xfrm>
            <a:off x="7145338" y="3355975"/>
            <a:ext cx="215900" cy="2873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18" name="Line 9"/>
          <p:cNvSpPr>
            <a:spLocks noChangeShapeType="1"/>
          </p:cNvSpPr>
          <p:nvPr/>
        </p:nvSpPr>
        <p:spPr bwMode="auto">
          <a:xfrm flipH="1">
            <a:off x="1795463" y="1716087"/>
            <a:ext cx="304800" cy="3810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19" name="Line 10"/>
          <p:cNvSpPr>
            <a:spLocks noChangeShapeType="1"/>
          </p:cNvSpPr>
          <p:nvPr/>
        </p:nvSpPr>
        <p:spPr bwMode="auto">
          <a:xfrm flipH="1">
            <a:off x="1262063" y="2478087"/>
            <a:ext cx="304800" cy="3810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0" name="Line 11"/>
          <p:cNvSpPr>
            <a:spLocks noChangeShapeType="1"/>
          </p:cNvSpPr>
          <p:nvPr/>
        </p:nvSpPr>
        <p:spPr bwMode="auto">
          <a:xfrm>
            <a:off x="2405063" y="1716087"/>
            <a:ext cx="304800" cy="3810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1" name="Line 12"/>
          <p:cNvSpPr>
            <a:spLocks noChangeShapeType="1"/>
          </p:cNvSpPr>
          <p:nvPr/>
        </p:nvSpPr>
        <p:spPr bwMode="auto">
          <a:xfrm>
            <a:off x="1795463" y="2554287"/>
            <a:ext cx="152400" cy="3048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2" name="Oval 3"/>
          <p:cNvSpPr>
            <a:spLocks noChangeArrowheads="1"/>
          </p:cNvSpPr>
          <p:nvPr/>
        </p:nvSpPr>
        <p:spPr bwMode="auto">
          <a:xfrm>
            <a:off x="2024063" y="1335087"/>
            <a:ext cx="457200" cy="457200"/>
          </a:xfrm>
          <a:prstGeom prst="ellipse">
            <a:avLst/>
          </a:prstGeom>
          <a:solidFill>
            <a:srgbClr val="FFFFFF"/>
          </a:solidFill>
          <a:ln w="9525">
            <a:solidFill>
              <a:srgbClr val="00000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imes New Roman" pitchFamily="18" charset="0"/>
                <a:ea typeface="宋体" charset="-122"/>
              </a:rPr>
              <a:t>45</a:t>
            </a:r>
          </a:p>
        </p:txBody>
      </p:sp>
      <p:sp>
        <p:nvSpPr>
          <p:cNvPr id="23" name="Oval 4"/>
          <p:cNvSpPr>
            <a:spLocks noChangeArrowheads="1"/>
          </p:cNvSpPr>
          <p:nvPr/>
        </p:nvSpPr>
        <p:spPr bwMode="auto">
          <a:xfrm>
            <a:off x="1490663" y="2097087"/>
            <a:ext cx="457200" cy="457200"/>
          </a:xfrm>
          <a:prstGeom prst="ellipse">
            <a:avLst/>
          </a:prstGeom>
          <a:solidFill>
            <a:srgbClr val="FFFFFF"/>
          </a:solidFill>
          <a:ln w="9525">
            <a:solidFill>
              <a:srgbClr val="00000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imes New Roman" pitchFamily="18" charset="0"/>
                <a:ea typeface="宋体" charset="-122"/>
              </a:rPr>
              <a:t>24</a:t>
            </a:r>
          </a:p>
        </p:txBody>
      </p:sp>
      <p:sp>
        <p:nvSpPr>
          <p:cNvPr id="24" name="Oval 5"/>
          <p:cNvSpPr>
            <a:spLocks noChangeArrowheads="1"/>
          </p:cNvSpPr>
          <p:nvPr/>
        </p:nvSpPr>
        <p:spPr bwMode="auto">
          <a:xfrm>
            <a:off x="2557463" y="2097087"/>
            <a:ext cx="457200" cy="457200"/>
          </a:xfrm>
          <a:prstGeom prst="ellipse">
            <a:avLst/>
          </a:prstGeom>
          <a:solidFill>
            <a:srgbClr val="FFFFFF"/>
          </a:solidFill>
          <a:ln w="9525">
            <a:solidFill>
              <a:srgbClr val="00000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imes New Roman" pitchFamily="18" charset="0"/>
                <a:ea typeface="宋体" charset="-122"/>
              </a:rPr>
              <a:t>53</a:t>
            </a:r>
          </a:p>
        </p:txBody>
      </p:sp>
      <p:sp>
        <p:nvSpPr>
          <p:cNvPr id="25" name="Oval 6"/>
          <p:cNvSpPr>
            <a:spLocks noChangeArrowheads="1"/>
          </p:cNvSpPr>
          <p:nvPr/>
        </p:nvSpPr>
        <p:spPr bwMode="auto">
          <a:xfrm>
            <a:off x="881063" y="2859087"/>
            <a:ext cx="457200" cy="457200"/>
          </a:xfrm>
          <a:prstGeom prst="ellipse">
            <a:avLst/>
          </a:prstGeom>
          <a:solidFill>
            <a:srgbClr val="FFFFFF"/>
          </a:solidFill>
          <a:ln w="9525">
            <a:solidFill>
              <a:srgbClr val="00000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imes New Roman" pitchFamily="18" charset="0"/>
                <a:ea typeface="宋体" charset="-122"/>
              </a:rPr>
              <a:t>12</a:t>
            </a:r>
          </a:p>
        </p:txBody>
      </p:sp>
      <p:sp>
        <p:nvSpPr>
          <p:cNvPr id="26" name="Oval 7"/>
          <p:cNvSpPr>
            <a:spLocks noChangeArrowheads="1"/>
          </p:cNvSpPr>
          <p:nvPr/>
        </p:nvSpPr>
        <p:spPr bwMode="auto">
          <a:xfrm>
            <a:off x="1795463" y="2859087"/>
            <a:ext cx="457200" cy="457200"/>
          </a:xfrm>
          <a:prstGeom prst="ellipse">
            <a:avLst/>
          </a:prstGeom>
          <a:solidFill>
            <a:srgbClr val="FFFFFF"/>
          </a:solidFill>
          <a:ln w="9525">
            <a:solidFill>
              <a:srgbClr val="00000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imes New Roman" pitchFamily="18" charset="0"/>
                <a:ea typeface="宋体" charset="-122"/>
              </a:rPr>
              <a:t>37</a:t>
            </a:r>
          </a:p>
        </p:txBody>
      </p:sp>
      <p:sp>
        <p:nvSpPr>
          <p:cNvPr id="27" name="Oval 14"/>
          <p:cNvSpPr>
            <a:spLocks noChangeArrowheads="1"/>
          </p:cNvSpPr>
          <p:nvPr/>
        </p:nvSpPr>
        <p:spPr bwMode="auto">
          <a:xfrm>
            <a:off x="5329238" y="1227137"/>
            <a:ext cx="457200" cy="457200"/>
          </a:xfrm>
          <a:prstGeom prst="ellipse">
            <a:avLst/>
          </a:prstGeom>
          <a:solidFill>
            <a:srgbClr val="FFFFFF"/>
          </a:solidFill>
          <a:ln w="9525">
            <a:solidFill>
              <a:srgbClr val="00000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imes New Roman" pitchFamily="18" charset="0"/>
                <a:ea typeface="宋体" charset="-122"/>
              </a:rPr>
              <a:t>12</a:t>
            </a:r>
          </a:p>
        </p:txBody>
      </p:sp>
      <p:sp>
        <p:nvSpPr>
          <p:cNvPr id="28" name="Oval 15"/>
          <p:cNvSpPr>
            <a:spLocks noChangeArrowheads="1"/>
          </p:cNvSpPr>
          <p:nvPr/>
        </p:nvSpPr>
        <p:spPr bwMode="auto">
          <a:xfrm>
            <a:off x="5786438" y="1836737"/>
            <a:ext cx="457200" cy="457200"/>
          </a:xfrm>
          <a:prstGeom prst="ellipse">
            <a:avLst/>
          </a:prstGeom>
          <a:solidFill>
            <a:srgbClr val="FFFFFF"/>
          </a:solidFill>
          <a:ln w="9525">
            <a:solidFill>
              <a:srgbClr val="00000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imes New Roman" pitchFamily="18" charset="0"/>
                <a:ea typeface="宋体" charset="-122"/>
              </a:rPr>
              <a:t>24</a:t>
            </a:r>
          </a:p>
        </p:txBody>
      </p:sp>
      <p:sp>
        <p:nvSpPr>
          <p:cNvPr id="29" name="Oval 16"/>
          <p:cNvSpPr>
            <a:spLocks noChangeArrowheads="1"/>
          </p:cNvSpPr>
          <p:nvPr/>
        </p:nvSpPr>
        <p:spPr bwMode="auto">
          <a:xfrm>
            <a:off x="6243638" y="2446337"/>
            <a:ext cx="457200" cy="457200"/>
          </a:xfrm>
          <a:prstGeom prst="ellipse">
            <a:avLst/>
          </a:prstGeom>
          <a:solidFill>
            <a:srgbClr val="FFFFFF"/>
          </a:solidFill>
          <a:ln w="9525">
            <a:solidFill>
              <a:srgbClr val="00000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imes New Roman" pitchFamily="18" charset="0"/>
                <a:ea typeface="宋体" charset="-122"/>
              </a:rPr>
              <a:t>37</a:t>
            </a:r>
          </a:p>
        </p:txBody>
      </p:sp>
      <p:sp>
        <p:nvSpPr>
          <p:cNvPr id="30" name="Oval 17"/>
          <p:cNvSpPr>
            <a:spLocks noChangeArrowheads="1"/>
          </p:cNvSpPr>
          <p:nvPr/>
        </p:nvSpPr>
        <p:spPr bwMode="auto">
          <a:xfrm>
            <a:off x="6777038" y="2979737"/>
            <a:ext cx="457200" cy="457200"/>
          </a:xfrm>
          <a:prstGeom prst="ellipse">
            <a:avLst/>
          </a:prstGeom>
          <a:solidFill>
            <a:srgbClr val="FFFFFF"/>
          </a:solidFill>
          <a:ln w="9525">
            <a:solidFill>
              <a:srgbClr val="00000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imes New Roman" pitchFamily="18" charset="0"/>
                <a:ea typeface="宋体" charset="-122"/>
              </a:rPr>
              <a:t>45</a:t>
            </a:r>
          </a:p>
        </p:txBody>
      </p:sp>
      <p:sp>
        <p:nvSpPr>
          <p:cNvPr id="31" name="Oval 18"/>
          <p:cNvSpPr>
            <a:spLocks noChangeArrowheads="1"/>
          </p:cNvSpPr>
          <p:nvPr/>
        </p:nvSpPr>
        <p:spPr bwMode="auto">
          <a:xfrm>
            <a:off x="7216775" y="3571875"/>
            <a:ext cx="457200" cy="457200"/>
          </a:xfrm>
          <a:prstGeom prst="ellipse">
            <a:avLst/>
          </a:prstGeom>
          <a:solidFill>
            <a:srgbClr val="FFFFFF"/>
          </a:solidFill>
          <a:ln w="9525">
            <a:solidFill>
              <a:srgbClr val="00000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imes New Roman" pitchFamily="18" charset="0"/>
                <a:ea typeface="宋体" charset="-122"/>
              </a:rPr>
              <a:t>53</a:t>
            </a:r>
          </a:p>
        </p:txBody>
      </p:sp>
      <p:sp>
        <p:nvSpPr>
          <p:cNvPr id="32" name="Text Box 25"/>
          <p:cNvSpPr txBox="1">
            <a:spLocks noChangeArrowheads="1"/>
          </p:cNvSpPr>
          <p:nvPr/>
        </p:nvSpPr>
        <p:spPr bwMode="auto">
          <a:xfrm>
            <a:off x="635000" y="3883025"/>
            <a:ext cx="2622550" cy="116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50000"/>
              </a:spcBef>
              <a:spcAft>
                <a:spcPct val="0"/>
              </a:spcAft>
            </a:pPr>
            <a:r>
              <a:rPr lang="zh-CN" altLang="en-US" sz="2800" dirty="0">
                <a:solidFill>
                  <a:srgbClr val="0000FF"/>
                </a:solidFill>
                <a:ea typeface="宋体" charset="-122"/>
              </a:rPr>
              <a:t>平均查找长度</a:t>
            </a:r>
          </a:p>
          <a:p>
            <a:pPr eaLnBrk="1" fontAlgn="base" hangingPunct="1">
              <a:spcBef>
                <a:spcPct val="50000"/>
              </a:spcBef>
              <a:spcAft>
                <a:spcPct val="0"/>
              </a:spcAft>
            </a:pPr>
            <a:r>
              <a:rPr lang="en-US" altLang="zh-CN" sz="2800" dirty="0">
                <a:solidFill>
                  <a:srgbClr val="0000FF"/>
                </a:solidFill>
                <a:ea typeface="宋体" charset="-122"/>
              </a:rPr>
              <a:t>O(log</a:t>
            </a:r>
            <a:r>
              <a:rPr lang="en-US" altLang="zh-CN" sz="2800" baseline="-25000" dirty="0">
                <a:solidFill>
                  <a:srgbClr val="0000FF"/>
                </a:solidFill>
                <a:ea typeface="宋体" charset="-122"/>
              </a:rPr>
              <a:t>2</a:t>
            </a:r>
            <a:r>
              <a:rPr lang="en-US" altLang="zh-CN" sz="2800" dirty="0">
                <a:solidFill>
                  <a:srgbClr val="0000FF"/>
                </a:solidFill>
                <a:ea typeface="宋体" charset="-122"/>
              </a:rPr>
              <a:t>n)</a:t>
            </a:r>
          </a:p>
        </p:txBody>
      </p:sp>
      <p:sp>
        <p:nvSpPr>
          <p:cNvPr id="33" name="Text Box 26"/>
          <p:cNvSpPr txBox="1">
            <a:spLocks noChangeArrowheads="1"/>
          </p:cNvSpPr>
          <p:nvPr/>
        </p:nvSpPr>
        <p:spPr bwMode="auto">
          <a:xfrm>
            <a:off x="4481513" y="3676650"/>
            <a:ext cx="2735262" cy="116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50000"/>
              </a:spcBef>
              <a:spcAft>
                <a:spcPct val="0"/>
              </a:spcAft>
            </a:pPr>
            <a:r>
              <a:rPr lang="zh-CN" altLang="en-US" sz="2800">
                <a:solidFill>
                  <a:srgbClr val="0000FF"/>
                </a:solidFill>
                <a:ea typeface="宋体" charset="-122"/>
              </a:rPr>
              <a:t>平均查找长度</a:t>
            </a:r>
          </a:p>
          <a:p>
            <a:pPr eaLnBrk="1" fontAlgn="base" hangingPunct="1">
              <a:spcBef>
                <a:spcPct val="50000"/>
              </a:spcBef>
              <a:spcAft>
                <a:spcPct val="0"/>
              </a:spcAft>
            </a:pPr>
            <a:r>
              <a:rPr lang="en-US" altLang="zh-CN" sz="2800">
                <a:solidFill>
                  <a:srgbClr val="0000FF"/>
                </a:solidFill>
                <a:ea typeface="宋体" charset="-122"/>
              </a:rPr>
              <a:t>O(n)</a:t>
            </a:r>
          </a:p>
        </p:txBody>
      </p:sp>
      <p:sp>
        <p:nvSpPr>
          <p:cNvPr id="34" name="Text Box 28"/>
          <p:cNvSpPr txBox="1">
            <a:spLocks noChangeArrowheads="1"/>
          </p:cNvSpPr>
          <p:nvPr/>
        </p:nvSpPr>
        <p:spPr bwMode="auto">
          <a:xfrm>
            <a:off x="449263" y="866775"/>
            <a:ext cx="62420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solidFill>
                  <a:srgbClr val="003300"/>
                </a:solidFill>
                <a:ea typeface="宋体" charset="-122"/>
              </a:rPr>
              <a:t> </a:t>
            </a:r>
            <a:r>
              <a:rPr lang="zh-CN" altLang="en-US" sz="2800">
                <a:solidFill>
                  <a:srgbClr val="003300"/>
                </a:solidFill>
                <a:ea typeface="宋体" charset="-122"/>
              </a:rPr>
              <a:t>二叉排序树的查找算法分析</a:t>
            </a:r>
          </a:p>
        </p:txBody>
      </p:sp>
      <p:sp>
        <p:nvSpPr>
          <p:cNvPr id="35" name="Rectangle 30"/>
          <p:cNvSpPr>
            <a:spLocks noChangeArrowheads="1"/>
          </p:cNvSpPr>
          <p:nvPr/>
        </p:nvSpPr>
        <p:spPr bwMode="auto">
          <a:xfrm>
            <a:off x="4554538" y="5330825"/>
            <a:ext cx="3946525"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15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000000"/>
                </a:solidFill>
                <a:effectLst/>
                <a:uLnTx/>
                <a:uFillTx/>
                <a:latin typeface="Times New Roman" pitchFamily="18" charset="0"/>
                <a:ea typeface="楷体_GB2312" pitchFamily="49" charset="-122"/>
              </a:rPr>
              <a:t>ASL =</a:t>
            </a:r>
            <a:r>
              <a:rPr kumimoji="1" lang="zh-CN" altLang="en-US" sz="2800" b="1" i="0" u="none" strike="noStrike" kern="0" cap="none" spc="0" normalizeH="0" baseline="0" noProof="0">
                <a:ln>
                  <a:noFill/>
                </a:ln>
                <a:solidFill>
                  <a:srgbClr val="000000"/>
                </a:solidFill>
                <a:effectLst/>
                <a:uLnTx/>
                <a:uFillTx/>
                <a:latin typeface="Times New Roman" pitchFamily="18" charset="0"/>
                <a:ea typeface="楷体_GB2312" pitchFamily="49" charset="-122"/>
              </a:rPr>
              <a:t>（</a:t>
            </a:r>
            <a:r>
              <a:rPr kumimoji="1" lang="en-US" altLang="zh-CN" sz="2800" b="1" i="0" u="none" strike="noStrike" kern="0" cap="none" spc="0" normalizeH="0" baseline="0" noProof="0">
                <a:ln>
                  <a:noFill/>
                </a:ln>
                <a:solidFill>
                  <a:srgbClr val="000000"/>
                </a:solidFill>
                <a:effectLst/>
                <a:uLnTx/>
                <a:uFillTx/>
                <a:latin typeface="Times New Roman" pitchFamily="18" charset="0"/>
                <a:ea typeface="楷体_GB2312" pitchFamily="49" charset="-122"/>
              </a:rPr>
              <a:t>1+2+3+4+5</a:t>
            </a:r>
            <a:r>
              <a:rPr kumimoji="1" lang="zh-CN" altLang="en-US" sz="2800" b="1" i="0" u="none" strike="noStrike" kern="0" cap="none" spc="0" normalizeH="0" baseline="0" noProof="0">
                <a:ln>
                  <a:noFill/>
                </a:ln>
                <a:solidFill>
                  <a:srgbClr val="000000"/>
                </a:solidFill>
                <a:effectLst/>
                <a:uLnTx/>
                <a:uFillTx/>
                <a:latin typeface="Times New Roman" pitchFamily="18" charset="0"/>
                <a:ea typeface="楷体_GB2312" pitchFamily="49" charset="-122"/>
              </a:rPr>
              <a:t>）</a:t>
            </a:r>
            <a:r>
              <a:rPr kumimoji="1" lang="en-US" altLang="zh-CN" sz="2800" b="1" i="0" u="none" strike="noStrike" kern="0" cap="none" spc="0" normalizeH="0" baseline="0" noProof="0">
                <a:ln>
                  <a:noFill/>
                </a:ln>
                <a:solidFill>
                  <a:srgbClr val="000000"/>
                </a:solidFill>
                <a:effectLst/>
                <a:uLnTx/>
                <a:uFillTx/>
                <a:latin typeface="Times New Roman" pitchFamily="18" charset="0"/>
                <a:ea typeface="楷体_GB2312" pitchFamily="49" charset="-122"/>
              </a:rPr>
              <a:t>/ 5</a:t>
            </a:r>
          </a:p>
          <a:p>
            <a:pPr marL="0" marR="0" lvl="0" indent="0" defTabSz="914400" eaLnBrk="1" fontAlgn="base" latinLnBrk="0" hangingPunct="1">
              <a:lnSpc>
                <a:spcPct val="115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000000"/>
                </a:solidFill>
                <a:effectLst/>
                <a:uLnTx/>
                <a:uFillTx/>
                <a:latin typeface="Times New Roman" pitchFamily="18" charset="0"/>
                <a:ea typeface="楷体_GB2312" pitchFamily="49" charset="-122"/>
              </a:rPr>
              <a:t>         = 3</a:t>
            </a:r>
          </a:p>
        </p:txBody>
      </p:sp>
      <p:sp>
        <p:nvSpPr>
          <p:cNvPr id="36" name="Rectangle 31"/>
          <p:cNvSpPr>
            <a:spLocks noChangeArrowheads="1"/>
          </p:cNvSpPr>
          <p:nvPr/>
        </p:nvSpPr>
        <p:spPr bwMode="auto">
          <a:xfrm>
            <a:off x="304800" y="5403850"/>
            <a:ext cx="4035425"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15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000000"/>
                </a:solidFill>
                <a:effectLst/>
                <a:uLnTx/>
                <a:uFillTx/>
                <a:latin typeface="Times New Roman" pitchFamily="18" charset="0"/>
                <a:ea typeface="楷体_GB2312" pitchFamily="49" charset="-122"/>
              </a:rPr>
              <a:t>ASL =</a:t>
            </a:r>
            <a:r>
              <a:rPr kumimoji="1" lang="zh-CN" altLang="en-US" sz="2800" b="1" i="0" u="none" strike="noStrike" kern="0" cap="none" spc="0" normalizeH="0" baseline="0" noProof="0">
                <a:ln>
                  <a:noFill/>
                </a:ln>
                <a:solidFill>
                  <a:srgbClr val="000000"/>
                </a:solidFill>
                <a:effectLst/>
                <a:uLnTx/>
                <a:uFillTx/>
                <a:latin typeface="Times New Roman" pitchFamily="18" charset="0"/>
                <a:ea typeface="楷体_GB2312" pitchFamily="49" charset="-122"/>
              </a:rPr>
              <a:t>（</a:t>
            </a:r>
            <a:r>
              <a:rPr kumimoji="1" lang="en-US" altLang="zh-CN" sz="2800" b="1" i="0" u="none" strike="noStrike" kern="0" cap="none" spc="0" normalizeH="0" baseline="0" noProof="0">
                <a:ln>
                  <a:noFill/>
                </a:ln>
                <a:solidFill>
                  <a:srgbClr val="000000"/>
                </a:solidFill>
                <a:effectLst/>
                <a:uLnTx/>
                <a:uFillTx/>
                <a:latin typeface="Times New Roman" pitchFamily="18" charset="0"/>
                <a:ea typeface="楷体_GB2312" pitchFamily="49" charset="-122"/>
              </a:rPr>
              <a:t>1+2+2+3+3</a:t>
            </a:r>
            <a:r>
              <a:rPr kumimoji="1" lang="zh-CN" altLang="en-US" sz="2800" b="1" i="0" u="none" strike="noStrike" kern="0" cap="none" spc="0" normalizeH="0" baseline="0" noProof="0">
                <a:ln>
                  <a:noFill/>
                </a:ln>
                <a:solidFill>
                  <a:srgbClr val="000000"/>
                </a:solidFill>
                <a:effectLst/>
                <a:uLnTx/>
                <a:uFillTx/>
                <a:latin typeface="Times New Roman" pitchFamily="18" charset="0"/>
                <a:ea typeface="楷体_GB2312" pitchFamily="49" charset="-122"/>
              </a:rPr>
              <a:t>）</a:t>
            </a:r>
            <a:r>
              <a:rPr kumimoji="1" lang="en-US" altLang="zh-CN" sz="2800" b="1" i="0" u="none" strike="noStrike" kern="0" cap="none" spc="0" normalizeH="0" baseline="0" noProof="0">
                <a:ln>
                  <a:noFill/>
                </a:ln>
                <a:solidFill>
                  <a:srgbClr val="000000"/>
                </a:solidFill>
                <a:effectLst/>
                <a:uLnTx/>
                <a:uFillTx/>
                <a:latin typeface="Times New Roman" pitchFamily="18" charset="0"/>
                <a:ea typeface="楷体_GB2312" pitchFamily="49" charset="-122"/>
              </a:rPr>
              <a:t>/ 5 </a:t>
            </a:r>
          </a:p>
          <a:p>
            <a:pPr marL="0" marR="0" lvl="0" indent="0" defTabSz="914400" eaLnBrk="1" fontAlgn="base" latinLnBrk="0" hangingPunct="1">
              <a:lnSpc>
                <a:spcPct val="115000"/>
              </a:lnSpc>
              <a:spcBef>
                <a:spcPct val="0"/>
              </a:spcBef>
              <a:spcAft>
                <a:spcPct val="0"/>
              </a:spcAft>
              <a:buClrTx/>
              <a:buSzTx/>
              <a:buFontTx/>
              <a:buNone/>
              <a:tabLst/>
              <a:defRPr/>
            </a:pPr>
            <a:r>
              <a:rPr kumimoji="1" lang="en-US" altLang="zh-CN" sz="2800" b="1" i="0" u="none" strike="noStrike" kern="0" cap="none" spc="0" normalizeH="0" baseline="0" noProof="0">
                <a:ln>
                  <a:noFill/>
                </a:ln>
                <a:solidFill>
                  <a:srgbClr val="000000"/>
                </a:solidFill>
                <a:effectLst/>
                <a:uLnTx/>
                <a:uFillTx/>
                <a:latin typeface="Times New Roman" pitchFamily="18" charset="0"/>
                <a:ea typeface="楷体_GB2312" pitchFamily="49" charset="-122"/>
              </a:rPr>
              <a:t>             = 2.2</a:t>
            </a:r>
          </a:p>
        </p:txBody>
      </p:sp>
    </p:spTree>
    <p:extLst>
      <p:ext uri="{BB962C8B-B14F-4D97-AF65-F5344CB8AC3E}">
        <p14:creationId xmlns:p14="http://schemas.microsoft.com/office/powerpoint/2010/main" val="1800426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iterate type="wd">
                                    <p:tmPct val="100000"/>
                                  </p:iterate>
                                  <p:childTnLst>
                                    <p:set>
                                      <p:cBhvr>
                                        <p:cTn id="14" dur="1" fill="hold">
                                          <p:stCondLst>
                                            <p:cond delay="0"/>
                                          </p:stCondLst>
                                        </p:cTn>
                                        <p:tgtEl>
                                          <p:spTgt spid="35"/>
                                        </p:tgtEl>
                                        <p:attrNameLst>
                                          <p:attrName>style.visibility</p:attrName>
                                        </p:attrNameLst>
                                      </p:cBhvr>
                                      <p:to>
                                        <p:strVal val="visible"/>
                                      </p:to>
                                    </p:set>
                                    <p:animEffect transition="in" filter="wipe(left)">
                                      <p:cBhvr>
                                        <p:cTn id="15" dur="300"/>
                                        <p:tgtEl>
                                          <p:spTgt spid="3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iterate type="wd">
                                    <p:tmPct val="100000"/>
                                  </p:iterate>
                                  <p:childTnLst>
                                    <p:set>
                                      <p:cBhvr>
                                        <p:cTn id="19" dur="1" fill="hold">
                                          <p:stCondLst>
                                            <p:cond delay="0"/>
                                          </p:stCondLst>
                                        </p:cTn>
                                        <p:tgtEl>
                                          <p:spTgt spid="36"/>
                                        </p:tgtEl>
                                        <p:attrNameLst>
                                          <p:attrName>style.visibility</p:attrName>
                                        </p:attrNameLst>
                                      </p:cBhvr>
                                      <p:to>
                                        <p:strVal val="visible"/>
                                      </p:to>
                                    </p:set>
                                    <p:animEffect transition="in" filter="wipe(left)">
                                      <p:cBhvr>
                                        <p:cTn id="20" dur="3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5" grpId="0" autoUpdateAnimBg="0"/>
      <p:bldP spid="36"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10.2.1 </a:t>
            </a:r>
            <a:r>
              <a:rPr kumimoji="1" lang="zh-CN" altLang="en-US" sz="3200" b="1" dirty="0">
                <a:latin typeface="Arial" charset="0"/>
                <a:ea typeface="宋体" charset="-122"/>
                <a:cs typeface="+mn-cs"/>
              </a:rPr>
              <a:t>二叉排序树和平衡二叉树</a:t>
            </a:r>
          </a:p>
        </p:txBody>
      </p:sp>
      <p:sp>
        <p:nvSpPr>
          <p:cNvPr id="4" name="日期占位符 3"/>
          <p:cNvSpPr>
            <a:spLocks noGrp="1"/>
          </p:cNvSpPr>
          <p:nvPr>
            <p:ph type="dt" sz="half" idx="10"/>
          </p:nvPr>
        </p:nvSpPr>
        <p:spPr/>
        <p:txBody>
          <a:bodyPr/>
          <a:lstStyle/>
          <a:p>
            <a:fld id="{F29459B8-7A50-4F8B-AD0E-5C83C6579B94}"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64</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2"/>
          <p:cNvSpPr txBox="1">
            <a:spLocks noChangeArrowheads="1"/>
          </p:cNvSpPr>
          <p:nvPr/>
        </p:nvSpPr>
        <p:spPr bwMode="auto">
          <a:xfrm>
            <a:off x="179388" y="1493838"/>
            <a:ext cx="8496300" cy="288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just" eaLnBrk="1" fontAlgn="base" hangingPunct="1">
              <a:lnSpc>
                <a:spcPct val="125000"/>
              </a:lnSpc>
              <a:spcBef>
                <a:spcPct val="15000"/>
              </a:spcBef>
              <a:spcAft>
                <a:spcPct val="0"/>
              </a:spcAft>
            </a:pPr>
            <a:r>
              <a:rPr lang="en-US" altLang="zh-CN" sz="2800" dirty="0">
                <a:solidFill>
                  <a:srgbClr val="0000FF"/>
                </a:solidFill>
                <a:ea typeface="宋体" charset="-122"/>
              </a:rPr>
              <a:t>        (1) </a:t>
            </a:r>
            <a:r>
              <a:rPr lang="zh-CN" altLang="en-US" sz="2800" dirty="0">
                <a:solidFill>
                  <a:srgbClr val="0000FF"/>
                </a:solidFill>
                <a:ea typeface="宋体" charset="-122"/>
              </a:rPr>
              <a:t>二叉排序树的平均查找长度</a:t>
            </a:r>
            <a:r>
              <a:rPr lang="zh-CN" altLang="en-US" sz="2800" dirty="0">
                <a:solidFill>
                  <a:srgbClr val="FF3300"/>
                </a:solidFill>
                <a:ea typeface="宋体" charset="-122"/>
              </a:rPr>
              <a:t>最差</a:t>
            </a:r>
            <a:r>
              <a:rPr lang="zh-CN" altLang="en-US" sz="2800" dirty="0">
                <a:solidFill>
                  <a:srgbClr val="0000FF"/>
                </a:solidFill>
                <a:ea typeface="宋体" charset="-122"/>
              </a:rPr>
              <a:t>情况与顺序表相同</a:t>
            </a:r>
            <a:r>
              <a:rPr lang="en-US" altLang="zh-CN" sz="2800" dirty="0">
                <a:solidFill>
                  <a:srgbClr val="0000FF"/>
                </a:solidFill>
                <a:ea typeface="宋体" charset="-122"/>
              </a:rPr>
              <a:t>(</a:t>
            </a:r>
            <a:r>
              <a:rPr lang="zh-CN" altLang="en-US" sz="2800" dirty="0">
                <a:solidFill>
                  <a:srgbClr val="FF3300"/>
                </a:solidFill>
                <a:ea typeface="宋体" charset="-122"/>
              </a:rPr>
              <a:t>关键字有序时</a:t>
            </a:r>
            <a:r>
              <a:rPr lang="en-US" altLang="zh-CN" sz="2800" dirty="0">
                <a:solidFill>
                  <a:srgbClr val="0000FF"/>
                </a:solidFill>
                <a:ea typeface="宋体" charset="-122"/>
              </a:rPr>
              <a:t>),</a:t>
            </a:r>
            <a:r>
              <a:rPr lang="zh-CN" altLang="en-US" sz="2800" dirty="0">
                <a:solidFill>
                  <a:srgbClr val="0000FF"/>
                </a:solidFill>
                <a:ea typeface="宋体" charset="-122"/>
              </a:rPr>
              <a:t>为</a:t>
            </a:r>
            <a:r>
              <a:rPr lang="en-US" altLang="zh-CN" sz="2800" dirty="0">
                <a:solidFill>
                  <a:srgbClr val="0000FF"/>
                </a:solidFill>
                <a:ea typeface="宋体" charset="-122"/>
              </a:rPr>
              <a:t>O(n);</a:t>
            </a:r>
          </a:p>
          <a:p>
            <a:pPr algn="just" eaLnBrk="1" fontAlgn="base" hangingPunct="1">
              <a:lnSpc>
                <a:spcPct val="125000"/>
              </a:lnSpc>
              <a:spcBef>
                <a:spcPct val="15000"/>
              </a:spcBef>
              <a:spcAft>
                <a:spcPct val="0"/>
              </a:spcAft>
            </a:pPr>
            <a:r>
              <a:rPr lang="en-US" altLang="zh-CN" sz="2800" dirty="0">
                <a:solidFill>
                  <a:srgbClr val="0000FF"/>
                </a:solidFill>
                <a:ea typeface="宋体" charset="-122"/>
              </a:rPr>
              <a:t>        (2) </a:t>
            </a:r>
            <a:r>
              <a:rPr lang="zh-CN" altLang="en-US" sz="2800" dirty="0">
                <a:solidFill>
                  <a:srgbClr val="FF3300"/>
                </a:solidFill>
                <a:ea typeface="宋体" charset="-122"/>
              </a:rPr>
              <a:t>最好</a:t>
            </a:r>
            <a:r>
              <a:rPr lang="zh-CN" altLang="en-US" sz="2800" dirty="0">
                <a:solidFill>
                  <a:srgbClr val="0000FF"/>
                </a:solidFill>
                <a:ea typeface="宋体" charset="-122"/>
              </a:rPr>
              <a:t>情况是二叉排序树的形态与折半查找的判定树相同</a:t>
            </a:r>
            <a:r>
              <a:rPr lang="en-US" altLang="zh-CN" sz="2800" dirty="0">
                <a:solidFill>
                  <a:srgbClr val="0000FF"/>
                </a:solidFill>
                <a:ea typeface="宋体" charset="-122"/>
              </a:rPr>
              <a:t>,</a:t>
            </a:r>
            <a:r>
              <a:rPr lang="zh-CN" altLang="en-US" sz="2800" dirty="0">
                <a:solidFill>
                  <a:srgbClr val="0000FF"/>
                </a:solidFill>
                <a:ea typeface="宋体" charset="-122"/>
              </a:rPr>
              <a:t>其平均查找长度和</a:t>
            </a:r>
            <a:r>
              <a:rPr lang="en-US" altLang="zh-CN" sz="2800" dirty="0">
                <a:solidFill>
                  <a:srgbClr val="0000FF"/>
                </a:solidFill>
                <a:ea typeface="宋体" charset="-122"/>
              </a:rPr>
              <a:t>log</a:t>
            </a:r>
            <a:r>
              <a:rPr lang="en-US" altLang="zh-CN" sz="2800" baseline="-25000" dirty="0">
                <a:solidFill>
                  <a:srgbClr val="0000FF"/>
                </a:solidFill>
                <a:ea typeface="宋体" charset="-122"/>
              </a:rPr>
              <a:t>2</a:t>
            </a:r>
            <a:r>
              <a:rPr lang="en-US" altLang="zh-CN" sz="2800" dirty="0">
                <a:solidFill>
                  <a:srgbClr val="0000FF"/>
                </a:solidFill>
                <a:ea typeface="宋体" charset="-122"/>
              </a:rPr>
              <a:t>n</a:t>
            </a:r>
            <a:r>
              <a:rPr lang="zh-CN" altLang="en-US" sz="2800" dirty="0">
                <a:solidFill>
                  <a:srgbClr val="0000FF"/>
                </a:solidFill>
                <a:ea typeface="宋体" charset="-122"/>
              </a:rPr>
              <a:t>成正比</a:t>
            </a:r>
            <a:r>
              <a:rPr lang="en-US" altLang="zh-CN" sz="2800" dirty="0">
                <a:solidFill>
                  <a:srgbClr val="0000FF"/>
                </a:solidFill>
                <a:ea typeface="宋体" charset="-122"/>
              </a:rPr>
              <a:t>;</a:t>
            </a:r>
          </a:p>
          <a:p>
            <a:pPr algn="just" eaLnBrk="1" fontAlgn="base" hangingPunct="1">
              <a:lnSpc>
                <a:spcPct val="125000"/>
              </a:lnSpc>
              <a:spcBef>
                <a:spcPct val="15000"/>
              </a:spcBef>
              <a:spcAft>
                <a:spcPct val="0"/>
              </a:spcAft>
            </a:pPr>
            <a:r>
              <a:rPr lang="en-US" altLang="zh-CN" sz="2800" dirty="0">
                <a:solidFill>
                  <a:srgbClr val="0000FF"/>
                </a:solidFill>
                <a:ea typeface="宋体" charset="-122"/>
              </a:rPr>
              <a:t>        (3)  </a:t>
            </a:r>
            <a:r>
              <a:rPr lang="zh-CN" altLang="en-US" sz="2800" dirty="0">
                <a:solidFill>
                  <a:srgbClr val="0000FF"/>
                </a:solidFill>
                <a:ea typeface="宋体" charset="-122"/>
              </a:rPr>
              <a:t>二叉排序树的平均查找长度仍然是</a:t>
            </a:r>
            <a:r>
              <a:rPr lang="en-US" altLang="zh-CN" sz="2800" dirty="0">
                <a:solidFill>
                  <a:srgbClr val="0000FF"/>
                </a:solidFill>
                <a:ea typeface="宋体" charset="-122"/>
              </a:rPr>
              <a:t>O(log</a:t>
            </a:r>
            <a:r>
              <a:rPr lang="en-US" altLang="zh-CN" sz="2800" baseline="-25000" dirty="0">
                <a:solidFill>
                  <a:srgbClr val="0000FF"/>
                </a:solidFill>
                <a:ea typeface="宋体" charset="-122"/>
              </a:rPr>
              <a:t>2</a:t>
            </a:r>
            <a:r>
              <a:rPr lang="en-US" altLang="zh-CN" sz="2800" dirty="0">
                <a:solidFill>
                  <a:srgbClr val="0000FF"/>
                </a:solidFill>
                <a:ea typeface="宋体" charset="-122"/>
              </a:rPr>
              <a:t>n)</a:t>
            </a:r>
            <a:r>
              <a:rPr lang="zh-CN" altLang="en-US" sz="2800" dirty="0">
                <a:solidFill>
                  <a:srgbClr val="0000FF"/>
                </a:solidFill>
                <a:ea typeface="宋体" charset="-122"/>
              </a:rPr>
              <a:t>。</a:t>
            </a:r>
          </a:p>
        </p:txBody>
      </p:sp>
      <p:sp>
        <p:nvSpPr>
          <p:cNvPr id="14" name="Text Box 5"/>
          <p:cNvSpPr txBox="1">
            <a:spLocks noChangeArrowheads="1"/>
          </p:cNvSpPr>
          <p:nvPr/>
        </p:nvSpPr>
        <p:spPr bwMode="auto">
          <a:xfrm>
            <a:off x="417513" y="981075"/>
            <a:ext cx="62420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solidFill>
                  <a:srgbClr val="003300"/>
                </a:solidFill>
                <a:ea typeface="宋体" charset="-122"/>
              </a:rPr>
              <a:t> </a:t>
            </a:r>
            <a:r>
              <a:rPr lang="zh-CN" altLang="en-US" sz="2800">
                <a:solidFill>
                  <a:srgbClr val="003300"/>
                </a:solidFill>
                <a:ea typeface="宋体" charset="-122"/>
              </a:rPr>
              <a:t>二叉排序树的查找算法分析</a:t>
            </a:r>
          </a:p>
        </p:txBody>
      </p:sp>
      <p:sp>
        <p:nvSpPr>
          <p:cNvPr id="16" name="Text Box 6"/>
          <p:cNvSpPr txBox="1">
            <a:spLocks noChangeArrowheads="1"/>
          </p:cNvSpPr>
          <p:nvPr/>
        </p:nvSpPr>
        <p:spPr bwMode="auto">
          <a:xfrm>
            <a:off x="388656" y="4577686"/>
            <a:ext cx="8080032" cy="936624"/>
          </a:xfrm>
          <a:prstGeom prst="rect">
            <a:avLst/>
          </a:prstGeom>
          <a:noFill/>
          <a:ln w="19050"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2800" b="1" i="0" u="none" strike="noStrike" kern="0" cap="none" spc="0" normalizeH="0" baseline="0" noProof="0" dirty="0">
                <a:ln>
                  <a:noFill/>
                </a:ln>
                <a:solidFill>
                  <a:srgbClr val="FF3300"/>
                </a:solidFill>
                <a:effectLst/>
                <a:uLnTx/>
                <a:uFillTx/>
                <a:latin typeface="Times New Roman" pitchFamily="18" charset="0"/>
                <a:ea typeface="宋体" charset="-122"/>
              </a:rPr>
              <a:t>思考题：</a:t>
            </a:r>
            <a:r>
              <a:rPr kumimoji="1" lang="zh-CN" altLang="en-US" sz="2800" b="1" i="0" u="none" strike="noStrike" kern="0" cap="none" spc="0" normalizeH="0" baseline="0" noProof="0" dirty="0">
                <a:ln>
                  <a:noFill/>
                </a:ln>
                <a:solidFill>
                  <a:srgbClr val="0000FF"/>
                </a:solidFill>
                <a:effectLst/>
                <a:uLnTx/>
                <a:uFillTx/>
                <a:latin typeface="Times New Roman" pitchFamily="18" charset="0"/>
                <a:ea typeface="宋体" charset="-122"/>
              </a:rPr>
              <a:t>若按中序对二叉查找树进行遍历</a:t>
            </a:r>
            <a:r>
              <a:rPr kumimoji="1" lang="en-US" altLang="zh-CN" sz="2800" b="1" i="0" u="none" strike="noStrike" kern="0" cap="none" spc="0" normalizeH="0" baseline="0" noProof="0" dirty="0">
                <a:ln>
                  <a:noFill/>
                </a:ln>
                <a:solidFill>
                  <a:srgbClr val="0000FF"/>
                </a:solidFill>
                <a:effectLst/>
                <a:uLnTx/>
                <a:uFillTx/>
                <a:latin typeface="Times New Roman" pitchFamily="18" charset="0"/>
                <a:ea typeface="宋体" charset="-122"/>
              </a:rPr>
              <a:t>,</a:t>
            </a:r>
            <a:r>
              <a:rPr kumimoji="1" lang="zh-CN" altLang="en-US" sz="2800" b="1" i="0" u="none" strike="noStrike" kern="0" cap="none" spc="0" normalizeH="0" baseline="0" noProof="0" dirty="0">
                <a:ln>
                  <a:noFill/>
                </a:ln>
                <a:solidFill>
                  <a:srgbClr val="0000FF"/>
                </a:solidFill>
                <a:effectLst/>
                <a:uLnTx/>
                <a:uFillTx/>
                <a:latin typeface="Times New Roman" pitchFamily="18" charset="0"/>
                <a:ea typeface="宋体" charset="-122"/>
              </a:rPr>
              <a:t>遍历序列</a:t>
            </a:r>
            <a:endParaRPr kumimoji="1" lang="en-US" altLang="zh-CN" sz="2800" b="1" i="0" u="none" strike="noStrike" kern="0" cap="none" spc="0" normalizeH="0" baseline="0" noProof="0" dirty="0">
              <a:ln>
                <a:noFill/>
              </a:ln>
              <a:solidFill>
                <a:srgbClr val="0000FF"/>
              </a:solidFill>
              <a:effectLst/>
              <a:uLnTx/>
              <a:uFillTx/>
              <a:latin typeface="Times New Roman" pitchFamily="18" charset="0"/>
              <a:ea typeface="宋体" charset="-122"/>
            </a:endParaRPr>
          </a:p>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2800" b="1" i="0" u="none" strike="noStrike" kern="0" cap="none" spc="0" normalizeH="0" baseline="0" noProof="0" dirty="0">
                <a:ln>
                  <a:noFill/>
                </a:ln>
                <a:solidFill>
                  <a:srgbClr val="0000FF"/>
                </a:solidFill>
                <a:effectLst/>
                <a:uLnTx/>
                <a:uFillTx/>
                <a:latin typeface="Times New Roman" pitchFamily="18" charset="0"/>
                <a:ea typeface="宋体" charset="-122"/>
              </a:rPr>
              <a:t>有什么特点</a:t>
            </a:r>
            <a:r>
              <a:rPr kumimoji="1" lang="en-US" altLang="zh-CN" sz="2800" b="1" i="0" u="none" strike="noStrike" kern="0" cap="none" spc="0" normalizeH="0" baseline="0" noProof="0" dirty="0">
                <a:ln>
                  <a:noFill/>
                </a:ln>
                <a:solidFill>
                  <a:srgbClr val="0000FF"/>
                </a:solidFill>
                <a:effectLst/>
                <a:uLnTx/>
                <a:uFillTx/>
                <a:latin typeface="Times New Roman" pitchFamily="18" charset="0"/>
                <a:ea typeface="宋体" charset="-122"/>
              </a:rPr>
              <a:t>?</a:t>
            </a:r>
          </a:p>
        </p:txBody>
      </p:sp>
      <p:sp>
        <p:nvSpPr>
          <p:cNvPr id="17" name="Text Box 7"/>
          <p:cNvSpPr txBox="1">
            <a:spLocks noChangeArrowheads="1"/>
          </p:cNvSpPr>
          <p:nvPr/>
        </p:nvSpPr>
        <p:spPr bwMode="auto">
          <a:xfrm>
            <a:off x="395288" y="5821363"/>
            <a:ext cx="8280400" cy="503237"/>
          </a:xfrm>
          <a:prstGeom prst="rect">
            <a:avLst/>
          </a:prstGeom>
          <a:noFill/>
          <a:ln w="19050"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2800" b="1" i="0" u="none" strike="noStrike" kern="0" cap="none" spc="0" normalizeH="0" baseline="0" noProof="0">
                <a:ln>
                  <a:noFill/>
                </a:ln>
                <a:solidFill>
                  <a:srgbClr val="FF3300"/>
                </a:solidFill>
                <a:effectLst/>
                <a:uLnTx/>
                <a:uFillTx/>
                <a:latin typeface="Times New Roman" pitchFamily="18" charset="0"/>
                <a:ea typeface="宋体" charset="-122"/>
              </a:rPr>
              <a:t>答案：</a:t>
            </a:r>
            <a:r>
              <a:rPr kumimoji="1" lang="zh-CN" altLang="en-US" sz="2800" b="1" i="0" u="none" strike="noStrike" kern="0" cap="none" spc="0" normalizeH="0" baseline="0" noProof="0">
                <a:ln>
                  <a:noFill/>
                </a:ln>
                <a:solidFill>
                  <a:srgbClr val="0000FF"/>
                </a:solidFill>
                <a:effectLst/>
                <a:uLnTx/>
                <a:uFillTx/>
                <a:latin typeface="Times New Roman" pitchFamily="18" charset="0"/>
                <a:ea typeface="宋体" charset="-122"/>
              </a:rPr>
              <a:t>按关键字升序排列。</a:t>
            </a:r>
          </a:p>
        </p:txBody>
      </p:sp>
    </p:spTree>
    <p:extLst>
      <p:ext uri="{BB962C8B-B14F-4D97-AF65-F5344CB8AC3E}">
        <p14:creationId xmlns:p14="http://schemas.microsoft.com/office/powerpoint/2010/main" val="3218094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10.2.1 </a:t>
            </a:r>
            <a:r>
              <a:rPr kumimoji="1" lang="zh-CN" altLang="en-US" sz="3200" b="1" dirty="0">
                <a:latin typeface="Arial" charset="0"/>
                <a:ea typeface="宋体" charset="-122"/>
                <a:cs typeface="+mn-cs"/>
              </a:rPr>
              <a:t>二叉排序树和平衡二叉树</a:t>
            </a:r>
          </a:p>
        </p:txBody>
      </p:sp>
      <p:sp>
        <p:nvSpPr>
          <p:cNvPr id="4" name="日期占位符 3"/>
          <p:cNvSpPr>
            <a:spLocks noGrp="1"/>
          </p:cNvSpPr>
          <p:nvPr>
            <p:ph type="dt" sz="half" idx="10"/>
          </p:nvPr>
        </p:nvSpPr>
        <p:spPr/>
        <p:txBody>
          <a:bodyPr/>
          <a:lstStyle/>
          <a:p>
            <a:fld id="{19873E69-6355-4FB0-AF4E-E81745CCC7E3}"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65</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2"/>
          <p:cNvSpPr txBox="1">
            <a:spLocks noChangeArrowheads="1"/>
          </p:cNvSpPr>
          <p:nvPr/>
        </p:nvSpPr>
        <p:spPr bwMode="auto">
          <a:xfrm>
            <a:off x="395288" y="1652588"/>
            <a:ext cx="7696200" cy="368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just" eaLnBrk="1" fontAlgn="base" hangingPunct="1">
              <a:lnSpc>
                <a:spcPct val="120000"/>
              </a:lnSpc>
              <a:spcBef>
                <a:spcPct val="0"/>
              </a:spcBef>
              <a:spcAft>
                <a:spcPct val="0"/>
              </a:spcAft>
            </a:pPr>
            <a:r>
              <a:rPr lang="en-US" altLang="zh-CN" sz="2800">
                <a:solidFill>
                  <a:srgbClr val="000000"/>
                </a:solidFill>
                <a:ea typeface="宋体" charset="-122"/>
              </a:rPr>
              <a:t>     </a:t>
            </a:r>
            <a:r>
              <a:rPr lang="en-US" altLang="zh-CN" sz="2800">
                <a:solidFill>
                  <a:srgbClr val="3333FF"/>
                </a:solidFill>
                <a:ea typeface="宋体" charset="-122"/>
              </a:rPr>
              <a:t>(1)</a:t>
            </a:r>
            <a:r>
              <a:rPr lang="en-US" altLang="zh-CN" sz="2800">
                <a:solidFill>
                  <a:srgbClr val="000000"/>
                </a:solidFill>
                <a:ea typeface="宋体" charset="-122"/>
              </a:rPr>
              <a:t> </a:t>
            </a:r>
            <a:r>
              <a:rPr lang="zh-CN" altLang="en-US" sz="2800">
                <a:solidFill>
                  <a:srgbClr val="3333FF"/>
                </a:solidFill>
                <a:ea typeface="宋体" charset="-122"/>
              </a:rPr>
              <a:t>若二叉树为空：</a:t>
            </a:r>
          </a:p>
          <a:p>
            <a:pPr algn="just" eaLnBrk="1" fontAlgn="base" hangingPunct="1">
              <a:lnSpc>
                <a:spcPct val="120000"/>
              </a:lnSpc>
              <a:spcBef>
                <a:spcPct val="0"/>
              </a:spcBef>
              <a:spcAft>
                <a:spcPct val="0"/>
              </a:spcAft>
            </a:pPr>
            <a:r>
              <a:rPr lang="zh-CN" altLang="en-US" sz="2800">
                <a:solidFill>
                  <a:srgbClr val="3333FF"/>
                </a:solidFill>
                <a:ea typeface="宋体" charset="-122"/>
              </a:rPr>
              <a:t>     则待插入结点*</a:t>
            </a:r>
            <a:r>
              <a:rPr lang="en-US" altLang="zh-CN" sz="2800">
                <a:solidFill>
                  <a:srgbClr val="3333FF"/>
                </a:solidFill>
                <a:ea typeface="宋体" charset="-122"/>
              </a:rPr>
              <a:t>s</a:t>
            </a:r>
            <a:r>
              <a:rPr lang="zh-CN" altLang="en-US" sz="2800">
                <a:solidFill>
                  <a:srgbClr val="3333FF"/>
                </a:solidFill>
                <a:ea typeface="宋体" charset="-122"/>
              </a:rPr>
              <a:t>作为根结点；</a:t>
            </a:r>
          </a:p>
          <a:p>
            <a:pPr algn="just" eaLnBrk="1" fontAlgn="base" hangingPunct="1">
              <a:lnSpc>
                <a:spcPct val="120000"/>
              </a:lnSpc>
              <a:spcBef>
                <a:spcPct val="0"/>
              </a:spcBef>
              <a:spcAft>
                <a:spcPct val="0"/>
              </a:spcAft>
            </a:pPr>
            <a:r>
              <a:rPr lang="zh-CN" altLang="en-US" sz="2800">
                <a:solidFill>
                  <a:srgbClr val="3333FF"/>
                </a:solidFill>
                <a:ea typeface="宋体" charset="-122"/>
              </a:rPr>
              <a:t>     </a:t>
            </a:r>
            <a:r>
              <a:rPr lang="en-US" altLang="zh-CN" sz="2800">
                <a:solidFill>
                  <a:srgbClr val="3333FF"/>
                </a:solidFill>
                <a:ea typeface="宋体" charset="-122"/>
              </a:rPr>
              <a:t>(2) </a:t>
            </a:r>
            <a:r>
              <a:rPr lang="zh-CN" altLang="en-US" sz="2800">
                <a:solidFill>
                  <a:srgbClr val="3333FF"/>
                </a:solidFill>
                <a:ea typeface="宋体" charset="-122"/>
              </a:rPr>
              <a:t>当二叉排序树非空时：</a:t>
            </a:r>
          </a:p>
          <a:p>
            <a:pPr algn="just" eaLnBrk="1" fontAlgn="base" hangingPunct="1">
              <a:lnSpc>
                <a:spcPct val="120000"/>
              </a:lnSpc>
              <a:spcBef>
                <a:spcPct val="0"/>
              </a:spcBef>
              <a:spcAft>
                <a:spcPct val="0"/>
              </a:spcAft>
            </a:pPr>
            <a:r>
              <a:rPr lang="zh-CN" altLang="en-US" sz="2800">
                <a:solidFill>
                  <a:srgbClr val="3333FF"/>
                </a:solidFill>
                <a:ea typeface="宋体" charset="-122"/>
              </a:rPr>
              <a:t>     将待插结点关键字与根结点进行比较，若相等，则说明树中已有此结点，无须插入；</a:t>
            </a:r>
          </a:p>
          <a:p>
            <a:pPr algn="just" eaLnBrk="1" fontAlgn="base" hangingPunct="1">
              <a:lnSpc>
                <a:spcPct val="120000"/>
              </a:lnSpc>
              <a:spcBef>
                <a:spcPct val="0"/>
              </a:spcBef>
              <a:spcAft>
                <a:spcPct val="0"/>
              </a:spcAft>
            </a:pPr>
            <a:r>
              <a:rPr lang="zh-CN" altLang="en-US" sz="2800">
                <a:solidFill>
                  <a:srgbClr val="3333FF"/>
                </a:solidFill>
                <a:ea typeface="宋体" charset="-122"/>
              </a:rPr>
              <a:t>     </a:t>
            </a:r>
            <a:r>
              <a:rPr lang="zh-CN" altLang="en-US" sz="2800" u="sng">
                <a:solidFill>
                  <a:srgbClr val="FF3300"/>
                </a:solidFill>
                <a:ea typeface="宋体" charset="-122"/>
              </a:rPr>
              <a:t>若小于根结点，插入左子树；</a:t>
            </a:r>
          </a:p>
          <a:p>
            <a:pPr algn="just" eaLnBrk="1" fontAlgn="base" hangingPunct="1">
              <a:lnSpc>
                <a:spcPct val="120000"/>
              </a:lnSpc>
              <a:spcBef>
                <a:spcPct val="0"/>
              </a:spcBef>
              <a:spcAft>
                <a:spcPct val="0"/>
              </a:spcAft>
            </a:pPr>
            <a:r>
              <a:rPr lang="zh-CN" altLang="en-US" sz="2800">
                <a:solidFill>
                  <a:srgbClr val="FF3300"/>
                </a:solidFill>
                <a:ea typeface="宋体" charset="-122"/>
              </a:rPr>
              <a:t>     </a:t>
            </a:r>
            <a:r>
              <a:rPr lang="zh-CN" altLang="en-US" sz="2800" u="sng">
                <a:solidFill>
                  <a:srgbClr val="FF3300"/>
                </a:solidFill>
                <a:ea typeface="宋体" charset="-122"/>
              </a:rPr>
              <a:t>若大于根结点，插入右子树。</a:t>
            </a:r>
          </a:p>
        </p:txBody>
      </p:sp>
      <p:sp>
        <p:nvSpPr>
          <p:cNvPr id="14" name="Text Box 16"/>
          <p:cNvSpPr txBox="1">
            <a:spLocks noChangeArrowheads="1"/>
          </p:cNvSpPr>
          <p:nvPr/>
        </p:nvSpPr>
        <p:spPr bwMode="auto">
          <a:xfrm>
            <a:off x="395288" y="1004888"/>
            <a:ext cx="56705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solidFill>
                  <a:srgbClr val="003300"/>
                </a:solidFill>
                <a:ea typeface="宋体" charset="-122"/>
              </a:rPr>
              <a:t> </a:t>
            </a:r>
            <a:r>
              <a:rPr lang="zh-CN" altLang="en-US" sz="2800">
                <a:solidFill>
                  <a:srgbClr val="003300"/>
                </a:solidFill>
                <a:ea typeface="宋体" charset="-122"/>
              </a:rPr>
              <a:t>二叉排序树的插入算法思想</a:t>
            </a:r>
          </a:p>
        </p:txBody>
      </p:sp>
    </p:spTree>
    <p:extLst>
      <p:ext uri="{BB962C8B-B14F-4D97-AF65-F5344CB8AC3E}">
        <p14:creationId xmlns:p14="http://schemas.microsoft.com/office/powerpoint/2010/main" val="1002121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10.2.1 </a:t>
            </a:r>
            <a:r>
              <a:rPr kumimoji="1" lang="zh-CN" altLang="en-US" sz="3200" b="1" dirty="0">
                <a:latin typeface="Arial" charset="0"/>
                <a:ea typeface="宋体" charset="-122"/>
                <a:cs typeface="+mn-cs"/>
              </a:rPr>
              <a:t>二叉排序树和平衡二叉树</a:t>
            </a:r>
          </a:p>
        </p:txBody>
      </p:sp>
      <p:sp>
        <p:nvSpPr>
          <p:cNvPr id="4" name="日期占位符 3"/>
          <p:cNvSpPr>
            <a:spLocks noGrp="1"/>
          </p:cNvSpPr>
          <p:nvPr>
            <p:ph type="dt" sz="half" idx="10"/>
          </p:nvPr>
        </p:nvSpPr>
        <p:spPr/>
        <p:txBody>
          <a:bodyPr/>
          <a:lstStyle/>
          <a:p>
            <a:fld id="{A0F83684-2B23-466C-A762-2B3EDA8C364F}"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66</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Oval 3"/>
          <p:cNvSpPr>
            <a:spLocks noChangeArrowheads="1"/>
          </p:cNvSpPr>
          <p:nvPr/>
        </p:nvSpPr>
        <p:spPr bwMode="auto">
          <a:xfrm>
            <a:off x="3373438" y="3392487"/>
            <a:ext cx="457200" cy="381000"/>
          </a:xfrm>
          <a:prstGeom prst="ellipse">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12</a:t>
            </a:r>
          </a:p>
        </p:txBody>
      </p:sp>
      <p:sp>
        <p:nvSpPr>
          <p:cNvPr id="14" name="Oval 4"/>
          <p:cNvSpPr>
            <a:spLocks noChangeArrowheads="1"/>
          </p:cNvSpPr>
          <p:nvPr/>
        </p:nvSpPr>
        <p:spPr bwMode="auto">
          <a:xfrm>
            <a:off x="4059238" y="2706687"/>
            <a:ext cx="457200" cy="381000"/>
          </a:xfrm>
          <a:prstGeom prst="ellipse">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45</a:t>
            </a:r>
          </a:p>
        </p:txBody>
      </p:sp>
      <p:sp>
        <p:nvSpPr>
          <p:cNvPr id="16" name="Oval 5"/>
          <p:cNvSpPr>
            <a:spLocks noChangeArrowheads="1"/>
          </p:cNvSpPr>
          <p:nvPr/>
        </p:nvSpPr>
        <p:spPr bwMode="auto">
          <a:xfrm>
            <a:off x="2916238" y="4230687"/>
            <a:ext cx="457200" cy="381000"/>
          </a:xfrm>
          <a:prstGeom prst="ellipse">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3</a:t>
            </a:r>
          </a:p>
        </p:txBody>
      </p:sp>
      <p:sp>
        <p:nvSpPr>
          <p:cNvPr id="17" name="Oval 6"/>
          <p:cNvSpPr>
            <a:spLocks noChangeArrowheads="1"/>
          </p:cNvSpPr>
          <p:nvPr/>
        </p:nvSpPr>
        <p:spPr bwMode="auto">
          <a:xfrm>
            <a:off x="3678238" y="4230687"/>
            <a:ext cx="457200" cy="381000"/>
          </a:xfrm>
          <a:prstGeom prst="ellipse">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37</a:t>
            </a:r>
          </a:p>
        </p:txBody>
      </p:sp>
      <p:sp>
        <p:nvSpPr>
          <p:cNvPr id="18" name="Oval 7"/>
          <p:cNvSpPr>
            <a:spLocks noChangeArrowheads="1"/>
          </p:cNvSpPr>
          <p:nvPr/>
        </p:nvSpPr>
        <p:spPr bwMode="auto">
          <a:xfrm>
            <a:off x="4821238" y="3392487"/>
            <a:ext cx="457200" cy="381000"/>
          </a:xfrm>
          <a:prstGeom prst="ellipse">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53</a:t>
            </a:r>
          </a:p>
        </p:txBody>
      </p:sp>
      <p:sp>
        <p:nvSpPr>
          <p:cNvPr id="19" name="Oval 8"/>
          <p:cNvSpPr>
            <a:spLocks noChangeArrowheads="1"/>
          </p:cNvSpPr>
          <p:nvPr/>
        </p:nvSpPr>
        <p:spPr bwMode="auto">
          <a:xfrm>
            <a:off x="5430838" y="4230687"/>
            <a:ext cx="581025" cy="428625"/>
          </a:xfrm>
          <a:prstGeom prst="ellipse">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100</a:t>
            </a:r>
          </a:p>
        </p:txBody>
      </p:sp>
      <p:sp>
        <p:nvSpPr>
          <p:cNvPr id="20" name="Oval 9"/>
          <p:cNvSpPr>
            <a:spLocks noChangeArrowheads="1"/>
          </p:cNvSpPr>
          <p:nvPr/>
        </p:nvSpPr>
        <p:spPr bwMode="auto">
          <a:xfrm>
            <a:off x="3159125" y="5140325"/>
            <a:ext cx="457200" cy="381000"/>
          </a:xfrm>
          <a:prstGeom prst="ellipse">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24</a:t>
            </a:r>
          </a:p>
        </p:txBody>
      </p:sp>
      <p:sp>
        <p:nvSpPr>
          <p:cNvPr id="21" name="Line 10"/>
          <p:cNvSpPr>
            <a:spLocks noChangeShapeType="1"/>
          </p:cNvSpPr>
          <p:nvPr/>
        </p:nvSpPr>
        <p:spPr bwMode="auto">
          <a:xfrm flipH="1">
            <a:off x="3678238" y="3011487"/>
            <a:ext cx="381000" cy="38100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2" name="Line 11"/>
          <p:cNvSpPr>
            <a:spLocks noChangeShapeType="1"/>
          </p:cNvSpPr>
          <p:nvPr/>
        </p:nvSpPr>
        <p:spPr bwMode="auto">
          <a:xfrm>
            <a:off x="4440238" y="3011487"/>
            <a:ext cx="457200" cy="45720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3" name="Line 12"/>
          <p:cNvSpPr>
            <a:spLocks noChangeShapeType="1"/>
          </p:cNvSpPr>
          <p:nvPr/>
        </p:nvSpPr>
        <p:spPr bwMode="auto">
          <a:xfrm flipH="1">
            <a:off x="3144838" y="3773487"/>
            <a:ext cx="304800" cy="45720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4" name="Line 13"/>
          <p:cNvSpPr>
            <a:spLocks noChangeShapeType="1"/>
          </p:cNvSpPr>
          <p:nvPr/>
        </p:nvSpPr>
        <p:spPr bwMode="auto">
          <a:xfrm>
            <a:off x="3678238" y="3773487"/>
            <a:ext cx="228600" cy="45720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5" name="Line 14"/>
          <p:cNvSpPr>
            <a:spLocks noChangeShapeType="1"/>
          </p:cNvSpPr>
          <p:nvPr/>
        </p:nvSpPr>
        <p:spPr bwMode="auto">
          <a:xfrm>
            <a:off x="5202238" y="3697287"/>
            <a:ext cx="381000" cy="53340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6" name="Line 15"/>
          <p:cNvSpPr>
            <a:spLocks noChangeShapeType="1"/>
          </p:cNvSpPr>
          <p:nvPr/>
        </p:nvSpPr>
        <p:spPr bwMode="auto">
          <a:xfrm flipH="1">
            <a:off x="3470275" y="4586287"/>
            <a:ext cx="360363" cy="574675"/>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lIns="0" tIns="0" rIns="0" bIns="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7" name="Oval 16"/>
          <p:cNvSpPr>
            <a:spLocks noChangeArrowheads="1"/>
          </p:cNvSpPr>
          <p:nvPr/>
        </p:nvSpPr>
        <p:spPr bwMode="auto">
          <a:xfrm>
            <a:off x="4886325" y="5160962"/>
            <a:ext cx="457200" cy="381000"/>
          </a:xfrm>
          <a:prstGeom prst="ellipse">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61</a:t>
            </a:r>
          </a:p>
        </p:txBody>
      </p:sp>
      <p:sp>
        <p:nvSpPr>
          <p:cNvPr id="28" name="Line 17"/>
          <p:cNvSpPr>
            <a:spLocks noChangeShapeType="1"/>
          </p:cNvSpPr>
          <p:nvPr/>
        </p:nvSpPr>
        <p:spPr bwMode="auto">
          <a:xfrm flipH="1">
            <a:off x="5199063" y="4586287"/>
            <a:ext cx="360362" cy="574675"/>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lIns="0" tIns="0" rIns="0" bIns="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9" name="Text Box 19"/>
          <p:cNvSpPr txBox="1">
            <a:spLocks noChangeArrowheads="1"/>
          </p:cNvSpPr>
          <p:nvPr/>
        </p:nvSpPr>
        <p:spPr bwMode="auto">
          <a:xfrm>
            <a:off x="684213" y="1782762"/>
            <a:ext cx="61214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pPr>
            <a:r>
              <a:rPr lang="en-US" altLang="zh-CN" sz="2800">
                <a:solidFill>
                  <a:srgbClr val="000000"/>
                </a:solidFill>
                <a:ea typeface="宋体" charset="-122"/>
              </a:rPr>
              <a:t>    </a:t>
            </a:r>
            <a:r>
              <a:rPr lang="zh-CN" altLang="en-US" sz="2800">
                <a:solidFill>
                  <a:srgbClr val="000000"/>
                </a:solidFill>
                <a:ea typeface="宋体" charset="-122"/>
              </a:rPr>
              <a:t>在如下二叉排序树中插入</a:t>
            </a:r>
            <a:r>
              <a:rPr lang="en-US" altLang="zh-CN" sz="2800">
                <a:solidFill>
                  <a:srgbClr val="000000"/>
                </a:solidFill>
                <a:ea typeface="宋体" charset="-122"/>
              </a:rPr>
              <a:t>25</a:t>
            </a:r>
            <a:r>
              <a:rPr lang="zh-CN" altLang="en-US" sz="2800">
                <a:solidFill>
                  <a:srgbClr val="000000"/>
                </a:solidFill>
                <a:ea typeface="宋体" charset="-122"/>
              </a:rPr>
              <a:t>过程演示</a:t>
            </a:r>
          </a:p>
        </p:txBody>
      </p:sp>
      <p:sp>
        <p:nvSpPr>
          <p:cNvPr id="30" name="Oval 20"/>
          <p:cNvSpPr>
            <a:spLocks noChangeArrowheads="1"/>
          </p:cNvSpPr>
          <p:nvPr/>
        </p:nvSpPr>
        <p:spPr bwMode="auto">
          <a:xfrm>
            <a:off x="4067175" y="2714625"/>
            <a:ext cx="457200" cy="381000"/>
          </a:xfrm>
          <a:prstGeom prst="ellipse">
            <a:avLst/>
          </a:prstGeom>
          <a:solidFill>
            <a:srgbClr val="FFFFFF"/>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FF"/>
                </a:solidFill>
                <a:effectLst/>
                <a:uLnTx/>
                <a:uFillTx/>
                <a:latin typeface="Tahoma" pitchFamily="34" charset="0"/>
                <a:ea typeface="楷体_GB2312" pitchFamily="49" charset="-122"/>
              </a:rPr>
              <a:t>45</a:t>
            </a:r>
          </a:p>
        </p:txBody>
      </p:sp>
      <p:sp>
        <p:nvSpPr>
          <p:cNvPr id="31" name="Oval 22"/>
          <p:cNvSpPr>
            <a:spLocks noChangeArrowheads="1"/>
          </p:cNvSpPr>
          <p:nvPr/>
        </p:nvSpPr>
        <p:spPr bwMode="auto">
          <a:xfrm>
            <a:off x="3470275" y="6005512"/>
            <a:ext cx="457200" cy="381000"/>
          </a:xfrm>
          <a:prstGeom prst="ellipse">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CC3300"/>
                </a:solidFill>
                <a:effectLst/>
                <a:uLnTx/>
                <a:uFillTx/>
                <a:latin typeface="Tahoma" pitchFamily="34" charset="0"/>
                <a:ea typeface="楷体_GB2312" pitchFamily="49" charset="-122"/>
              </a:rPr>
              <a:t>25</a:t>
            </a:r>
          </a:p>
        </p:txBody>
      </p:sp>
      <p:sp>
        <p:nvSpPr>
          <p:cNvPr id="32" name="Line 23"/>
          <p:cNvSpPr>
            <a:spLocks noChangeShapeType="1"/>
          </p:cNvSpPr>
          <p:nvPr/>
        </p:nvSpPr>
        <p:spPr bwMode="auto">
          <a:xfrm>
            <a:off x="3470275" y="5548312"/>
            <a:ext cx="228600" cy="45720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33" name="Text Box 26"/>
          <p:cNvSpPr txBox="1">
            <a:spLocks noChangeArrowheads="1"/>
          </p:cNvSpPr>
          <p:nvPr/>
        </p:nvSpPr>
        <p:spPr bwMode="auto">
          <a:xfrm>
            <a:off x="468313" y="914400"/>
            <a:ext cx="62420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solidFill>
                  <a:srgbClr val="003300"/>
                </a:solidFill>
                <a:ea typeface="宋体" charset="-122"/>
              </a:rPr>
              <a:t> </a:t>
            </a:r>
            <a:r>
              <a:rPr lang="zh-CN" altLang="en-US" sz="2800">
                <a:solidFill>
                  <a:srgbClr val="003300"/>
                </a:solidFill>
                <a:ea typeface="宋体" charset="-122"/>
              </a:rPr>
              <a:t>二叉排序树的插入过程演示</a:t>
            </a:r>
          </a:p>
        </p:txBody>
      </p:sp>
      <p:sp>
        <p:nvSpPr>
          <p:cNvPr id="34" name="Line 27"/>
          <p:cNvSpPr>
            <a:spLocks noChangeShapeType="1"/>
          </p:cNvSpPr>
          <p:nvPr/>
        </p:nvSpPr>
        <p:spPr bwMode="auto">
          <a:xfrm flipH="1">
            <a:off x="3563938" y="2930525"/>
            <a:ext cx="360362" cy="360362"/>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35" name="Oval 28"/>
          <p:cNvSpPr>
            <a:spLocks noChangeArrowheads="1"/>
          </p:cNvSpPr>
          <p:nvPr/>
        </p:nvSpPr>
        <p:spPr bwMode="auto">
          <a:xfrm>
            <a:off x="3348038" y="3362325"/>
            <a:ext cx="503237" cy="431800"/>
          </a:xfrm>
          <a:prstGeom prst="ellipse">
            <a:avLst/>
          </a:prstGeom>
          <a:solidFill>
            <a:srgbClr val="FFFFFF"/>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FF"/>
                </a:solidFill>
                <a:effectLst/>
                <a:uLnTx/>
                <a:uFillTx/>
                <a:latin typeface="Tahoma" pitchFamily="34" charset="0"/>
                <a:ea typeface="楷体_GB2312" pitchFamily="49" charset="-122"/>
              </a:rPr>
              <a:t>12</a:t>
            </a:r>
          </a:p>
        </p:txBody>
      </p:sp>
      <p:sp>
        <p:nvSpPr>
          <p:cNvPr id="36" name="Line 29"/>
          <p:cNvSpPr>
            <a:spLocks noChangeShapeType="1"/>
          </p:cNvSpPr>
          <p:nvPr/>
        </p:nvSpPr>
        <p:spPr bwMode="auto">
          <a:xfrm>
            <a:off x="3779838" y="3794125"/>
            <a:ext cx="215900" cy="360362"/>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37" name="Oval 30"/>
          <p:cNvSpPr>
            <a:spLocks noChangeArrowheads="1"/>
          </p:cNvSpPr>
          <p:nvPr/>
        </p:nvSpPr>
        <p:spPr bwMode="auto">
          <a:xfrm>
            <a:off x="3636963" y="4154487"/>
            <a:ext cx="503237" cy="504825"/>
          </a:xfrm>
          <a:prstGeom prst="ellipse">
            <a:avLst/>
          </a:prstGeom>
          <a:solidFill>
            <a:srgbClr val="FFFFFF"/>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FF"/>
                </a:solidFill>
                <a:effectLst/>
                <a:uLnTx/>
                <a:uFillTx/>
                <a:latin typeface="Tahoma" pitchFamily="34" charset="0"/>
                <a:ea typeface="楷体_GB2312" pitchFamily="49" charset="-122"/>
              </a:rPr>
              <a:t>37</a:t>
            </a:r>
          </a:p>
        </p:txBody>
      </p:sp>
      <p:sp>
        <p:nvSpPr>
          <p:cNvPr id="38" name="Oval 31"/>
          <p:cNvSpPr>
            <a:spLocks noChangeArrowheads="1"/>
          </p:cNvSpPr>
          <p:nvPr/>
        </p:nvSpPr>
        <p:spPr bwMode="auto">
          <a:xfrm>
            <a:off x="3132138" y="5018087"/>
            <a:ext cx="503237" cy="504825"/>
          </a:xfrm>
          <a:prstGeom prst="ellipse">
            <a:avLst/>
          </a:prstGeom>
          <a:solidFill>
            <a:srgbClr val="FFFFFF"/>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FF"/>
                </a:solidFill>
                <a:effectLst/>
                <a:uLnTx/>
                <a:uFillTx/>
                <a:latin typeface="Tahoma" pitchFamily="34" charset="0"/>
                <a:ea typeface="楷体_GB2312" pitchFamily="49" charset="-122"/>
              </a:rPr>
              <a:t>24</a:t>
            </a:r>
          </a:p>
        </p:txBody>
      </p:sp>
      <p:sp>
        <p:nvSpPr>
          <p:cNvPr id="39" name="Line 32"/>
          <p:cNvSpPr>
            <a:spLocks noChangeShapeType="1"/>
          </p:cNvSpPr>
          <p:nvPr/>
        </p:nvSpPr>
        <p:spPr bwMode="auto">
          <a:xfrm flipH="1">
            <a:off x="3492500" y="4659312"/>
            <a:ext cx="215900" cy="358775"/>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Tree>
    <p:extLst>
      <p:ext uri="{BB962C8B-B14F-4D97-AF65-F5344CB8AC3E}">
        <p14:creationId xmlns:p14="http://schemas.microsoft.com/office/powerpoint/2010/main" val="2466582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slide(fromBottom)">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grpId="0" nodeType="click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slide(fromBottom)">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slide(fromBottom)">
                                      <p:cBhvr>
                                        <p:cTn id="25" dur="500"/>
                                        <p:tgtEl>
                                          <p:spTgt spid="37"/>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2" presetClass="entr" presetSubtype="4" fill="hold" grpId="0" nodeType="click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slide(fromBottom)">
                                      <p:cBhvr>
                                        <p:cTn id="34" dur="500"/>
                                        <p:tgtEl>
                                          <p:spTgt spid="38"/>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4" grpId="0" animBg="1"/>
      <p:bldP spid="35" grpId="0" animBg="1"/>
      <p:bldP spid="36" grpId="0" animBg="1"/>
      <p:bldP spid="37" grpId="0" animBg="1"/>
      <p:bldP spid="38" grpId="0" animBg="1"/>
      <p:bldP spid="3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10.2.1 </a:t>
            </a:r>
            <a:r>
              <a:rPr kumimoji="1" lang="zh-CN" altLang="en-US" sz="3200" b="1" dirty="0">
                <a:latin typeface="Arial" charset="0"/>
                <a:ea typeface="宋体" charset="-122"/>
                <a:cs typeface="+mn-cs"/>
              </a:rPr>
              <a:t>二叉排序树和平衡二叉树</a:t>
            </a:r>
          </a:p>
        </p:txBody>
      </p:sp>
      <p:sp>
        <p:nvSpPr>
          <p:cNvPr id="4" name="日期占位符 3"/>
          <p:cNvSpPr>
            <a:spLocks noGrp="1"/>
          </p:cNvSpPr>
          <p:nvPr>
            <p:ph type="dt" sz="half" idx="10"/>
          </p:nvPr>
        </p:nvSpPr>
        <p:spPr/>
        <p:txBody>
          <a:bodyPr/>
          <a:lstStyle/>
          <a:p>
            <a:fld id="{0AA38F12-45BD-4C37-8284-0A67BAB7269C}"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67</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26"/>
          <p:cNvSpPr txBox="1">
            <a:spLocks noChangeArrowheads="1"/>
          </p:cNvSpPr>
          <p:nvPr/>
        </p:nvSpPr>
        <p:spPr bwMode="auto">
          <a:xfrm>
            <a:off x="554038" y="987425"/>
            <a:ext cx="62420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solidFill>
                  <a:srgbClr val="003300"/>
                </a:solidFill>
                <a:ea typeface="宋体" charset="-122"/>
              </a:rPr>
              <a:t> </a:t>
            </a:r>
            <a:r>
              <a:rPr lang="zh-CN" altLang="en-US" sz="2800">
                <a:solidFill>
                  <a:srgbClr val="003300"/>
                </a:solidFill>
                <a:ea typeface="宋体" charset="-122"/>
              </a:rPr>
              <a:t>二叉排序树的插入</a:t>
            </a:r>
            <a:r>
              <a:rPr lang="zh-CN" altLang="en-US" sz="2800">
                <a:solidFill>
                  <a:srgbClr val="FF0000"/>
                </a:solidFill>
                <a:ea typeface="宋体" charset="-122"/>
              </a:rPr>
              <a:t>特点</a:t>
            </a:r>
          </a:p>
        </p:txBody>
      </p:sp>
      <p:sp>
        <p:nvSpPr>
          <p:cNvPr id="14" name="Rectangle 3"/>
          <p:cNvSpPr txBox="1">
            <a:spLocks noChangeArrowheads="1"/>
          </p:cNvSpPr>
          <p:nvPr/>
        </p:nvSpPr>
        <p:spPr bwMode="auto">
          <a:xfrm>
            <a:off x="533400" y="1581150"/>
            <a:ext cx="7981950" cy="4286250"/>
          </a:xfrm>
          <a:prstGeom prst="rect">
            <a:avLst/>
          </a:prstGeom>
          <a:noFill/>
          <a:ln>
            <a:solidFill>
              <a:srgbClr val="0000CC"/>
            </a:solidFill>
            <a:miter lim="800000"/>
            <a:headEnd/>
            <a:tailEnd/>
          </a:ln>
        </p:spPr>
        <p:txBody>
          <a:bodyPr/>
          <a:lstStyle/>
          <a:p>
            <a:pPr marL="273050" indent="-273050" fontAlgn="base">
              <a:lnSpc>
                <a:spcPct val="150000"/>
              </a:lnSpc>
              <a:spcBef>
                <a:spcPct val="20000"/>
              </a:spcBef>
              <a:spcAft>
                <a:spcPct val="0"/>
              </a:spcAft>
              <a:buClr>
                <a:srgbClr val="0000CC"/>
              </a:buClr>
              <a:buSzPct val="95000"/>
              <a:buFont typeface="Wingdings" pitchFamily="2" charset="2"/>
              <a:buChar char="Ø"/>
              <a:defRPr/>
            </a:pPr>
            <a:r>
              <a:rPr lang="zh-CN" altLang="en-US" sz="2800" b="1" kern="0" dirty="0">
                <a:solidFill>
                  <a:srgbClr val="0000CC"/>
                </a:solidFill>
                <a:latin typeface="宋体"/>
              </a:rPr>
              <a:t>这是一个二叉排序树的</a:t>
            </a:r>
            <a:r>
              <a:rPr lang="zh-CN" altLang="en-US" sz="2800" b="1" kern="0" dirty="0">
                <a:solidFill>
                  <a:srgbClr val="FF0000"/>
                </a:solidFill>
                <a:latin typeface="宋体"/>
              </a:rPr>
              <a:t>动态构造</a:t>
            </a:r>
            <a:r>
              <a:rPr lang="zh-CN" altLang="en-US" sz="2800" b="1" kern="0" dirty="0">
                <a:solidFill>
                  <a:srgbClr val="0000CC"/>
                </a:solidFill>
                <a:latin typeface="宋体"/>
              </a:rPr>
              <a:t>过程；</a:t>
            </a:r>
            <a:endParaRPr lang="zh-CN" altLang="en-US" sz="2800" b="1" kern="0" dirty="0">
              <a:solidFill>
                <a:srgbClr val="FF0000"/>
              </a:solidFill>
              <a:latin typeface="宋体"/>
            </a:endParaRPr>
          </a:p>
          <a:p>
            <a:pPr marL="273050" indent="-273050" fontAlgn="base">
              <a:lnSpc>
                <a:spcPct val="150000"/>
              </a:lnSpc>
              <a:spcBef>
                <a:spcPct val="20000"/>
              </a:spcBef>
              <a:spcAft>
                <a:spcPct val="0"/>
              </a:spcAft>
              <a:buClr>
                <a:srgbClr val="0000CC"/>
              </a:buClr>
              <a:buSzPct val="95000"/>
              <a:buFont typeface="Wingdings" pitchFamily="2" charset="2"/>
              <a:buChar char="Ø"/>
              <a:defRPr/>
            </a:pPr>
            <a:r>
              <a:rPr lang="zh-CN" altLang="en-US" sz="2800" b="1" kern="0" dirty="0">
                <a:solidFill>
                  <a:srgbClr val="0000CC"/>
                </a:solidFill>
                <a:latin typeface="宋体"/>
              </a:rPr>
              <a:t>要插入关键值 </a:t>
            </a:r>
            <a:r>
              <a:rPr lang="en-US" altLang="zh-CN" sz="2800" b="1" kern="0" dirty="0">
                <a:solidFill>
                  <a:srgbClr val="0000CC"/>
                </a:solidFill>
                <a:latin typeface="宋体"/>
              </a:rPr>
              <a:t>x ，</a:t>
            </a:r>
            <a:r>
              <a:rPr lang="zh-CN" altLang="en-US" sz="2800" b="1" kern="0" dirty="0">
                <a:solidFill>
                  <a:srgbClr val="0000CC"/>
                </a:solidFill>
                <a:latin typeface="宋体"/>
              </a:rPr>
              <a:t>首先在二叉排序树中</a:t>
            </a:r>
            <a:r>
              <a:rPr lang="zh-CN" altLang="en-US" sz="2800" b="1" kern="0" dirty="0">
                <a:solidFill>
                  <a:srgbClr val="FF0000"/>
                </a:solidFill>
                <a:latin typeface="宋体"/>
              </a:rPr>
              <a:t>查找</a:t>
            </a:r>
            <a:r>
              <a:rPr lang="zh-CN" altLang="en-US" sz="2800" b="1" kern="0" dirty="0">
                <a:solidFill>
                  <a:srgbClr val="0000CC"/>
                </a:solidFill>
                <a:latin typeface="宋体"/>
              </a:rPr>
              <a:t>，</a:t>
            </a:r>
            <a:r>
              <a:rPr lang="zh-CN" altLang="en-US" sz="2800" b="1" kern="0" dirty="0">
                <a:solidFill>
                  <a:srgbClr val="FF0000"/>
                </a:solidFill>
                <a:latin typeface="宋体"/>
              </a:rPr>
              <a:t>若不存在则插入</a:t>
            </a:r>
            <a:r>
              <a:rPr lang="zh-CN" altLang="en-US" sz="2800" b="1" kern="0" dirty="0">
                <a:solidFill>
                  <a:srgbClr val="0000CC"/>
                </a:solidFill>
                <a:latin typeface="宋体"/>
              </a:rPr>
              <a:t>。</a:t>
            </a:r>
          </a:p>
          <a:p>
            <a:pPr marL="273050" indent="-273050" fontAlgn="base">
              <a:lnSpc>
                <a:spcPct val="150000"/>
              </a:lnSpc>
              <a:spcBef>
                <a:spcPct val="20000"/>
              </a:spcBef>
              <a:spcAft>
                <a:spcPct val="0"/>
              </a:spcAft>
              <a:buClr>
                <a:srgbClr val="0000CC"/>
              </a:buClr>
              <a:buSzPct val="95000"/>
              <a:buFont typeface="Wingdings" pitchFamily="2" charset="2"/>
              <a:buChar char="Ø"/>
              <a:defRPr/>
            </a:pPr>
            <a:r>
              <a:rPr lang="zh-CN" altLang="en-US" sz="2800" b="1" kern="0" dirty="0">
                <a:solidFill>
                  <a:srgbClr val="FF0000"/>
                </a:solidFill>
                <a:latin typeface="宋体"/>
              </a:rPr>
              <a:t>新插入的结点</a:t>
            </a:r>
            <a:r>
              <a:rPr lang="zh-CN" altLang="en-US" sz="2800" b="1" kern="0" dirty="0">
                <a:solidFill>
                  <a:srgbClr val="0000CC"/>
                </a:solidFill>
                <a:latin typeface="宋体"/>
              </a:rPr>
              <a:t>一定是一个新添加的</a:t>
            </a:r>
            <a:r>
              <a:rPr lang="zh-CN" altLang="en-US" sz="2800" b="1" u="sng" kern="0" dirty="0">
                <a:solidFill>
                  <a:srgbClr val="0000CC"/>
                </a:solidFill>
                <a:latin typeface="宋体"/>
              </a:rPr>
              <a:t>叶子</a:t>
            </a:r>
            <a:r>
              <a:rPr lang="zh-CN" altLang="en-US" sz="2800" b="1" kern="0" dirty="0">
                <a:solidFill>
                  <a:srgbClr val="0000CC"/>
                </a:solidFill>
                <a:latin typeface="宋体"/>
              </a:rPr>
              <a:t>结点，并且</a:t>
            </a:r>
            <a:r>
              <a:rPr lang="zh-CN" altLang="en-US" sz="2800" b="1" kern="0" dirty="0">
                <a:solidFill>
                  <a:srgbClr val="FF0000"/>
                </a:solidFill>
                <a:latin typeface="宋体"/>
              </a:rPr>
              <a:t>是查找不成功时</a:t>
            </a:r>
            <a:r>
              <a:rPr lang="zh-CN" altLang="en-US" sz="2800" b="1" kern="0" dirty="0">
                <a:solidFill>
                  <a:srgbClr val="0000CC"/>
                </a:solidFill>
                <a:latin typeface="宋体"/>
              </a:rPr>
              <a:t>查找路径上访问的</a:t>
            </a:r>
            <a:r>
              <a:rPr lang="zh-CN" altLang="en-US" sz="2800" b="1" kern="0" dirty="0">
                <a:solidFill>
                  <a:srgbClr val="FF0000"/>
                </a:solidFill>
                <a:latin typeface="宋体"/>
              </a:rPr>
              <a:t>最后一个结点</a:t>
            </a:r>
            <a:r>
              <a:rPr lang="zh-CN" altLang="en-US" sz="2800" b="1" kern="0" dirty="0">
                <a:solidFill>
                  <a:srgbClr val="0000CC"/>
                </a:solidFill>
                <a:latin typeface="宋体"/>
              </a:rPr>
              <a:t>的左孩子或右孩子结点。</a:t>
            </a:r>
          </a:p>
        </p:txBody>
      </p:sp>
    </p:spTree>
    <p:extLst>
      <p:ext uri="{BB962C8B-B14F-4D97-AF65-F5344CB8AC3E}">
        <p14:creationId xmlns:p14="http://schemas.microsoft.com/office/powerpoint/2010/main" val="3318805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bg/>
                                          </p:spTgt>
                                        </p:tgtEl>
                                        <p:attrNameLst>
                                          <p:attrName>style.visibility</p:attrName>
                                        </p:attrNameLst>
                                      </p:cBhvr>
                                      <p:to>
                                        <p:strVal val="visible"/>
                                      </p:to>
                                    </p:set>
                                    <p:animEffect transition="in" filter="blinds(horizontal)">
                                      <p:cBhvr>
                                        <p:cTn id="7" dur="500"/>
                                        <p:tgtEl>
                                          <p:spTgt spid="14">
                                            <p:bg/>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blinds(horizontal)">
                                      <p:cBhvr>
                                        <p:cTn id="12" dur="500"/>
                                        <p:tgtEl>
                                          <p:spTgt spid="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
                                            <p:txEl>
                                              <p:pRg st="1" end="1"/>
                                            </p:txEl>
                                          </p:spTgt>
                                        </p:tgtEl>
                                        <p:attrNameLst>
                                          <p:attrName>style.visibility</p:attrName>
                                        </p:attrNameLst>
                                      </p:cBhvr>
                                      <p:to>
                                        <p:strVal val="visible"/>
                                      </p:to>
                                    </p:set>
                                    <p:animEffect transition="in" filter="blinds(horizontal)">
                                      <p:cBhvr>
                                        <p:cTn id="17" dur="500"/>
                                        <p:tgtEl>
                                          <p:spTgt spid="1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4">
                                            <p:txEl>
                                              <p:pRg st="2" end="2"/>
                                            </p:txEl>
                                          </p:spTgt>
                                        </p:tgtEl>
                                        <p:attrNameLst>
                                          <p:attrName>style.visibility</p:attrName>
                                        </p:attrNameLst>
                                      </p:cBhvr>
                                      <p:to>
                                        <p:strVal val="visible"/>
                                      </p:to>
                                    </p:set>
                                    <p:animEffect transition="in" filter="blinds(horizontal)">
                                      <p:cBhvr>
                                        <p:cTn id="22"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10.2.1 </a:t>
            </a:r>
            <a:r>
              <a:rPr kumimoji="1" lang="zh-CN" altLang="en-US" sz="3200" b="1" dirty="0">
                <a:latin typeface="Arial" charset="0"/>
                <a:ea typeface="宋体" charset="-122"/>
                <a:cs typeface="+mn-cs"/>
              </a:rPr>
              <a:t>二叉排序树和平衡二叉树</a:t>
            </a:r>
          </a:p>
        </p:txBody>
      </p:sp>
      <p:sp>
        <p:nvSpPr>
          <p:cNvPr id="4" name="日期占位符 3"/>
          <p:cNvSpPr>
            <a:spLocks noGrp="1"/>
          </p:cNvSpPr>
          <p:nvPr>
            <p:ph type="dt" sz="half" idx="10"/>
          </p:nvPr>
        </p:nvSpPr>
        <p:spPr/>
        <p:txBody>
          <a:bodyPr/>
          <a:lstStyle/>
          <a:p>
            <a:fld id="{0FDCA92A-70D3-480C-8BBB-73A5129D6B21}"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68</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28"/>
          <p:cNvSpPr txBox="1">
            <a:spLocks noChangeArrowheads="1"/>
          </p:cNvSpPr>
          <p:nvPr/>
        </p:nvSpPr>
        <p:spPr bwMode="auto">
          <a:xfrm>
            <a:off x="457200" y="914400"/>
            <a:ext cx="5327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solidFill>
                  <a:srgbClr val="003300"/>
                </a:solidFill>
                <a:ea typeface="宋体" charset="-122"/>
              </a:rPr>
              <a:t> </a:t>
            </a:r>
            <a:r>
              <a:rPr lang="zh-CN" altLang="en-US" sz="2800">
                <a:solidFill>
                  <a:srgbClr val="003300"/>
                </a:solidFill>
                <a:ea typeface="宋体" charset="-122"/>
              </a:rPr>
              <a:t>二叉排序树的插入算法</a:t>
            </a:r>
            <a:r>
              <a:rPr lang="en-US" altLang="zh-CN" sz="2800">
                <a:solidFill>
                  <a:srgbClr val="003300"/>
                </a:solidFill>
                <a:ea typeface="宋体" charset="-122"/>
              </a:rPr>
              <a:t>—</a:t>
            </a:r>
            <a:r>
              <a:rPr lang="zh-CN" altLang="en-US" sz="2800">
                <a:solidFill>
                  <a:srgbClr val="003300"/>
                </a:solidFill>
                <a:ea typeface="宋体" charset="-122"/>
              </a:rPr>
              <a:t>递归</a:t>
            </a:r>
          </a:p>
        </p:txBody>
      </p:sp>
      <p:sp>
        <p:nvSpPr>
          <p:cNvPr id="14" name="Rectangle 4"/>
          <p:cNvSpPr>
            <a:spLocks noChangeArrowheads="1"/>
          </p:cNvSpPr>
          <p:nvPr/>
        </p:nvSpPr>
        <p:spPr bwMode="auto">
          <a:xfrm>
            <a:off x="561975" y="1751012"/>
            <a:ext cx="7927975" cy="3539430"/>
          </a:xfrm>
          <a:prstGeom prst="rect">
            <a:avLst/>
          </a:prstGeom>
          <a:noFill/>
          <a:ln w="12700" cap="rnd">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pPr>
            <a:r>
              <a:rPr lang="en-US" altLang="zh-CN" sz="2800" dirty="0" err="1">
                <a:solidFill>
                  <a:srgbClr val="3333FF"/>
                </a:solidFill>
                <a:ea typeface="宋体" charset="-122"/>
              </a:rPr>
              <a:t>BSTNode</a:t>
            </a:r>
            <a:r>
              <a:rPr lang="en-US" altLang="zh-CN" sz="2800" dirty="0">
                <a:solidFill>
                  <a:srgbClr val="3333FF"/>
                </a:solidFill>
                <a:ea typeface="宋体" charset="-122"/>
              </a:rPr>
              <a:t> *insert(</a:t>
            </a:r>
            <a:r>
              <a:rPr lang="en-US" altLang="zh-CN" sz="2800" dirty="0" err="1">
                <a:solidFill>
                  <a:srgbClr val="3333FF"/>
                </a:solidFill>
                <a:ea typeface="宋体" charset="-122"/>
              </a:rPr>
              <a:t>BSTNode</a:t>
            </a:r>
            <a:r>
              <a:rPr lang="en-US" altLang="zh-CN" sz="2800" dirty="0">
                <a:solidFill>
                  <a:srgbClr val="3333FF"/>
                </a:solidFill>
                <a:ea typeface="宋体" charset="-122"/>
              </a:rPr>
              <a:t> *root, </a:t>
            </a:r>
            <a:r>
              <a:rPr lang="en-US" altLang="zh-CN" sz="2800" dirty="0" err="1">
                <a:solidFill>
                  <a:srgbClr val="3333FF"/>
                </a:solidFill>
                <a:ea typeface="宋体" charset="-122"/>
              </a:rPr>
              <a:t>BSTNode</a:t>
            </a:r>
            <a:r>
              <a:rPr lang="en-US" altLang="zh-CN" sz="2800" dirty="0">
                <a:solidFill>
                  <a:srgbClr val="3333FF"/>
                </a:solidFill>
                <a:ea typeface="宋体" charset="-122"/>
              </a:rPr>
              <a:t> *p) {</a:t>
            </a:r>
          </a:p>
          <a:p>
            <a:pPr eaLnBrk="1" fontAlgn="base" hangingPunct="1">
              <a:spcBef>
                <a:spcPct val="0"/>
              </a:spcBef>
              <a:spcAft>
                <a:spcPct val="0"/>
              </a:spcAft>
            </a:pPr>
            <a:r>
              <a:rPr lang="zh-CN" altLang="en-US" sz="2800" dirty="0">
                <a:solidFill>
                  <a:srgbClr val="3333FF"/>
                </a:solidFill>
                <a:ea typeface="宋体" charset="-122"/>
              </a:rPr>
              <a:t>    </a:t>
            </a:r>
            <a:r>
              <a:rPr lang="en-US" altLang="zh-CN" sz="2800" dirty="0">
                <a:solidFill>
                  <a:srgbClr val="3333FF"/>
                </a:solidFill>
                <a:ea typeface="宋体" charset="-122"/>
              </a:rPr>
              <a:t>if (root= =NULL)  return(p);</a:t>
            </a:r>
          </a:p>
          <a:p>
            <a:pPr eaLnBrk="1" fontAlgn="base" hangingPunct="1">
              <a:spcBef>
                <a:spcPct val="0"/>
              </a:spcBef>
              <a:spcAft>
                <a:spcPct val="0"/>
              </a:spcAft>
            </a:pPr>
            <a:r>
              <a:rPr lang="en-US" altLang="zh-CN" sz="2800" dirty="0">
                <a:solidFill>
                  <a:srgbClr val="3333FF"/>
                </a:solidFill>
                <a:ea typeface="宋体" charset="-122"/>
              </a:rPr>
              <a:t>   </a:t>
            </a:r>
            <a:r>
              <a:rPr lang="zh-CN" altLang="en-US" sz="2800" dirty="0">
                <a:solidFill>
                  <a:srgbClr val="3333FF"/>
                </a:solidFill>
                <a:ea typeface="宋体" charset="-122"/>
              </a:rPr>
              <a:t> </a:t>
            </a:r>
            <a:r>
              <a:rPr lang="en-US" altLang="zh-CN" sz="2800" dirty="0">
                <a:solidFill>
                  <a:srgbClr val="FF0000"/>
                </a:solidFill>
                <a:ea typeface="宋体" charset="-122"/>
              </a:rPr>
              <a:t>if(p-&gt;key&lt;root-&gt;key) </a:t>
            </a:r>
          </a:p>
          <a:p>
            <a:pPr eaLnBrk="1" fontAlgn="base" hangingPunct="1">
              <a:spcBef>
                <a:spcPct val="0"/>
              </a:spcBef>
              <a:spcAft>
                <a:spcPct val="0"/>
              </a:spcAft>
            </a:pPr>
            <a:r>
              <a:rPr lang="en-US" altLang="zh-CN" sz="2800" dirty="0">
                <a:solidFill>
                  <a:srgbClr val="FF0000"/>
                </a:solidFill>
                <a:ea typeface="宋体" charset="-122"/>
              </a:rPr>
              <a:t>        root-&gt;</a:t>
            </a:r>
            <a:r>
              <a:rPr lang="en-US" altLang="zh-CN" sz="2800" dirty="0" err="1">
                <a:solidFill>
                  <a:srgbClr val="FF0000"/>
                </a:solidFill>
                <a:ea typeface="宋体" charset="-122"/>
              </a:rPr>
              <a:t>lch</a:t>
            </a:r>
            <a:r>
              <a:rPr lang="en-US" altLang="zh-CN" sz="2800" dirty="0">
                <a:solidFill>
                  <a:srgbClr val="FF0000"/>
                </a:solidFill>
                <a:ea typeface="宋体" charset="-122"/>
              </a:rPr>
              <a:t>=insert(root-&gt;</a:t>
            </a:r>
            <a:r>
              <a:rPr lang="en-US" altLang="zh-CN" sz="2800" dirty="0" err="1">
                <a:solidFill>
                  <a:srgbClr val="FF0000"/>
                </a:solidFill>
                <a:ea typeface="宋体" charset="-122"/>
              </a:rPr>
              <a:t>lch</a:t>
            </a:r>
            <a:r>
              <a:rPr lang="en-US" altLang="zh-CN" sz="2800" dirty="0">
                <a:solidFill>
                  <a:srgbClr val="FF0000"/>
                </a:solidFill>
                <a:ea typeface="宋体" charset="-122"/>
              </a:rPr>
              <a:t>,</a:t>
            </a:r>
            <a:r>
              <a:rPr lang="zh-CN" altLang="en-US" sz="2800" dirty="0">
                <a:solidFill>
                  <a:srgbClr val="FF0000"/>
                </a:solidFill>
                <a:ea typeface="宋体" charset="-122"/>
              </a:rPr>
              <a:t> </a:t>
            </a:r>
            <a:r>
              <a:rPr lang="en-US" altLang="zh-CN" sz="2800" dirty="0">
                <a:solidFill>
                  <a:srgbClr val="FF0000"/>
                </a:solidFill>
                <a:ea typeface="宋体" charset="-122"/>
              </a:rPr>
              <a:t>p);</a:t>
            </a:r>
          </a:p>
          <a:p>
            <a:pPr eaLnBrk="1" fontAlgn="base" hangingPunct="1">
              <a:spcBef>
                <a:spcPct val="0"/>
              </a:spcBef>
              <a:spcAft>
                <a:spcPct val="0"/>
              </a:spcAft>
            </a:pPr>
            <a:r>
              <a:rPr lang="en-US" altLang="zh-CN" sz="2800" dirty="0">
                <a:solidFill>
                  <a:srgbClr val="3333FF"/>
                </a:solidFill>
                <a:ea typeface="宋体" charset="-122"/>
              </a:rPr>
              <a:t>    else </a:t>
            </a:r>
          </a:p>
          <a:p>
            <a:pPr eaLnBrk="1" fontAlgn="base" hangingPunct="1">
              <a:spcBef>
                <a:spcPct val="0"/>
              </a:spcBef>
              <a:spcAft>
                <a:spcPct val="0"/>
              </a:spcAft>
            </a:pPr>
            <a:r>
              <a:rPr lang="en-US" altLang="zh-CN" sz="2800" dirty="0">
                <a:solidFill>
                  <a:srgbClr val="3333FF"/>
                </a:solidFill>
                <a:ea typeface="宋体" charset="-122"/>
              </a:rPr>
              <a:t>        </a:t>
            </a:r>
            <a:r>
              <a:rPr lang="en-US" altLang="zh-CN" sz="2800" dirty="0">
                <a:solidFill>
                  <a:srgbClr val="FF0000"/>
                </a:solidFill>
                <a:ea typeface="宋体" charset="-122"/>
              </a:rPr>
              <a:t>root-&gt;</a:t>
            </a:r>
            <a:r>
              <a:rPr lang="en-US" altLang="zh-CN" sz="2800" dirty="0" err="1">
                <a:solidFill>
                  <a:srgbClr val="FF0000"/>
                </a:solidFill>
                <a:ea typeface="宋体" charset="-122"/>
              </a:rPr>
              <a:t>rch</a:t>
            </a:r>
            <a:r>
              <a:rPr lang="en-US" altLang="zh-CN" sz="2800" dirty="0">
                <a:solidFill>
                  <a:srgbClr val="FF0000"/>
                </a:solidFill>
                <a:ea typeface="宋体" charset="-122"/>
              </a:rPr>
              <a:t>=insert(root-&gt;</a:t>
            </a:r>
            <a:r>
              <a:rPr lang="en-US" altLang="zh-CN" sz="2800" dirty="0" err="1">
                <a:solidFill>
                  <a:srgbClr val="FF0000"/>
                </a:solidFill>
                <a:ea typeface="宋体" charset="-122"/>
              </a:rPr>
              <a:t>rch</a:t>
            </a:r>
            <a:r>
              <a:rPr lang="en-US" altLang="zh-CN" sz="2800" dirty="0">
                <a:solidFill>
                  <a:srgbClr val="FF0000"/>
                </a:solidFill>
                <a:ea typeface="宋体" charset="-122"/>
              </a:rPr>
              <a:t>,</a:t>
            </a:r>
            <a:r>
              <a:rPr lang="zh-CN" altLang="en-US" sz="2800" dirty="0">
                <a:solidFill>
                  <a:srgbClr val="FF0000"/>
                </a:solidFill>
                <a:ea typeface="宋体" charset="-122"/>
              </a:rPr>
              <a:t> </a:t>
            </a:r>
            <a:r>
              <a:rPr lang="en-US" altLang="zh-CN" sz="2800" dirty="0">
                <a:solidFill>
                  <a:srgbClr val="FF0000"/>
                </a:solidFill>
                <a:ea typeface="宋体" charset="-122"/>
              </a:rPr>
              <a:t>p)</a:t>
            </a:r>
            <a:r>
              <a:rPr lang="en-US" altLang="zh-CN" sz="2800" dirty="0">
                <a:solidFill>
                  <a:srgbClr val="3333FF"/>
                </a:solidFill>
                <a:ea typeface="宋体" charset="-122"/>
              </a:rPr>
              <a:t>;  </a:t>
            </a:r>
          </a:p>
          <a:p>
            <a:pPr eaLnBrk="1" fontAlgn="base" hangingPunct="1">
              <a:spcBef>
                <a:spcPct val="0"/>
              </a:spcBef>
              <a:spcAft>
                <a:spcPct val="0"/>
              </a:spcAft>
            </a:pPr>
            <a:r>
              <a:rPr lang="zh-CN" altLang="en-US" sz="2800" dirty="0">
                <a:solidFill>
                  <a:srgbClr val="3333FF"/>
                </a:solidFill>
                <a:ea typeface="宋体" charset="-122"/>
              </a:rPr>
              <a:t>    </a:t>
            </a:r>
            <a:r>
              <a:rPr lang="en-US" altLang="zh-CN" sz="2800" dirty="0">
                <a:solidFill>
                  <a:srgbClr val="3333FF"/>
                </a:solidFill>
                <a:ea typeface="宋体" charset="-122"/>
              </a:rPr>
              <a:t>return(root);</a:t>
            </a:r>
          </a:p>
          <a:p>
            <a:pPr eaLnBrk="1" fontAlgn="base" hangingPunct="1">
              <a:spcBef>
                <a:spcPct val="0"/>
              </a:spcBef>
              <a:spcAft>
                <a:spcPct val="0"/>
              </a:spcAft>
            </a:pPr>
            <a:r>
              <a:rPr lang="en-US" altLang="zh-CN" sz="2800" dirty="0">
                <a:solidFill>
                  <a:srgbClr val="3333FF"/>
                </a:solidFill>
                <a:ea typeface="宋体" charset="-122"/>
              </a:rPr>
              <a:t>}</a:t>
            </a:r>
          </a:p>
        </p:txBody>
      </p:sp>
    </p:spTree>
    <p:extLst>
      <p:ext uri="{BB962C8B-B14F-4D97-AF65-F5344CB8AC3E}">
        <p14:creationId xmlns:p14="http://schemas.microsoft.com/office/powerpoint/2010/main" val="1203221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anim calcmode="lin" valueType="num">
                                      <p:cBhvr additive="base">
                                        <p:cTn id="11"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anim calcmode="lin" valueType="num">
                                      <p:cBhvr additive="base">
                                        <p:cTn id="15" dur="500" fill="hold"/>
                                        <p:tgtEl>
                                          <p:spTgt spid="1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anim calcmode="lin" valueType="num">
                                      <p:cBhvr additive="base">
                                        <p:cTn id="19" dur="500" fill="hold"/>
                                        <p:tgtEl>
                                          <p:spTgt spid="1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anim calcmode="lin" valueType="num">
                                      <p:cBhvr additive="base">
                                        <p:cTn id="23" dur="500" fill="hold"/>
                                        <p:tgtEl>
                                          <p:spTgt spid="1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4">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4">
                                            <p:txEl>
                                              <p:pRg st="5" end="5"/>
                                            </p:txEl>
                                          </p:spTgt>
                                        </p:tgtEl>
                                        <p:attrNameLst>
                                          <p:attrName>style.visibility</p:attrName>
                                        </p:attrNameLst>
                                      </p:cBhvr>
                                      <p:to>
                                        <p:strVal val="visible"/>
                                      </p:to>
                                    </p:set>
                                    <p:anim calcmode="lin" valueType="num">
                                      <p:cBhvr additive="base">
                                        <p:cTn id="27" dur="500" fill="hold"/>
                                        <p:tgtEl>
                                          <p:spTgt spid="14">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4">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4">
                                            <p:txEl>
                                              <p:pRg st="6" end="6"/>
                                            </p:txEl>
                                          </p:spTgt>
                                        </p:tgtEl>
                                        <p:attrNameLst>
                                          <p:attrName>style.visibility</p:attrName>
                                        </p:attrNameLst>
                                      </p:cBhvr>
                                      <p:to>
                                        <p:strVal val="visible"/>
                                      </p:to>
                                    </p:set>
                                    <p:anim calcmode="lin" valueType="num">
                                      <p:cBhvr additive="base">
                                        <p:cTn id="31" dur="500" fill="hold"/>
                                        <p:tgtEl>
                                          <p:spTgt spid="14">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4">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4">
                                            <p:txEl>
                                              <p:pRg st="7" end="7"/>
                                            </p:txEl>
                                          </p:spTgt>
                                        </p:tgtEl>
                                        <p:attrNameLst>
                                          <p:attrName>style.visibility</p:attrName>
                                        </p:attrNameLst>
                                      </p:cBhvr>
                                      <p:to>
                                        <p:strVal val="visible"/>
                                      </p:to>
                                    </p:set>
                                    <p:anim calcmode="lin" valueType="num">
                                      <p:cBhvr additive="base">
                                        <p:cTn id="35" dur="500" fill="hold"/>
                                        <p:tgtEl>
                                          <p:spTgt spid="14">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10.2.1 </a:t>
            </a:r>
            <a:r>
              <a:rPr kumimoji="1" lang="zh-CN" altLang="en-US" sz="3200" b="1" dirty="0">
                <a:latin typeface="Arial" charset="0"/>
                <a:ea typeface="宋体" charset="-122"/>
                <a:cs typeface="+mn-cs"/>
              </a:rPr>
              <a:t>二叉排序树和平衡二叉树</a:t>
            </a:r>
          </a:p>
        </p:txBody>
      </p:sp>
      <p:sp>
        <p:nvSpPr>
          <p:cNvPr id="4" name="日期占位符 3"/>
          <p:cNvSpPr>
            <a:spLocks noGrp="1"/>
          </p:cNvSpPr>
          <p:nvPr>
            <p:ph type="dt" sz="half" idx="10"/>
          </p:nvPr>
        </p:nvSpPr>
        <p:spPr/>
        <p:txBody>
          <a:bodyPr/>
          <a:lstStyle/>
          <a:p>
            <a:fld id="{3B844371-1EA0-4FE8-88D5-DECC769BABF6}" type="datetime1">
              <a:rPr lang="zh-CN" altLang="en-US" b="1" smtClean="0">
                <a:solidFill>
                  <a:srgbClr val="F79646">
                    <a:lumMod val="75000"/>
                  </a:srgbClr>
                </a:solidFill>
              </a:rPr>
              <a:t>2025/5/12</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69</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28"/>
          <p:cNvSpPr txBox="1">
            <a:spLocks noChangeArrowheads="1"/>
          </p:cNvSpPr>
          <p:nvPr/>
        </p:nvSpPr>
        <p:spPr bwMode="auto">
          <a:xfrm>
            <a:off x="396874" y="930275"/>
            <a:ext cx="57753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dirty="0">
                <a:solidFill>
                  <a:srgbClr val="003300"/>
                </a:solidFill>
                <a:ea typeface="宋体" charset="-122"/>
              </a:rPr>
              <a:t> </a:t>
            </a:r>
            <a:r>
              <a:rPr lang="zh-CN" altLang="en-US" sz="2800" dirty="0">
                <a:solidFill>
                  <a:srgbClr val="003300"/>
                </a:solidFill>
                <a:ea typeface="宋体" charset="-122"/>
              </a:rPr>
              <a:t>二叉排序树的插入算法</a:t>
            </a:r>
            <a:r>
              <a:rPr lang="en-US" altLang="zh-CN" sz="2800" dirty="0">
                <a:solidFill>
                  <a:srgbClr val="003300"/>
                </a:solidFill>
                <a:ea typeface="宋体" charset="-122"/>
              </a:rPr>
              <a:t>-</a:t>
            </a:r>
            <a:r>
              <a:rPr lang="zh-CN" altLang="en-US" sz="2800" dirty="0">
                <a:solidFill>
                  <a:srgbClr val="003300"/>
                </a:solidFill>
                <a:ea typeface="宋体" charset="-122"/>
              </a:rPr>
              <a:t>非递归</a:t>
            </a:r>
          </a:p>
        </p:txBody>
      </p:sp>
      <p:sp>
        <p:nvSpPr>
          <p:cNvPr id="14" name="Rectangle 29"/>
          <p:cNvSpPr>
            <a:spLocks noChangeArrowheads="1"/>
          </p:cNvSpPr>
          <p:nvPr/>
        </p:nvSpPr>
        <p:spPr bwMode="auto">
          <a:xfrm>
            <a:off x="228600" y="1493491"/>
            <a:ext cx="8591550" cy="4801314"/>
          </a:xfrm>
          <a:prstGeom prst="rect">
            <a:avLst/>
          </a:prstGeom>
          <a:noFill/>
          <a:ln w="9525" algn="ctr">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0">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pPr>
            <a:r>
              <a:rPr lang="en-US" altLang="zh-CN" sz="2400" dirty="0">
                <a:solidFill>
                  <a:srgbClr val="0000FF"/>
                </a:solidFill>
                <a:ea typeface="宋体" charset="-122"/>
              </a:rPr>
              <a:t>Status</a:t>
            </a:r>
            <a:r>
              <a:rPr lang="en-US" altLang="zh-CN" sz="2400" dirty="0">
                <a:solidFill>
                  <a:srgbClr val="000000"/>
                </a:solidFill>
                <a:ea typeface="宋体" charset="-122"/>
              </a:rPr>
              <a:t> </a:t>
            </a:r>
            <a:r>
              <a:rPr lang="en-US" altLang="zh-CN" sz="2400" dirty="0" err="1">
                <a:solidFill>
                  <a:srgbClr val="000000"/>
                </a:solidFill>
                <a:ea typeface="宋体" charset="-122"/>
              </a:rPr>
              <a:t>InsertBST</a:t>
            </a:r>
            <a:r>
              <a:rPr lang="en-US" altLang="zh-CN" sz="2400" dirty="0">
                <a:solidFill>
                  <a:srgbClr val="000000"/>
                </a:solidFill>
                <a:ea typeface="宋体" charset="-122"/>
              </a:rPr>
              <a:t>(</a:t>
            </a:r>
            <a:r>
              <a:rPr lang="en-US" altLang="zh-CN" sz="2400" dirty="0" err="1">
                <a:solidFill>
                  <a:srgbClr val="0000FF"/>
                </a:solidFill>
                <a:ea typeface="宋体" charset="-122"/>
              </a:rPr>
              <a:t>BiTree</a:t>
            </a:r>
            <a:r>
              <a:rPr lang="en-US" altLang="zh-CN" sz="2400" dirty="0">
                <a:solidFill>
                  <a:srgbClr val="000000"/>
                </a:solidFill>
                <a:ea typeface="宋体" charset="-122"/>
              </a:rPr>
              <a:t> &amp;T, </a:t>
            </a:r>
            <a:r>
              <a:rPr lang="en-US" altLang="zh-CN" sz="2400" dirty="0" err="1">
                <a:solidFill>
                  <a:srgbClr val="0000FF"/>
                </a:solidFill>
                <a:ea typeface="宋体" charset="-122"/>
              </a:rPr>
              <a:t>ElemType</a:t>
            </a:r>
            <a:r>
              <a:rPr lang="en-US" altLang="zh-CN" sz="2400" dirty="0">
                <a:solidFill>
                  <a:srgbClr val="000000"/>
                </a:solidFill>
                <a:ea typeface="宋体" charset="-122"/>
              </a:rPr>
              <a:t> e) {</a:t>
            </a:r>
          </a:p>
          <a:p>
            <a:pPr eaLnBrk="1" fontAlgn="base" hangingPunct="1">
              <a:spcBef>
                <a:spcPct val="0"/>
              </a:spcBef>
              <a:spcAft>
                <a:spcPct val="0"/>
              </a:spcAft>
            </a:pPr>
            <a:r>
              <a:rPr lang="zh-CN" altLang="en-US" sz="2400" dirty="0">
                <a:solidFill>
                  <a:srgbClr val="0000FF"/>
                </a:solidFill>
                <a:ea typeface="宋体" charset="-122"/>
              </a:rPr>
              <a:t>    </a:t>
            </a:r>
            <a:r>
              <a:rPr lang="en-US" altLang="zh-CN" sz="2400" dirty="0" err="1">
                <a:solidFill>
                  <a:srgbClr val="0000FF"/>
                </a:solidFill>
                <a:ea typeface="宋体" charset="-122"/>
              </a:rPr>
              <a:t>BiTree</a:t>
            </a:r>
            <a:r>
              <a:rPr lang="en-US" altLang="zh-CN" sz="2400" dirty="0">
                <a:solidFill>
                  <a:srgbClr val="000000"/>
                </a:solidFill>
                <a:ea typeface="宋体" charset="-122"/>
              </a:rPr>
              <a:t> </a:t>
            </a:r>
            <a:r>
              <a:rPr lang="en-US" altLang="zh-CN" sz="2400" dirty="0" err="1">
                <a:solidFill>
                  <a:srgbClr val="000000"/>
                </a:solidFill>
                <a:ea typeface="宋体" charset="-122"/>
              </a:rPr>
              <a:t>p,s</a:t>
            </a:r>
            <a:r>
              <a:rPr lang="en-US" altLang="zh-CN" sz="2400" dirty="0">
                <a:solidFill>
                  <a:srgbClr val="000000"/>
                </a:solidFill>
                <a:ea typeface="宋体" charset="-122"/>
              </a:rPr>
              <a:t>;</a:t>
            </a:r>
          </a:p>
          <a:p>
            <a:pPr eaLnBrk="1" fontAlgn="base" hangingPunct="1">
              <a:spcBef>
                <a:spcPct val="0"/>
              </a:spcBef>
              <a:spcAft>
                <a:spcPct val="0"/>
              </a:spcAft>
            </a:pPr>
            <a:r>
              <a:rPr lang="en-US" altLang="zh-CN" sz="2400" dirty="0">
                <a:solidFill>
                  <a:srgbClr val="000000"/>
                </a:solidFill>
                <a:ea typeface="宋体" charset="-122"/>
              </a:rPr>
              <a:t>    </a:t>
            </a:r>
            <a:r>
              <a:rPr lang="en-US" altLang="zh-CN" sz="2400" dirty="0">
                <a:solidFill>
                  <a:srgbClr val="0000FF"/>
                </a:solidFill>
                <a:ea typeface="宋体" charset="-122"/>
              </a:rPr>
              <a:t>if</a:t>
            </a:r>
            <a:r>
              <a:rPr lang="en-US" altLang="zh-CN" sz="2400" dirty="0">
                <a:solidFill>
                  <a:srgbClr val="000000"/>
                </a:solidFill>
                <a:ea typeface="宋体" charset="-122"/>
              </a:rPr>
              <a:t> (!</a:t>
            </a:r>
            <a:r>
              <a:rPr lang="en-US" altLang="zh-CN" sz="2400" dirty="0" err="1">
                <a:solidFill>
                  <a:srgbClr val="000000"/>
                </a:solidFill>
                <a:ea typeface="宋体" charset="-122"/>
              </a:rPr>
              <a:t>SearchBST</a:t>
            </a:r>
            <a:r>
              <a:rPr lang="en-US" altLang="zh-CN" sz="2400" dirty="0">
                <a:solidFill>
                  <a:srgbClr val="000000"/>
                </a:solidFill>
                <a:ea typeface="宋体" charset="-122"/>
              </a:rPr>
              <a:t>(T, </a:t>
            </a:r>
            <a:r>
              <a:rPr lang="en-US" altLang="zh-CN" sz="2400" dirty="0" err="1">
                <a:solidFill>
                  <a:srgbClr val="000000"/>
                </a:solidFill>
                <a:ea typeface="宋体" charset="-122"/>
              </a:rPr>
              <a:t>e.key</a:t>
            </a:r>
            <a:r>
              <a:rPr lang="en-US" altLang="zh-CN" sz="2400" dirty="0">
                <a:solidFill>
                  <a:srgbClr val="000000"/>
                </a:solidFill>
                <a:ea typeface="宋体" charset="-122"/>
              </a:rPr>
              <a:t>, NULL, p)) {                   // </a:t>
            </a:r>
            <a:r>
              <a:rPr lang="zh-CN" altLang="en-US" sz="2400" dirty="0">
                <a:solidFill>
                  <a:srgbClr val="000000"/>
                </a:solidFill>
                <a:ea typeface="宋体" charset="-122"/>
              </a:rPr>
              <a:t>查找不成功</a:t>
            </a:r>
          </a:p>
          <a:p>
            <a:pPr eaLnBrk="1" fontAlgn="base" hangingPunct="1">
              <a:spcBef>
                <a:spcPct val="0"/>
              </a:spcBef>
              <a:spcAft>
                <a:spcPct val="0"/>
              </a:spcAft>
            </a:pPr>
            <a:r>
              <a:rPr lang="zh-CN" altLang="en-US" sz="2400" dirty="0">
                <a:solidFill>
                  <a:srgbClr val="000000"/>
                </a:solidFill>
                <a:ea typeface="宋体" charset="-122"/>
              </a:rPr>
              <a:t>        </a:t>
            </a:r>
            <a:r>
              <a:rPr lang="en-US" altLang="zh-CN" sz="2400" dirty="0">
                <a:solidFill>
                  <a:srgbClr val="000000"/>
                </a:solidFill>
                <a:ea typeface="宋体" charset="-122"/>
              </a:rPr>
              <a:t>s = (</a:t>
            </a:r>
            <a:r>
              <a:rPr lang="en-US" altLang="zh-CN" sz="2400" dirty="0" err="1">
                <a:solidFill>
                  <a:srgbClr val="000000"/>
                </a:solidFill>
                <a:ea typeface="宋体" charset="-122"/>
              </a:rPr>
              <a:t>BiTree</a:t>
            </a:r>
            <a:r>
              <a:rPr lang="en-US" altLang="zh-CN" sz="2400" dirty="0">
                <a:solidFill>
                  <a:srgbClr val="000000"/>
                </a:solidFill>
                <a:ea typeface="宋体" charset="-122"/>
              </a:rPr>
              <a:t>)</a:t>
            </a:r>
            <a:r>
              <a:rPr lang="en-US" altLang="zh-CN" sz="2400" dirty="0">
                <a:solidFill>
                  <a:srgbClr val="0000FF"/>
                </a:solidFill>
                <a:ea typeface="宋体" charset="-122"/>
              </a:rPr>
              <a:t>malloc</a:t>
            </a:r>
            <a:r>
              <a:rPr lang="en-US" altLang="zh-CN" sz="2400" dirty="0">
                <a:solidFill>
                  <a:srgbClr val="000000"/>
                </a:solidFill>
                <a:ea typeface="宋体" charset="-122"/>
              </a:rPr>
              <a:t>(</a:t>
            </a:r>
            <a:r>
              <a:rPr lang="en-US" altLang="zh-CN" sz="2400" dirty="0" err="1">
                <a:solidFill>
                  <a:srgbClr val="0000FF"/>
                </a:solidFill>
                <a:ea typeface="宋体" charset="-122"/>
              </a:rPr>
              <a:t>sizeof</a:t>
            </a:r>
            <a:r>
              <a:rPr lang="en-US" altLang="zh-CN" sz="2400" dirty="0">
                <a:solidFill>
                  <a:srgbClr val="000000"/>
                </a:solidFill>
                <a:ea typeface="宋体" charset="-122"/>
              </a:rPr>
              <a:t>(</a:t>
            </a:r>
            <a:r>
              <a:rPr lang="en-US" altLang="zh-CN" sz="2400" dirty="0" err="1">
                <a:solidFill>
                  <a:srgbClr val="000000"/>
                </a:solidFill>
                <a:ea typeface="宋体" charset="-122"/>
              </a:rPr>
              <a:t>BiTNode</a:t>
            </a:r>
            <a:r>
              <a:rPr lang="en-US" altLang="zh-CN" sz="2400" dirty="0">
                <a:solidFill>
                  <a:srgbClr val="000000"/>
                </a:solidFill>
                <a:ea typeface="宋体" charset="-122"/>
              </a:rPr>
              <a:t>));</a:t>
            </a:r>
          </a:p>
          <a:p>
            <a:pPr eaLnBrk="1" fontAlgn="base" hangingPunct="1">
              <a:spcBef>
                <a:spcPct val="0"/>
              </a:spcBef>
              <a:spcAft>
                <a:spcPct val="0"/>
              </a:spcAft>
            </a:pPr>
            <a:r>
              <a:rPr lang="en-US" altLang="zh-CN" sz="2400" dirty="0">
                <a:solidFill>
                  <a:srgbClr val="000000"/>
                </a:solidFill>
                <a:ea typeface="宋体" charset="-122"/>
              </a:rPr>
              <a:t>     </a:t>
            </a:r>
            <a:r>
              <a:rPr lang="zh-CN" altLang="en-US" sz="2400" dirty="0">
                <a:solidFill>
                  <a:srgbClr val="000000"/>
                </a:solidFill>
                <a:ea typeface="宋体" charset="-122"/>
              </a:rPr>
              <a:t>   </a:t>
            </a:r>
            <a:r>
              <a:rPr lang="en-US" altLang="zh-CN" sz="2400" dirty="0">
                <a:solidFill>
                  <a:srgbClr val="000000"/>
                </a:solidFill>
                <a:ea typeface="宋体" charset="-122"/>
              </a:rPr>
              <a:t>s-&gt;data = e;  s-&gt;</a:t>
            </a:r>
            <a:r>
              <a:rPr lang="en-US" altLang="zh-CN" sz="2400" dirty="0" err="1">
                <a:solidFill>
                  <a:srgbClr val="000000"/>
                </a:solidFill>
                <a:ea typeface="宋体" charset="-122"/>
              </a:rPr>
              <a:t>lchild</a:t>
            </a:r>
            <a:r>
              <a:rPr lang="en-US" altLang="zh-CN" sz="2400" dirty="0">
                <a:solidFill>
                  <a:srgbClr val="000000"/>
                </a:solidFill>
                <a:ea typeface="宋体" charset="-122"/>
              </a:rPr>
              <a:t> = s-&gt;</a:t>
            </a:r>
            <a:r>
              <a:rPr lang="en-US" altLang="zh-CN" sz="2400" dirty="0" err="1">
                <a:solidFill>
                  <a:srgbClr val="000000"/>
                </a:solidFill>
                <a:ea typeface="宋体" charset="-122"/>
              </a:rPr>
              <a:t>rchild</a:t>
            </a:r>
            <a:r>
              <a:rPr lang="en-US" altLang="zh-CN" sz="2400" dirty="0">
                <a:solidFill>
                  <a:srgbClr val="000000"/>
                </a:solidFill>
                <a:ea typeface="宋体" charset="-122"/>
              </a:rPr>
              <a:t> = NULL;  </a:t>
            </a:r>
          </a:p>
          <a:p>
            <a:pPr eaLnBrk="1" fontAlgn="base" hangingPunct="1">
              <a:spcBef>
                <a:spcPct val="0"/>
              </a:spcBef>
              <a:spcAft>
                <a:spcPct val="0"/>
              </a:spcAft>
            </a:pPr>
            <a:r>
              <a:rPr lang="en-US" altLang="zh-CN" sz="2400" dirty="0">
                <a:solidFill>
                  <a:srgbClr val="000000"/>
                </a:solidFill>
                <a:ea typeface="宋体" charset="-122"/>
              </a:rPr>
              <a:t>     </a:t>
            </a:r>
            <a:r>
              <a:rPr lang="zh-CN" altLang="en-US" sz="2400" dirty="0">
                <a:solidFill>
                  <a:srgbClr val="000000"/>
                </a:solidFill>
                <a:ea typeface="宋体" charset="-122"/>
              </a:rPr>
              <a:t>   </a:t>
            </a:r>
            <a:r>
              <a:rPr lang="en-US" altLang="zh-CN" sz="2400" dirty="0">
                <a:solidFill>
                  <a:srgbClr val="0000FF"/>
                </a:solidFill>
                <a:ea typeface="宋体" charset="-122"/>
              </a:rPr>
              <a:t>if</a:t>
            </a:r>
            <a:r>
              <a:rPr lang="en-US" altLang="zh-CN" sz="2400" dirty="0">
                <a:solidFill>
                  <a:srgbClr val="000000"/>
                </a:solidFill>
                <a:ea typeface="宋体" charset="-122"/>
              </a:rPr>
              <a:t> (!p) T = s; // </a:t>
            </a:r>
            <a:r>
              <a:rPr lang="zh-CN" altLang="en-US" sz="2400" dirty="0">
                <a:solidFill>
                  <a:srgbClr val="000000"/>
                </a:solidFill>
                <a:ea typeface="宋体" charset="-122"/>
              </a:rPr>
              <a:t>插入 </a:t>
            </a:r>
            <a:r>
              <a:rPr lang="en-US" altLang="zh-CN" sz="2400" dirty="0">
                <a:solidFill>
                  <a:srgbClr val="000000"/>
                </a:solidFill>
                <a:ea typeface="宋体" charset="-122"/>
              </a:rPr>
              <a:t>s </a:t>
            </a:r>
            <a:r>
              <a:rPr lang="zh-CN" altLang="en-US" sz="2400" dirty="0">
                <a:solidFill>
                  <a:srgbClr val="000000"/>
                </a:solidFill>
                <a:ea typeface="宋体" charset="-122"/>
              </a:rPr>
              <a:t>为新的根结点</a:t>
            </a:r>
          </a:p>
          <a:p>
            <a:pPr eaLnBrk="1" fontAlgn="base" hangingPunct="1">
              <a:spcBef>
                <a:spcPct val="0"/>
              </a:spcBef>
              <a:spcAft>
                <a:spcPct val="0"/>
              </a:spcAft>
            </a:pPr>
            <a:r>
              <a:rPr lang="zh-CN" altLang="en-US" sz="2400" dirty="0">
                <a:solidFill>
                  <a:srgbClr val="000000"/>
                </a:solidFill>
                <a:ea typeface="宋体" charset="-122"/>
              </a:rPr>
              <a:t>        </a:t>
            </a:r>
            <a:r>
              <a:rPr lang="en-US" altLang="zh-CN" sz="2400" dirty="0">
                <a:solidFill>
                  <a:srgbClr val="FF3300"/>
                </a:solidFill>
                <a:ea typeface="宋体" charset="-122"/>
              </a:rPr>
              <a:t>else if (LT(</a:t>
            </a:r>
            <a:r>
              <a:rPr lang="en-US" altLang="zh-CN" sz="2400" dirty="0" err="1">
                <a:solidFill>
                  <a:srgbClr val="FF3300"/>
                </a:solidFill>
                <a:ea typeface="宋体" charset="-122"/>
              </a:rPr>
              <a:t>e.key</a:t>
            </a:r>
            <a:r>
              <a:rPr lang="en-US" altLang="zh-CN" sz="2400" dirty="0">
                <a:solidFill>
                  <a:srgbClr val="FF3300"/>
                </a:solidFill>
                <a:ea typeface="宋体" charset="-122"/>
              </a:rPr>
              <a:t>, p-&gt;</a:t>
            </a:r>
            <a:r>
              <a:rPr lang="en-US" altLang="zh-CN" sz="2400" dirty="0" err="1">
                <a:solidFill>
                  <a:srgbClr val="FF3300"/>
                </a:solidFill>
                <a:ea typeface="宋体" charset="-122"/>
              </a:rPr>
              <a:t>data.key</a:t>
            </a:r>
            <a:r>
              <a:rPr lang="en-US" altLang="zh-CN" sz="2400" dirty="0">
                <a:solidFill>
                  <a:srgbClr val="FF3300"/>
                </a:solidFill>
                <a:ea typeface="宋体" charset="-122"/>
              </a:rPr>
              <a:t>)) </a:t>
            </a:r>
          </a:p>
          <a:p>
            <a:pPr eaLnBrk="1" fontAlgn="base" hangingPunct="1">
              <a:spcBef>
                <a:spcPct val="0"/>
              </a:spcBef>
              <a:spcAft>
                <a:spcPct val="0"/>
              </a:spcAft>
            </a:pPr>
            <a:r>
              <a:rPr lang="zh-CN" altLang="en-US" sz="2400" dirty="0">
                <a:solidFill>
                  <a:srgbClr val="FF3300"/>
                </a:solidFill>
                <a:ea typeface="宋体" charset="-122"/>
              </a:rPr>
              <a:t>            </a:t>
            </a:r>
            <a:r>
              <a:rPr lang="en-US" altLang="zh-CN" sz="2400" dirty="0">
                <a:solidFill>
                  <a:srgbClr val="FF3300"/>
                </a:solidFill>
                <a:ea typeface="宋体" charset="-122"/>
              </a:rPr>
              <a:t>p-&gt;</a:t>
            </a:r>
            <a:r>
              <a:rPr lang="en-US" altLang="zh-CN" sz="2400" dirty="0" err="1">
                <a:solidFill>
                  <a:srgbClr val="FF3300"/>
                </a:solidFill>
                <a:ea typeface="宋体" charset="-122"/>
              </a:rPr>
              <a:t>lchild</a:t>
            </a:r>
            <a:r>
              <a:rPr lang="en-US" altLang="zh-CN" sz="2400" dirty="0">
                <a:solidFill>
                  <a:srgbClr val="FF3300"/>
                </a:solidFill>
                <a:ea typeface="宋体" charset="-122"/>
              </a:rPr>
              <a:t>=s;</a:t>
            </a:r>
            <a:r>
              <a:rPr lang="en-US" altLang="zh-CN" sz="2400" dirty="0">
                <a:solidFill>
                  <a:srgbClr val="0000FF"/>
                </a:solidFill>
                <a:ea typeface="宋体" charset="-122"/>
              </a:rPr>
              <a:t> </a:t>
            </a:r>
            <a:r>
              <a:rPr lang="en-US" altLang="zh-CN" sz="2400" dirty="0">
                <a:solidFill>
                  <a:srgbClr val="000000"/>
                </a:solidFill>
                <a:ea typeface="宋体" charset="-122"/>
              </a:rPr>
              <a:t>// </a:t>
            </a:r>
            <a:r>
              <a:rPr lang="zh-CN" altLang="en-US" sz="2400" dirty="0">
                <a:solidFill>
                  <a:srgbClr val="000000"/>
                </a:solidFill>
                <a:ea typeface="宋体" charset="-122"/>
              </a:rPr>
              <a:t>插入</a:t>
            </a:r>
            <a:r>
              <a:rPr lang="en-US" altLang="zh-CN" sz="2400" dirty="0">
                <a:solidFill>
                  <a:srgbClr val="000000"/>
                </a:solidFill>
                <a:ea typeface="宋体" charset="-122"/>
              </a:rPr>
              <a:t>s</a:t>
            </a:r>
            <a:r>
              <a:rPr lang="zh-CN" altLang="en-US" sz="2400" dirty="0">
                <a:solidFill>
                  <a:srgbClr val="000000"/>
                </a:solidFill>
                <a:ea typeface="宋体" charset="-122"/>
              </a:rPr>
              <a:t>为左孩子</a:t>
            </a:r>
            <a:endParaRPr lang="en-US" altLang="zh-CN" sz="2400" dirty="0">
              <a:solidFill>
                <a:srgbClr val="0000FF"/>
              </a:solidFill>
              <a:ea typeface="宋体" charset="-122"/>
            </a:endParaRPr>
          </a:p>
          <a:p>
            <a:pPr eaLnBrk="1" fontAlgn="base" hangingPunct="1">
              <a:spcBef>
                <a:spcPct val="0"/>
              </a:spcBef>
              <a:spcAft>
                <a:spcPct val="0"/>
              </a:spcAft>
            </a:pPr>
            <a:r>
              <a:rPr lang="zh-CN" altLang="en-US" sz="2400" dirty="0">
                <a:solidFill>
                  <a:srgbClr val="FF3300"/>
                </a:solidFill>
                <a:ea typeface="宋体" charset="-122"/>
              </a:rPr>
              <a:t>        </a:t>
            </a:r>
            <a:r>
              <a:rPr lang="en-US" altLang="zh-CN" sz="2400" dirty="0">
                <a:solidFill>
                  <a:srgbClr val="FF3300"/>
                </a:solidFill>
                <a:ea typeface="宋体" charset="-122"/>
              </a:rPr>
              <a:t>else </a:t>
            </a:r>
          </a:p>
          <a:p>
            <a:pPr eaLnBrk="1" fontAlgn="base" hangingPunct="1">
              <a:spcBef>
                <a:spcPct val="0"/>
              </a:spcBef>
              <a:spcAft>
                <a:spcPct val="0"/>
              </a:spcAft>
            </a:pPr>
            <a:r>
              <a:rPr lang="zh-CN" altLang="en-US" sz="2400" dirty="0">
                <a:solidFill>
                  <a:srgbClr val="FF3300"/>
                </a:solidFill>
                <a:ea typeface="宋体" charset="-122"/>
              </a:rPr>
              <a:t>            </a:t>
            </a:r>
            <a:r>
              <a:rPr lang="en-US" altLang="zh-CN" sz="2400" dirty="0">
                <a:solidFill>
                  <a:srgbClr val="FF3300"/>
                </a:solidFill>
                <a:ea typeface="宋体" charset="-122"/>
              </a:rPr>
              <a:t>p-&gt;</a:t>
            </a:r>
            <a:r>
              <a:rPr lang="en-US" altLang="zh-CN" sz="2400" dirty="0" err="1">
                <a:solidFill>
                  <a:srgbClr val="FF3300"/>
                </a:solidFill>
                <a:ea typeface="宋体" charset="-122"/>
              </a:rPr>
              <a:t>rchild</a:t>
            </a:r>
            <a:r>
              <a:rPr lang="en-US" altLang="zh-CN" sz="2400" dirty="0">
                <a:solidFill>
                  <a:srgbClr val="FF3300"/>
                </a:solidFill>
                <a:ea typeface="宋体" charset="-122"/>
              </a:rPr>
              <a:t> = s;</a:t>
            </a:r>
            <a:r>
              <a:rPr lang="en-US" altLang="zh-CN" sz="2400" dirty="0">
                <a:solidFill>
                  <a:srgbClr val="0000FF"/>
                </a:solidFill>
                <a:ea typeface="宋体" charset="-122"/>
              </a:rPr>
              <a:t> </a:t>
            </a:r>
            <a:r>
              <a:rPr lang="en-US" altLang="zh-CN" sz="2400" dirty="0">
                <a:solidFill>
                  <a:srgbClr val="000000"/>
                </a:solidFill>
                <a:ea typeface="宋体" charset="-122"/>
              </a:rPr>
              <a:t>// </a:t>
            </a:r>
            <a:r>
              <a:rPr lang="zh-CN" altLang="en-US" sz="2400" dirty="0">
                <a:solidFill>
                  <a:srgbClr val="000000"/>
                </a:solidFill>
                <a:ea typeface="宋体" charset="-122"/>
              </a:rPr>
              <a:t>插入</a:t>
            </a:r>
            <a:r>
              <a:rPr lang="en-US" altLang="zh-CN" sz="2400" dirty="0">
                <a:solidFill>
                  <a:srgbClr val="000000"/>
                </a:solidFill>
                <a:ea typeface="宋体" charset="-122"/>
              </a:rPr>
              <a:t>s</a:t>
            </a:r>
            <a:r>
              <a:rPr lang="zh-CN" altLang="en-US" sz="2400" dirty="0">
                <a:solidFill>
                  <a:srgbClr val="000000"/>
                </a:solidFill>
                <a:ea typeface="宋体" charset="-122"/>
              </a:rPr>
              <a:t>为右孩子</a:t>
            </a:r>
          </a:p>
          <a:p>
            <a:pPr eaLnBrk="1" fontAlgn="base" hangingPunct="1">
              <a:spcBef>
                <a:spcPct val="0"/>
              </a:spcBef>
              <a:spcAft>
                <a:spcPct val="0"/>
              </a:spcAft>
            </a:pPr>
            <a:r>
              <a:rPr lang="zh-CN" altLang="en-US" sz="2400" dirty="0">
                <a:solidFill>
                  <a:srgbClr val="0000FF"/>
                </a:solidFill>
                <a:ea typeface="宋体" charset="-122"/>
              </a:rPr>
              <a:t>        </a:t>
            </a:r>
            <a:r>
              <a:rPr lang="en-US" altLang="zh-CN" sz="2400" dirty="0">
                <a:solidFill>
                  <a:srgbClr val="0000FF"/>
                </a:solidFill>
                <a:ea typeface="宋体" charset="-122"/>
              </a:rPr>
              <a:t>return </a:t>
            </a:r>
            <a:r>
              <a:rPr lang="en-US" altLang="zh-CN" sz="2400" dirty="0">
                <a:solidFill>
                  <a:srgbClr val="000000"/>
                </a:solidFill>
                <a:ea typeface="宋体" charset="-122"/>
              </a:rPr>
              <a:t>TRUE;</a:t>
            </a:r>
          </a:p>
          <a:p>
            <a:pPr eaLnBrk="1" fontAlgn="base" hangingPunct="1">
              <a:spcBef>
                <a:spcPct val="0"/>
              </a:spcBef>
              <a:spcAft>
                <a:spcPct val="0"/>
              </a:spcAft>
            </a:pPr>
            <a:r>
              <a:rPr lang="en-US" altLang="zh-CN" sz="2400" dirty="0">
                <a:solidFill>
                  <a:srgbClr val="0000FF"/>
                </a:solidFill>
                <a:ea typeface="宋体" charset="-122"/>
              </a:rPr>
              <a:t>  } else return </a:t>
            </a:r>
            <a:r>
              <a:rPr lang="en-US" altLang="zh-CN" sz="2400" dirty="0">
                <a:solidFill>
                  <a:srgbClr val="000000"/>
                </a:solidFill>
                <a:ea typeface="宋体" charset="-122"/>
              </a:rPr>
              <a:t>FALSE; // </a:t>
            </a:r>
            <a:r>
              <a:rPr lang="zh-CN" altLang="en-US" sz="2400" dirty="0">
                <a:solidFill>
                  <a:srgbClr val="000000"/>
                </a:solidFill>
                <a:ea typeface="宋体" charset="-122"/>
              </a:rPr>
              <a:t>树中已有关键字相同的结点，不再插入</a:t>
            </a:r>
            <a:endParaRPr lang="en-US" altLang="zh-CN" sz="2400" dirty="0">
              <a:solidFill>
                <a:srgbClr val="0000FF"/>
              </a:solidFill>
              <a:ea typeface="宋体" charset="-122"/>
            </a:endParaRPr>
          </a:p>
          <a:p>
            <a:pPr eaLnBrk="1" fontAlgn="base" hangingPunct="1">
              <a:spcBef>
                <a:spcPct val="0"/>
              </a:spcBef>
              <a:spcAft>
                <a:spcPct val="0"/>
              </a:spcAft>
            </a:pPr>
            <a:r>
              <a:rPr lang="en-US" altLang="zh-CN" sz="2400" dirty="0">
                <a:solidFill>
                  <a:srgbClr val="0000FF"/>
                </a:solidFill>
                <a:ea typeface="宋体" charset="-122"/>
              </a:rPr>
              <a:t>} </a:t>
            </a:r>
            <a:r>
              <a:rPr lang="en-US" altLang="zh-CN" sz="2400" dirty="0">
                <a:solidFill>
                  <a:srgbClr val="000000"/>
                </a:solidFill>
                <a:ea typeface="宋体" charset="-122"/>
              </a:rPr>
              <a:t>// Insert BST</a:t>
            </a:r>
          </a:p>
        </p:txBody>
      </p:sp>
      <p:sp>
        <p:nvSpPr>
          <p:cNvPr id="16" name="Rectangle 15">
            <a:extLst>
              <a:ext uri="{FF2B5EF4-FFF2-40B4-BE49-F238E27FC236}">
                <a16:creationId xmlns:a16="http://schemas.microsoft.com/office/drawing/2014/main" id="{F49B7CA1-4DC0-514B-B98B-8EFD42859161}"/>
              </a:ext>
            </a:extLst>
          </p:cNvPr>
          <p:cNvSpPr/>
          <p:nvPr/>
        </p:nvSpPr>
        <p:spPr>
          <a:xfrm>
            <a:off x="6575258" y="2598003"/>
            <a:ext cx="2590800" cy="830997"/>
          </a:xfrm>
          <a:prstGeom prst="rect">
            <a:avLst/>
          </a:prstGeom>
          <a:solidFill>
            <a:schemeClr val="bg1"/>
          </a:solidFill>
          <a:ln w="19050">
            <a:solidFill>
              <a:srgbClr val="00B050"/>
            </a:solidFill>
          </a:ln>
        </p:spPr>
        <p:txBody>
          <a:bodyPr wrap="square">
            <a:spAutoFit/>
          </a:bodyPr>
          <a:lstStyle/>
          <a:p>
            <a:pPr algn="just"/>
            <a:r>
              <a:rPr lang="zh-CN" altLang="en-CN" sz="1600" b="1" dirty="0">
                <a:solidFill>
                  <a:srgbClr val="FF0000"/>
                </a:solidFill>
              </a:rPr>
              <a:t>查找</a:t>
            </a:r>
            <a:r>
              <a:rPr lang="zh-CN" altLang="en-US" sz="1600" b="1" dirty="0">
                <a:solidFill>
                  <a:srgbClr val="FF0000"/>
                </a:solidFill>
              </a:rPr>
              <a:t>不成功时，指针</a:t>
            </a:r>
            <a:r>
              <a:rPr lang="en-US" altLang="zh-CN" sz="1600" b="1" dirty="0">
                <a:solidFill>
                  <a:srgbClr val="FF0000"/>
                </a:solidFill>
              </a:rPr>
              <a:t>p</a:t>
            </a:r>
            <a:r>
              <a:rPr lang="zh-CN" altLang="en-US" sz="1600" b="1" dirty="0">
                <a:solidFill>
                  <a:srgbClr val="FF0000"/>
                </a:solidFill>
              </a:rPr>
              <a:t>赋值为返回指针 </a:t>
            </a:r>
            <a:r>
              <a:rPr lang="en-US" altLang="zh-CN" sz="1600" b="1" dirty="0">
                <a:solidFill>
                  <a:srgbClr val="FF0000"/>
                </a:solidFill>
              </a:rPr>
              <a:t>p </a:t>
            </a:r>
            <a:r>
              <a:rPr lang="zh-CN" altLang="en-US" sz="1600" b="1" dirty="0">
                <a:solidFill>
                  <a:srgbClr val="FF0000"/>
                </a:solidFill>
              </a:rPr>
              <a:t>指向查找路径上访问的最后一个结点</a:t>
            </a:r>
          </a:p>
        </p:txBody>
      </p:sp>
    </p:spTree>
    <p:extLst>
      <p:ext uri="{BB962C8B-B14F-4D97-AF65-F5344CB8AC3E}">
        <p14:creationId xmlns:p14="http://schemas.microsoft.com/office/powerpoint/2010/main" val="1244371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checkerboard(across)">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4">
                                            <p:txEl>
                                              <p:pRg st="7" end="7"/>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4">
                                            <p:txEl>
                                              <p:pRg st="8" end="8"/>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4">
                                            <p:txEl>
                                              <p:pRg st="9" end="9"/>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4">
                                            <p:txEl>
                                              <p:pRg st="10" end="10"/>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fontAlgn="base">
              <a:lnSpc>
                <a:spcPct val="150000"/>
              </a:lnSpc>
              <a:spcBef>
                <a:spcPct val="5000"/>
              </a:spcBef>
              <a:spcAft>
                <a:spcPct val="5000"/>
              </a:spcAft>
            </a:pPr>
            <a:r>
              <a:rPr kumimoji="1" lang="zh-CN" altLang="en-US" sz="3200" b="1" dirty="0">
                <a:latin typeface="Arial" charset="0"/>
                <a:ea typeface="宋体" charset="-122"/>
                <a:cs typeface="+mn-cs"/>
              </a:rPr>
              <a:t>预备知识</a:t>
            </a:r>
          </a:p>
        </p:txBody>
      </p:sp>
      <p:sp>
        <p:nvSpPr>
          <p:cNvPr id="4" name="日期占位符 3"/>
          <p:cNvSpPr>
            <a:spLocks noGrp="1"/>
          </p:cNvSpPr>
          <p:nvPr>
            <p:ph type="dt" sz="half" idx="10"/>
          </p:nvPr>
        </p:nvSpPr>
        <p:spPr/>
        <p:txBody>
          <a:bodyPr/>
          <a:lstStyle/>
          <a:p>
            <a:fld id="{D55A74D1-13AA-4C2A-B7A2-AC36A0D7863B}"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7</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6" name="Text Box 5"/>
          <p:cNvSpPr txBox="1">
            <a:spLocks noChangeArrowheads="1"/>
          </p:cNvSpPr>
          <p:nvPr/>
        </p:nvSpPr>
        <p:spPr bwMode="auto">
          <a:xfrm>
            <a:off x="312738" y="1720850"/>
            <a:ext cx="21177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buFont typeface="Wingdings" pitchFamily="2" charset="2"/>
              <a:buNone/>
            </a:pPr>
            <a:r>
              <a:rPr lang="en-US" altLang="zh-CN" sz="2800" dirty="0">
                <a:solidFill>
                  <a:srgbClr val="0707F9"/>
                </a:solidFill>
                <a:ea typeface="宋体" charset="-122"/>
              </a:rPr>
              <a:t>(1) </a:t>
            </a:r>
            <a:r>
              <a:rPr lang="zh-CN" altLang="en-US" sz="2800" dirty="0">
                <a:solidFill>
                  <a:srgbClr val="0707F9"/>
                </a:solidFill>
                <a:ea typeface="宋体" charset="-122"/>
              </a:rPr>
              <a:t>主关键字</a:t>
            </a:r>
          </a:p>
        </p:txBody>
      </p:sp>
      <p:sp>
        <p:nvSpPr>
          <p:cNvPr id="17" name="Text Box 6"/>
          <p:cNvSpPr txBox="1">
            <a:spLocks noChangeArrowheads="1"/>
          </p:cNvSpPr>
          <p:nvPr/>
        </p:nvSpPr>
        <p:spPr bwMode="auto">
          <a:xfrm>
            <a:off x="315913" y="3316287"/>
            <a:ext cx="21177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buFont typeface="Wingdings" pitchFamily="2" charset="2"/>
              <a:buNone/>
            </a:pPr>
            <a:r>
              <a:rPr lang="en-US" altLang="zh-CN" sz="2800" dirty="0">
                <a:solidFill>
                  <a:srgbClr val="0707F9"/>
                </a:solidFill>
                <a:ea typeface="宋体" charset="-122"/>
              </a:rPr>
              <a:t>(2) </a:t>
            </a:r>
            <a:r>
              <a:rPr lang="zh-CN" altLang="en-US" sz="2800" dirty="0">
                <a:solidFill>
                  <a:srgbClr val="0707F9"/>
                </a:solidFill>
                <a:ea typeface="宋体" charset="-122"/>
              </a:rPr>
              <a:t>次关键字</a:t>
            </a:r>
          </a:p>
        </p:txBody>
      </p:sp>
      <p:sp>
        <p:nvSpPr>
          <p:cNvPr id="19" name="Text Box 9"/>
          <p:cNvSpPr txBox="1">
            <a:spLocks noChangeArrowheads="1"/>
          </p:cNvSpPr>
          <p:nvPr/>
        </p:nvSpPr>
        <p:spPr bwMode="auto">
          <a:xfrm>
            <a:off x="765175" y="2216150"/>
            <a:ext cx="7551738" cy="984250"/>
          </a:xfrm>
          <a:prstGeom prst="rect">
            <a:avLst/>
          </a:prstGeom>
          <a:noFill/>
          <a:ln w="38100" cmpd="dbl" algn="ctr">
            <a:solidFill>
              <a:srgbClr val="808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buFont typeface="Wingdings" pitchFamily="2" charset="2"/>
              <a:buNone/>
            </a:pPr>
            <a:r>
              <a:rPr lang="zh-CN" altLang="en-US" sz="2800">
                <a:solidFill>
                  <a:srgbClr val="0707F9"/>
                </a:solidFill>
                <a:ea typeface="宋体" charset="-122"/>
              </a:rPr>
              <a:t>可以识别</a:t>
            </a:r>
            <a:r>
              <a:rPr lang="zh-CN" altLang="en-US" sz="2800">
                <a:solidFill>
                  <a:srgbClr val="CC3300"/>
                </a:solidFill>
                <a:ea typeface="宋体" charset="-122"/>
              </a:rPr>
              <a:t>唯一</a:t>
            </a:r>
            <a:r>
              <a:rPr lang="zh-CN" altLang="en-US" sz="2800">
                <a:solidFill>
                  <a:srgbClr val="0707F9"/>
                </a:solidFill>
                <a:ea typeface="宋体" charset="-122"/>
              </a:rPr>
              <a:t>的一个记录的数据项（字段）。</a:t>
            </a:r>
          </a:p>
          <a:p>
            <a:pPr eaLnBrk="1" fontAlgn="base" hangingPunct="1">
              <a:spcBef>
                <a:spcPct val="0"/>
              </a:spcBef>
              <a:spcAft>
                <a:spcPct val="0"/>
              </a:spcAft>
              <a:buFont typeface="Wingdings" pitchFamily="2" charset="2"/>
              <a:buNone/>
            </a:pPr>
            <a:r>
              <a:rPr lang="zh-CN" altLang="en-US" sz="2800">
                <a:solidFill>
                  <a:srgbClr val="0707F9"/>
                </a:solidFill>
                <a:ea typeface="宋体" charset="-122"/>
              </a:rPr>
              <a:t>例如学号</a:t>
            </a:r>
          </a:p>
        </p:txBody>
      </p:sp>
      <p:sp>
        <p:nvSpPr>
          <p:cNvPr id="25" name="Text Box 10"/>
          <p:cNvSpPr txBox="1">
            <a:spLocks noChangeArrowheads="1"/>
          </p:cNvSpPr>
          <p:nvPr/>
        </p:nvSpPr>
        <p:spPr bwMode="auto">
          <a:xfrm>
            <a:off x="747713" y="3816350"/>
            <a:ext cx="7569200" cy="984250"/>
          </a:xfrm>
          <a:prstGeom prst="rect">
            <a:avLst/>
          </a:prstGeom>
          <a:noFill/>
          <a:ln w="38100" cmpd="dbl" algn="ctr">
            <a:solidFill>
              <a:srgbClr val="808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buFont typeface="Wingdings" pitchFamily="2" charset="2"/>
              <a:buNone/>
            </a:pPr>
            <a:r>
              <a:rPr lang="zh-CN" altLang="en-US" sz="2800">
                <a:solidFill>
                  <a:srgbClr val="0707F9"/>
                </a:solidFill>
                <a:ea typeface="宋体" charset="-122"/>
              </a:rPr>
              <a:t>可以识别</a:t>
            </a:r>
            <a:r>
              <a:rPr lang="zh-CN" altLang="en-US" sz="2800">
                <a:solidFill>
                  <a:srgbClr val="CC3300"/>
                </a:solidFill>
                <a:ea typeface="宋体" charset="-122"/>
              </a:rPr>
              <a:t>若干</a:t>
            </a:r>
            <a:r>
              <a:rPr lang="zh-CN" altLang="en-US" sz="2800">
                <a:solidFill>
                  <a:srgbClr val="0707F9"/>
                </a:solidFill>
                <a:ea typeface="宋体" charset="-122"/>
              </a:rPr>
              <a:t>的一个记录的数据项（字段）。</a:t>
            </a:r>
          </a:p>
          <a:p>
            <a:pPr eaLnBrk="1" fontAlgn="base" hangingPunct="1">
              <a:spcBef>
                <a:spcPct val="0"/>
              </a:spcBef>
              <a:spcAft>
                <a:spcPct val="0"/>
              </a:spcAft>
              <a:buFont typeface="Wingdings" pitchFamily="2" charset="2"/>
              <a:buNone/>
            </a:pPr>
            <a:r>
              <a:rPr lang="zh-CN" altLang="en-US" sz="2800">
                <a:solidFill>
                  <a:srgbClr val="0707F9"/>
                </a:solidFill>
                <a:ea typeface="宋体" charset="-122"/>
              </a:rPr>
              <a:t>例如姓名</a:t>
            </a:r>
          </a:p>
        </p:txBody>
      </p:sp>
      <p:sp>
        <p:nvSpPr>
          <p:cNvPr id="26" name="Text Box 13"/>
          <p:cNvSpPr txBox="1">
            <a:spLocks noChangeArrowheads="1"/>
          </p:cNvSpPr>
          <p:nvPr/>
        </p:nvSpPr>
        <p:spPr bwMode="auto">
          <a:xfrm>
            <a:off x="331788" y="4852988"/>
            <a:ext cx="16700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buFont typeface="Wingdings" pitchFamily="2" charset="2"/>
              <a:buNone/>
            </a:pPr>
            <a:r>
              <a:rPr lang="en-US" altLang="zh-CN" sz="2800">
                <a:solidFill>
                  <a:srgbClr val="0707F9"/>
                </a:solidFill>
                <a:ea typeface="宋体" charset="-122"/>
              </a:rPr>
              <a:t>(3) </a:t>
            </a:r>
            <a:r>
              <a:rPr lang="zh-CN" altLang="en-US" sz="2800">
                <a:solidFill>
                  <a:srgbClr val="0707F9"/>
                </a:solidFill>
                <a:ea typeface="宋体" charset="-122"/>
              </a:rPr>
              <a:t>查找   </a:t>
            </a:r>
          </a:p>
        </p:txBody>
      </p:sp>
      <p:sp>
        <p:nvSpPr>
          <p:cNvPr id="27" name="Text Box 14"/>
          <p:cNvSpPr txBox="1">
            <a:spLocks noChangeArrowheads="1"/>
          </p:cNvSpPr>
          <p:nvPr/>
        </p:nvSpPr>
        <p:spPr bwMode="auto">
          <a:xfrm>
            <a:off x="774700" y="5340350"/>
            <a:ext cx="7542213" cy="984250"/>
          </a:xfrm>
          <a:prstGeom prst="rect">
            <a:avLst/>
          </a:prstGeom>
          <a:noFill/>
          <a:ln w="38100" cmpd="dbl" algn="ctr">
            <a:solidFill>
              <a:srgbClr val="808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buFont typeface="Wingdings" pitchFamily="2" charset="2"/>
              <a:buNone/>
            </a:pPr>
            <a:r>
              <a:rPr lang="zh-CN" altLang="en-US" sz="2800">
                <a:solidFill>
                  <a:srgbClr val="0707F9"/>
                </a:solidFill>
                <a:ea typeface="宋体" charset="-122"/>
              </a:rPr>
              <a:t>根据</a:t>
            </a:r>
            <a:r>
              <a:rPr lang="zh-CN" altLang="en-US" sz="2800">
                <a:solidFill>
                  <a:srgbClr val="CC3300"/>
                </a:solidFill>
                <a:ea typeface="宋体" charset="-122"/>
              </a:rPr>
              <a:t>给定</a:t>
            </a:r>
            <a:r>
              <a:rPr lang="zh-CN" altLang="en-US" sz="2800">
                <a:solidFill>
                  <a:srgbClr val="0707F9"/>
                </a:solidFill>
                <a:ea typeface="宋体" charset="-122"/>
              </a:rPr>
              <a:t>的某个值，在查找表中确定一个其关键字等于给定值的数据元素或（记录）。</a:t>
            </a:r>
          </a:p>
        </p:txBody>
      </p:sp>
      <p:sp>
        <p:nvSpPr>
          <p:cNvPr id="28" name="Text Box 16"/>
          <p:cNvSpPr txBox="1">
            <a:spLocks noChangeArrowheads="1"/>
          </p:cNvSpPr>
          <p:nvPr/>
        </p:nvSpPr>
        <p:spPr bwMode="auto">
          <a:xfrm>
            <a:off x="342900" y="1143000"/>
            <a:ext cx="39243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dirty="0">
                <a:solidFill>
                  <a:srgbClr val="006600"/>
                </a:solidFill>
                <a:ea typeface="宋体" charset="-122"/>
              </a:rPr>
              <a:t> </a:t>
            </a:r>
            <a:r>
              <a:rPr lang="zh-CN" altLang="en-US" sz="2800" dirty="0">
                <a:solidFill>
                  <a:srgbClr val="006600"/>
                </a:solidFill>
                <a:ea typeface="宋体" charset="-122"/>
              </a:rPr>
              <a:t>有关概念</a:t>
            </a:r>
          </a:p>
        </p:txBody>
      </p:sp>
    </p:spTree>
    <p:extLst>
      <p:ext uri="{BB962C8B-B14F-4D97-AF65-F5344CB8AC3E}">
        <p14:creationId xmlns:p14="http://schemas.microsoft.com/office/powerpoint/2010/main" val="411365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animBg="1"/>
      <p:bldP spid="25" grpId="0" animBg="1"/>
      <p:bldP spid="26" grpId="0"/>
      <p:bldP spid="2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10.2.1 </a:t>
            </a:r>
            <a:r>
              <a:rPr kumimoji="1" lang="zh-CN" altLang="en-US" sz="3200" b="1" dirty="0">
                <a:latin typeface="Arial" charset="0"/>
                <a:ea typeface="宋体" charset="-122"/>
                <a:cs typeface="+mn-cs"/>
              </a:rPr>
              <a:t>二叉排序树和平衡二叉树</a:t>
            </a:r>
          </a:p>
        </p:txBody>
      </p:sp>
      <p:sp>
        <p:nvSpPr>
          <p:cNvPr id="4" name="日期占位符 3"/>
          <p:cNvSpPr>
            <a:spLocks noGrp="1"/>
          </p:cNvSpPr>
          <p:nvPr>
            <p:ph type="dt" sz="half" idx="10"/>
          </p:nvPr>
        </p:nvSpPr>
        <p:spPr/>
        <p:txBody>
          <a:bodyPr/>
          <a:lstStyle/>
          <a:p>
            <a:fld id="{568F75E3-B643-49DB-8478-31BF99FAEC96}"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70</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14"/>
          <p:cNvSpPr txBox="1">
            <a:spLocks noChangeArrowheads="1"/>
          </p:cNvSpPr>
          <p:nvPr/>
        </p:nvSpPr>
        <p:spPr bwMode="auto">
          <a:xfrm>
            <a:off x="417513" y="906440"/>
            <a:ext cx="62420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solidFill>
                  <a:srgbClr val="003300"/>
                </a:solidFill>
                <a:ea typeface="宋体" charset="-122"/>
              </a:rPr>
              <a:t> </a:t>
            </a:r>
            <a:r>
              <a:rPr lang="zh-CN" altLang="en-US" sz="2800">
                <a:solidFill>
                  <a:srgbClr val="003300"/>
                </a:solidFill>
                <a:ea typeface="宋体" charset="-122"/>
              </a:rPr>
              <a:t>二叉排序树的插入算法分析</a:t>
            </a:r>
          </a:p>
        </p:txBody>
      </p:sp>
      <p:sp>
        <p:nvSpPr>
          <p:cNvPr id="14" name="Text Box 15"/>
          <p:cNvSpPr txBox="1">
            <a:spLocks noChangeArrowheads="1"/>
          </p:cNvSpPr>
          <p:nvPr/>
        </p:nvSpPr>
        <p:spPr bwMode="auto">
          <a:xfrm>
            <a:off x="684213" y="1570015"/>
            <a:ext cx="7959725" cy="231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just" eaLnBrk="1" fontAlgn="base" hangingPunct="1">
              <a:lnSpc>
                <a:spcPct val="125000"/>
              </a:lnSpc>
              <a:spcBef>
                <a:spcPct val="15000"/>
              </a:spcBef>
              <a:spcAft>
                <a:spcPct val="0"/>
              </a:spcAft>
            </a:pPr>
            <a:r>
              <a:rPr lang="en-US" altLang="zh-CN" sz="2800">
                <a:solidFill>
                  <a:srgbClr val="0000FF"/>
                </a:solidFill>
                <a:ea typeface="宋体" charset="-122"/>
              </a:rPr>
              <a:t>     (1)</a:t>
            </a:r>
            <a:r>
              <a:rPr lang="zh-CN" altLang="en-US" sz="2800">
                <a:solidFill>
                  <a:srgbClr val="0000FF"/>
                </a:solidFill>
                <a:ea typeface="宋体" charset="-122"/>
              </a:rPr>
              <a:t>二叉排序树的插入算法的时间复杂性与查找算法的时间复杂性相同</a:t>
            </a:r>
            <a:r>
              <a:rPr lang="en-US" altLang="zh-CN" sz="2800">
                <a:solidFill>
                  <a:srgbClr val="0000FF"/>
                </a:solidFill>
                <a:ea typeface="宋体" charset="-122"/>
              </a:rPr>
              <a:t>(</a:t>
            </a:r>
            <a:r>
              <a:rPr lang="zh-CN" altLang="en-US" sz="2800">
                <a:solidFill>
                  <a:srgbClr val="0000FF"/>
                </a:solidFill>
                <a:ea typeface="宋体" charset="-122"/>
              </a:rPr>
              <a:t>插入的前提是查找</a:t>
            </a:r>
            <a:r>
              <a:rPr lang="en-US" altLang="zh-CN" sz="2800">
                <a:solidFill>
                  <a:srgbClr val="0000FF"/>
                </a:solidFill>
                <a:ea typeface="宋体" charset="-122"/>
              </a:rPr>
              <a:t>);</a:t>
            </a:r>
          </a:p>
          <a:p>
            <a:pPr algn="just" eaLnBrk="1" fontAlgn="base" hangingPunct="1">
              <a:lnSpc>
                <a:spcPct val="125000"/>
              </a:lnSpc>
              <a:spcBef>
                <a:spcPct val="15000"/>
              </a:spcBef>
              <a:spcAft>
                <a:spcPct val="0"/>
              </a:spcAft>
            </a:pPr>
            <a:r>
              <a:rPr lang="en-US" altLang="zh-CN" sz="2800">
                <a:solidFill>
                  <a:srgbClr val="0000FF"/>
                </a:solidFill>
                <a:ea typeface="宋体" charset="-122"/>
              </a:rPr>
              <a:t>      (2)</a:t>
            </a:r>
            <a:r>
              <a:rPr lang="zh-CN" altLang="en-US" sz="2800">
                <a:solidFill>
                  <a:srgbClr val="0000FF"/>
                </a:solidFill>
                <a:ea typeface="宋体" charset="-122"/>
              </a:rPr>
              <a:t>最好情况是</a:t>
            </a:r>
            <a:r>
              <a:rPr lang="en-US" altLang="zh-CN" sz="2800">
                <a:solidFill>
                  <a:srgbClr val="0000FF"/>
                </a:solidFill>
                <a:ea typeface="宋体" charset="-122"/>
              </a:rPr>
              <a:t>O</a:t>
            </a:r>
            <a:r>
              <a:rPr lang="zh-CN" altLang="en-US" sz="2800">
                <a:solidFill>
                  <a:srgbClr val="0000FF"/>
                </a:solidFill>
                <a:ea typeface="宋体" charset="-122"/>
              </a:rPr>
              <a:t>（</a:t>
            </a:r>
            <a:r>
              <a:rPr lang="en-US" altLang="zh-CN" sz="2800">
                <a:solidFill>
                  <a:srgbClr val="0000FF"/>
                </a:solidFill>
                <a:ea typeface="宋体" charset="-122"/>
              </a:rPr>
              <a:t>log</a:t>
            </a:r>
            <a:r>
              <a:rPr lang="en-US" altLang="zh-CN" sz="2800" baseline="-25000">
                <a:solidFill>
                  <a:srgbClr val="0000FF"/>
                </a:solidFill>
                <a:ea typeface="宋体" charset="-122"/>
              </a:rPr>
              <a:t>2</a:t>
            </a:r>
            <a:r>
              <a:rPr lang="en-US" altLang="zh-CN" sz="2800">
                <a:solidFill>
                  <a:srgbClr val="0000FF"/>
                </a:solidFill>
                <a:ea typeface="宋体" charset="-122"/>
              </a:rPr>
              <a:t>n</a:t>
            </a:r>
            <a:r>
              <a:rPr lang="zh-CN" altLang="en-US" sz="2800">
                <a:solidFill>
                  <a:srgbClr val="0000FF"/>
                </a:solidFill>
                <a:ea typeface="宋体" charset="-122"/>
              </a:rPr>
              <a:t>）</a:t>
            </a:r>
            <a:r>
              <a:rPr lang="en-US" altLang="zh-CN" sz="2800">
                <a:solidFill>
                  <a:srgbClr val="0000FF"/>
                </a:solidFill>
                <a:ea typeface="宋体" charset="-122"/>
              </a:rPr>
              <a:t>;</a:t>
            </a:r>
            <a:r>
              <a:rPr lang="zh-CN" altLang="en-US" sz="2800">
                <a:solidFill>
                  <a:srgbClr val="0000FF"/>
                </a:solidFill>
                <a:ea typeface="宋体" charset="-122"/>
              </a:rPr>
              <a:t>最坏情况是</a:t>
            </a:r>
            <a:r>
              <a:rPr lang="en-US" altLang="zh-CN" sz="2800">
                <a:solidFill>
                  <a:srgbClr val="0000FF"/>
                </a:solidFill>
                <a:ea typeface="宋体" charset="-122"/>
              </a:rPr>
              <a:t>O(n);</a:t>
            </a:r>
            <a:r>
              <a:rPr lang="zh-CN" altLang="en-US" sz="2800">
                <a:solidFill>
                  <a:srgbClr val="0000FF"/>
                </a:solidFill>
                <a:ea typeface="宋体" charset="-122"/>
              </a:rPr>
              <a:t>平均情况是</a:t>
            </a:r>
            <a:r>
              <a:rPr lang="en-US" altLang="zh-CN" sz="2800">
                <a:solidFill>
                  <a:srgbClr val="0000FF"/>
                </a:solidFill>
                <a:ea typeface="宋体" charset="-122"/>
              </a:rPr>
              <a:t>O(log</a:t>
            </a:r>
            <a:r>
              <a:rPr lang="en-US" altLang="zh-CN" sz="2800" baseline="-25000">
                <a:solidFill>
                  <a:srgbClr val="0000FF"/>
                </a:solidFill>
                <a:ea typeface="宋体" charset="-122"/>
              </a:rPr>
              <a:t>2</a:t>
            </a:r>
            <a:r>
              <a:rPr lang="en-US" altLang="zh-CN" sz="2800">
                <a:solidFill>
                  <a:srgbClr val="0000FF"/>
                </a:solidFill>
                <a:ea typeface="宋体" charset="-122"/>
              </a:rPr>
              <a:t>n)</a:t>
            </a:r>
            <a:r>
              <a:rPr lang="zh-CN" altLang="en-US" sz="2800">
                <a:solidFill>
                  <a:srgbClr val="0000FF"/>
                </a:solidFill>
                <a:ea typeface="宋体" charset="-122"/>
              </a:rPr>
              <a:t>。</a:t>
            </a:r>
          </a:p>
        </p:txBody>
      </p:sp>
      <p:sp>
        <p:nvSpPr>
          <p:cNvPr id="16" name="Text Box 16"/>
          <p:cNvSpPr txBox="1">
            <a:spLocks noChangeArrowheads="1"/>
          </p:cNvSpPr>
          <p:nvPr/>
        </p:nvSpPr>
        <p:spPr bwMode="auto">
          <a:xfrm>
            <a:off x="827088" y="4364015"/>
            <a:ext cx="7343775" cy="576263"/>
          </a:xfrm>
          <a:prstGeom prst="rect">
            <a:avLst/>
          </a:prstGeom>
          <a:noFill/>
          <a:ln w="19050"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2800" b="1" i="0" u="none" strike="noStrike" kern="0" cap="none" spc="0" normalizeH="0" baseline="0" noProof="0">
                <a:ln>
                  <a:noFill/>
                </a:ln>
                <a:solidFill>
                  <a:srgbClr val="FF3300"/>
                </a:solidFill>
                <a:effectLst/>
                <a:uLnTx/>
                <a:uFillTx/>
                <a:latin typeface="Times New Roman" pitchFamily="18" charset="0"/>
                <a:ea typeface="宋体" charset="-122"/>
              </a:rPr>
              <a:t>思考题：</a:t>
            </a:r>
            <a:r>
              <a:rPr kumimoji="1" lang="zh-CN" altLang="en-US" sz="2800" b="1" i="0" u="none" strike="noStrike" kern="0" cap="none" spc="0" normalizeH="0" baseline="0" noProof="0">
                <a:ln>
                  <a:noFill/>
                </a:ln>
                <a:solidFill>
                  <a:srgbClr val="0000FF"/>
                </a:solidFill>
                <a:effectLst/>
                <a:uLnTx/>
                <a:uFillTx/>
                <a:latin typeface="Times New Roman" pitchFamily="18" charset="0"/>
                <a:ea typeface="宋体" charset="-122"/>
              </a:rPr>
              <a:t>如何生成二叉排序树</a:t>
            </a:r>
            <a:r>
              <a:rPr kumimoji="1" lang="en-US" altLang="zh-CN" sz="2800" b="1" i="0" u="none" strike="noStrike" kern="0" cap="none" spc="0" normalizeH="0" baseline="0" noProof="0">
                <a:ln>
                  <a:noFill/>
                </a:ln>
                <a:solidFill>
                  <a:srgbClr val="0000FF"/>
                </a:solidFill>
                <a:effectLst/>
                <a:uLnTx/>
                <a:uFillTx/>
                <a:latin typeface="Times New Roman" pitchFamily="18" charset="0"/>
                <a:ea typeface="宋体" charset="-122"/>
              </a:rPr>
              <a:t>?</a:t>
            </a:r>
          </a:p>
        </p:txBody>
      </p:sp>
      <p:sp>
        <p:nvSpPr>
          <p:cNvPr id="17" name="Text Box 17"/>
          <p:cNvSpPr txBox="1">
            <a:spLocks noChangeArrowheads="1"/>
          </p:cNvSpPr>
          <p:nvPr/>
        </p:nvSpPr>
        <p:spPr bwMode="auto">
          <a:xfrm>
            <a:off x="827088" y="5299053"/>
            <a:ext cx="7345362" cy="503237"/>
          </a:xfrm>
          <a:prstGeom prst="rect">
            <a:avLst/>
          </a:prstGeom>
          <a:noFill/>
          <a:ln w="19050"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2800" b="1" i="0" u="none" strike="noStrike" kern="0" cap="none" spc="0" normalizeH="0" baseline="0" noProof="0" dirty="0">
                <a:ln>
                  <a:noFill/>
                </a:ln>
                <a:solidFill>
                  <a:srgbClr val="FF3300"/>
                </a:solidFill>
                <a:effectLst/>
                <a:uLnTx/>
                <a:uFillTx/>
                <a:latin typeface="Times New Roman" pitchFamily="18" charset="0"/>
                <a:ea typeface="宋体" charset="-122"/>
              </a:rPr>
              <a:t>答案：</a:t>
            </a:r>
            <a:r>
              <a:rPr kumimoji="1" lang="zh-CN" altLang="en-US" sz="2800" b="1" i="0" u="none" strike="noStrike" kern="0" cap="none" spc="0" normalizeH="0" baseline="0" noProof="0" dirty="0">
                <a:ln>
                  <a:noFill/>
                </a:ln>
                <a:solidFill>
                  <a:srgbClr val="0000FF"/>
                </a:solidFill>
                <a:effectLst/>
                <a:uLnTx/>
                <a:uFillTx/>
                <a:latin typeface="Times New Roman" pitchFamily="18" charset="0"/>
                <a:ea typeface="宋体" charset="-122"/>
              </a:rPr>
              <a:t>从空树开始循环调用插入算法。</a:t>
            </a:r>
          </a:p>
        </p:txBody>
      </p:sp>
    </p:spTree>
    <p:extLst>
      <p:ext uri="{BB962C8B-B14F-4D97-AF65-F5344CB8AC3E}">
        <p14:creationId xmlns:p14="http://schemas.microsoft.com/office/powerpoint/2010/main" val="364160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10.2.1 </a:t>
            </a:r>
            <a:r>
              <a:rPr kumimoji="1" lang="zh-CN" altLang="en-US" sz="3200" b="1" dirty="0">
                <a:latin typeface="Arial" charset="0"/>
                <a:ea typeface="宋体" charset="-122"/>
                <a:cs typeface="+mn-cs"/>
              </a:rPr>
              <a:t>二叉排序树和平衡二叉树</a:t>
            </a:r>
          </a:p>
        </p:txBody>
      </p:sp>
      <p:sp>
        <p:nvSpPr>
          <p:cNvPr id="4" name="日期占位符 3"/>
          <p:cNvSpPr>
            <a:spLocks noGrp="1"/>
          </p:cNvSpPr>
          <p:nvPr>
            <p:ph type="dt" sz="half" idx="10"/>
          </p:nvPr>
        </p:nvSpPr>
        <p:spPr/>
        <p:txBody>
          <a:bodyPr/>
          <a:lstStyle/>
          <a:p>
            <a:fld id="{1282A784-2590-469D-AAF9-64756F2093DA}"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71</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12"/>
          <p:cNvSpPr txBox="1">
            <a:spLocks noChangeArrowheads="1"/>
          </p:cNvSpPr>
          <p:nvPr/>
        </p:nvSpPr>
        <p:spPr bwMode="auto">
          <a:xfrm>
            <a:off x="404812" y="908050"/>
            <a:ext cx="5213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solidFill>
                  <a:srgbClr val="003300"/>
                </a:solidFill>
                <a:ea typeface="宋体" charset="-122"/>
              </a:rPr>
              <a:t> </a:t>
            </a:r>
            <a:r>
              <a:rPr lang="zh-CN" altLang="en-US" sz="2800">
                <a:solidFill>
                  <a:srgbClr val="003300"/>
                </a:solidFill>
                <a:ea typeface="宋体" charset="-122"/>
              </a:rPr>
              <a:t>二叉排序树的生成</a:t>
            </a:r>
          </a:p>
        </p:txBody>
      </p:sp>
      <p:sp>
        <p:nvSpPr>
          <p:cNvPr id="14" name="矩形 4"/>
          <p:cNvSpPr>
            <a:spLocks noChangeArrowheads="1"/>
          </p:cNvSpPr>
          <p:nvPr/>
        </p:nvSpPr>
        <p:spPr bwMode="auto">
          <a:xfrm>
            <a:off x="762000" y="1479550"/>
            <a:ext cx="6858000" cy="4745915"/>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90000"/>
              </a:lnSpc>
              <a:spcBef>
                <a:spcPct val="0"/>
              </a:spcBef>
              <a:spcAft>
                <a:spcPct val="0"/>
              </a:spcAft>
              <a:buClrTx/>
              <a:buSzTx/>
              <a:buFont typeface="Wingdings" pitchFamily="2" charset="2"/>
              <a:buNone/>
              <a:tabLst/>
              <a:defRPr/>
            </a:pPr>
            <a:r>
              <a:rPr kumimoji="1" lang="en-US" altLang="zh-CN" sz="2800" b="1" i="0" u="none" strike="noStrike" kern="0" cap="none" spc="0" normalizeH="0" baseline="0" noProof="0" dirty="0" err="1">
                <a:ln>
                  <a:noFill/>
                </a:ln>
                <a:solidFill>
                  <a:srgbClr val="3333FF"/>
                </a:solidFill>
                <a:effectLst/>
                <a:uLnTx/>
                <a:uFillTx/>
                <a:latin typeface="Times New Roman" pitchFamily="18" charset="0"/>
                <a:ea typeface="楷体_GB2312" pitchFamily="49" charset="-122"/>
              </a:rPr>
              <a:t>bstnode</a:t>
            </a:r>
            <a:r>
              <a:rPr kumimoji="1" lang="en-US" altLang="zh-CN" sz="2800" b="1" i="0" u="none" strike="noStrike" kern="0" cap="none" spc="0" normalizeH="0" baseline="0" noProof="0" dirty="0">
                <a:ln>
                  <a:noFill/>
                </a:ln>
                <a:solidFill>
                  <a:srgbClr val="3333FF"/>
                </a:solidFill>
                <a:effectLst/>
                <a:uLnTx/>
                <a:uFillTx/>
                <a:latin typeface="Times New Roman" pitchFamily="18" charset="0"/>
                <a:ea typeface="楷体_GB2312" pitchFamily="49" charset="-122"/>
              </a:rPr>
              <a:t>*</a:t>
            </a:r>
            <a:r>
              <a:rPr kumimoji="1" lang="en-US" altLang="zh-CN" sz="2800" b="1" i="0" u="none" strike="noStrike" kern="0" cap="none" spc="0" normalizeH="0" baseline="0" noProof="0" dirty="0" err="1">
                <a:ln>
                  <a:noFill/>
                </a:ln>
                <a:solidFill>
                  <a:srgbClr val="3333FF"/>
                </a:solidFill>
                <a:effectLst/>
                <a:uLnTx/>
                <a:uFillTx/>
                <a:latin typeface="Times New Roman" pitchFamily="18" charset="0"/>
                <a:ea typeface="楷体_GB2312" pitchFamily="49" charset="-122"/>
              </a:rPr>
              <a:t>CreatBST</a:t>
            </a:r>
            <a:r>
              <a:rPr kumimoji="1" lang="en-US" altLang="zh-CN" sz="2800" b="1" i="0" u="none" strike="noStrike" kern="0" cap="none" spc="0" normalizeH="0" baseline="0" noProof="0" dirty="0">
                <a:ln>
                  <a:noFill/>
                </a:ln>
                <a:solidFill>
                  <a:srgbClr val="3333FF"/>
                </a:solidFill>
                <a:effectLst/>
                <a:uLnTx/>
                <a:uFillTx/>
                <a:latin typeface="Times New Roman" pitchFamily="18" charset="0"/>
                <a:ea typeface="楷体_GB2312" pitchFamily="49" charset="-122"/>
              </a:rPr>
              <a:t>() {</a:t>
            </a:r>
          </a:p>
          <a:p>
            <a:pPr marL="0" marR="0" lvl="0" indent="0" defTabSz="914400" eaLnBrk="1" fontAlgn="base" latinLnBrk="0" hangingPunct="1">
              <a:lnSpc>
                <a:spcPct val="90000"/>
              </a:lnSpc>
              <a:spcBef>
                <a:spcPct val="0"/>
              </a:spcBef>
              <a:spcAft>
                <a:spcPct val="0"/>
              </a:spcAft>
              <a:buClrTx/>
              <a:buSzTx/>
              <a:buFont typeface="Wingdings" pitchFamily="2" charset="2"/>
              <a:buNone/>
              <a:tabLst/>
              <a:defRPr/>
            </a:pPr>
            <a:r>
              <a:rPr kumimoji="1" lang="zh-CN" altLang="en-US" sz="2800" b="1" i="0" u="none" strike="noStrike" kern="0" cap="none" spc="0" normalizeH="0" baseline="0" noProof="0" dirty="0">
                <a:ln>
                  <a:noFill/>
                </a:ln>
                <a:solidFill>
                  <a:srgbClr val="3333FF"/>
                </a:solidFill>
                <a:effectLst/>
                <a:uLnTx/>
                <a:uFillTx/>
                <a:latin typeface="Times New Roman" pitchFamily="18" charset="0"/>
                <a:ea typeface="楷体_GB2312" pitchFamily="49" charset="-122"/>
              </a:rPr>
              <a:t>    </a:t>
            </a:r>
            <a:r>
              <a:rPr kumimoji="1" lang="en-US" altLang="zh-CN" sz="2800" b="1" i="0" u="none" strike="noStrike" kern="0" cap="none" spc="0" normalizeH="0" baseline="0" noProof="0" dirty="0" err="1">
                <a:ln>
                  <a:noFill/>
                </a:ln>
                <a:solidFill>
                  <a:srgbClr val="3333FF"/>
                </a:solidFill>
                <a:effectLst/>
                <a:uLnTx/>
                <a:uFillTx/>
                <a:latin typeface="Times New Roman" pitchFamily="18" charset="0"/>
                <a:ea typeface="楷体_GB2312" pitchFamily="49" charset="-122"/>
              </a:rPr>
              <a:t>bstnode</a:t>
            </a:r>
            <a:r>
              <a:rPr kumimoji="1" lang="en-US" altLang="zh-CN" sz="2800" b="1" i="0" u="none" strike="noStrike" kern="0" cap="none" spc="0" normalizeH="0" baseline="0" noProof="0" dirty="0">
                <a:ln>
                  <a:noFill/>
                </a:ln>
                <a:solidFill>
                  <a:srgbClr val="3333FF"/>
                </a:solidFill>
                <a:effectLst/>
                <a:uLnTx/>
                <a:uFillTx/>
                <a:latin typeface="Times New Roman" pitchFamily="18" charset="0"/>
                <a:ea typeface="楷体_GB2312" pitchFamily="49" charset="-122"/>
              </a:rPr>
              <a:t> *t,*s;</a:t>
            </a:r>
          </a:p>
          <a:p>
            <a:pPr marL="0" marR="0" lvl="0" indent="0" defTabSz="914400" eaLnBrk="1" fontAlgn="base" latinLnBrk="0" hangingPunct="1">
              <a:lnSpc>
                <a:spcPct val="90000"/>
              </a:lnSpc>
              <a:spcBef>
                <a:spcPct val="0"/>
              </a:spcBef>
              <a:spcAft>
                <a:spcPct val="0"/>
              </a:spcAft>
              <a:buClrTx/>
              <a:buSzTx/>
              <a:buFont typeface="Wingdings" pitchFamily="2" charset="2"/>
              <a:buNone/>
              <a:tabLst/>
              <a:defRPr/>
            </a:pPr>
            <a:r>
              <a:rPr kumimoji="1" lang="en-US" altLang="zh-CN" sz="2800" b="1" i="0" u="none" strike="noStrike" kern="0" cap="none" spc="0" normalizeH="0" baseline="0" noProof="0" dirty="0">
                <a:ln>
                  <a:noFill/>
                </a:ln>
                <a:solidFill>
                  <a:srgbClr val="3333FF"/>
                </a:solidFill>
                <a:effectLst/>
                <a:uLnTx/>
                <a:uFillTx/>
                <a:latin typeface="Times New Roman" pitchFamily="18" charset="0"/>
                <a:ea typeface="楷体_GB2312" pitchFamily="49" charset="-122"/>
              </a:rPr>
              <a:t>  </a:t>
            </a:r>
            <a:r>
              <a:rPr kumimoji="1" lang="zh-CN" altLang="en-US" sz="2800" b="1" i="0" u="none" strike="noStrike" kern="0" cap="none" spc="0" normalizeH="0" baseline="0" noProof="0" dirty="0">
                <a:ln>
                  <a:noFill/>
                </a:ln>
                <a:solidFill>
                  <a:srgbClr val="3333FF"/>
                </a:solidFill>
                <a:effectLst/>
                <a:uLnTx/>
                <a:uFillTx/>
                <a:latin typeface="Times New Roman" pitchFamily="18" charset="0"/>
                <a:ea typeface="楷体_GB2312" pitchFamily="49" charset="-122"/>
              </a:rPr>
              <a:t>  </a:t>
            </a:r>
            <a:r>
              <a:rPr kumimoji="1" lang="en-US" altLang="zh-CN" sz="2800" b="1" i="0" u="none" strike="noStrike" kern="0" cap="none" spc="0" normalizeH="0" baseline="0" noProof="0" dirty="0" err="1">
                <a:ln>
                  <a:noFill/>
                </a:ln>
                <a:solidFill>
                  <a:srgbClr val="3333FF"/>
                </a:solidFill>
                <a:effectLst/>
                <a:uLnTx/>
                <a:uFillTx/>
                <a:latin typeface="Times New Roman" pitchFamily="18" charset="0"/>
                <a:ea typeface="楷体_GB2312" pitchFamily="49" charset="-122"/>
              </a:rPr>
              <a:t>keytype</a:t>
            </a:r>
            <a:r>
              <a:rPr kumimoji="1" lang="en-US" altLang="zh-CN" sz="2800" b="1" i="0" u="none" strike="noStrike" kern="0" cap="none" spc="0" normalizeH="0" baseline="0" noProof="0" dirty="0">
                <a:ln>
                  <a:noFill/>
                </a:ln>
                <a:solidFill>
                  <a:srgbClr val="3333FF"/>
                </a:solidFill>
                <a:effectLst/>
                <a:uLnTx/>
                <a:uFillTx/>
                <a:latin typeface="Times New Roman" pitchFamily="18" charset="0"/>
                <a:ea typeface="楷体_GB2312" pitchFamily="49" charset="-122"/>
              </a:rPr>
              <a:t> key, </a:t>
            </a:r>
            <a:r>
              <a:rPr kumimoji="1" lang="en-US" altLang="zh-CN" sz="2800" b="1" i="0" u="none" strike="noStrike" kern="0" cap="none" spc="0" normalizeH="0" baseline="0" noProof="0" dirty="0" err="1">
                <a:ln>
                  <a:noFill/>
                </a:ln>
                <a:solidFill>
                  <a:srgbClr val="3333FF"/>
                </a:solidFill>
                <a:effectLst/>
                <a:uLnTx/>
                <a:uFillTx/>
                <a:latin typeface="Times New Roman" pitchFamily="18" charset="0"/>
                <a:ea typeface="楷体_GB2312" pitchFamily="49" charset="-122"/>
              </a:rPr>
              <a:t>endflag</a:t>
            </a:r>
            <a:r>
              <a:rPr kumimoji="1" lang="en-US" altLang="zh-CN" sz="2800" b="1" i="0" u="none" strike="noStrike" kern="0" cap="none" spc="0" normalizeH="0" baseline="0" noProof="0" dirty="0">
                <a:ln>
                  <a:noFill/>
                </a:ln>
                <a:solidFill>
                  <a:srgbClr val="3333FF"/>
                </a:solidFill>
                <a:effectLst/>
                <a:uLnTx/>
                <a:uFillTx/>
                <a:latin typeface="Times New Roman" pitchFamily="18" charset="0"/>
                <a:ea typeface="楷体_GB2312" pitchFamily="49" charset="-122"/>
              </a:rPr>
              <a:t>=0;</a:t>
            </a:r>
          </a:p>
          <a:p>
            <a:pPr marL="0" marR="0" lvl="0" indent="0" defTabSz="914400" eaLnBrk="1" fontAlgn="base" latinLnBrk="0" hangingPunct="1">
              <a:lnSpc>
                <a:spcPct val="90000"/>
              </a:lnSpc>
              <a:spcBef>
                <a:spcPct val="0"/>
              </a:spcBef>
              <a:spcAft>
                <a:spcPct val="0"/>
              </a:spcAft>
              <a:buClrTx/>
              <a:buSzTx/>
              <a:buFont typeface="Wingdings" pitchFamily="2" charset="2"/>
              <a:buNone/>
              <a:tabLst/>
              <a:defRPr/>
            </a:pPr>
            <a:r>
              <a:rPr kumimoji="1" lang="en-US" altLang="zh-CN" sz="2800" b="1" i="0" u="none" strike="noStrike" kern="0" cap="none" spc="0" normalizeH="0" baseline="0" noProof="0" dirty="0">
                <a:ln>
                  <a:noFill/>
                </a:ln>
                <a:solidFill>
                  <a:srgbClr val="3333FF"/>
                </a:solidFill>
                <a:effectLst/>
                <a:uLnTx/>
                <a:uFillTx/>
                <a:latin typeface="Times New Roman" pitchFamily="18" charset="0"/>
                <a:ea typeface="楷体_GB2312" pitchFamily="49" charset="-122"/>
              </a:rPr>
              <a:t>  </a:t>
            </a:r>
            <a:r>
              <a:rPr kumimoji="1" lang="zh-CN" altLang="en-US" sz="2800" b="1" i="0" u="none" strike="noStrike" kern="0" cap="none" spc="0" normalizeH="0" baseline="0" noProof="0" dirty="0">
                <a:ln>
                  <a:noFill/>
                </a:ln>
                <a:solidFill>
                  <a:srgbClr val="3333FF"/>
                </a:solidFill>
                <a:effectLst/>
                <a:uLnTx/>
                <a:uFillTx/>
                <a:latin typeface="Times New Roman" pitchFamily="18" charset="0"/>
                <a:ea typeface="楷体_GB2312" pitchFamily="49" charset="-122"/>
              </a:rPr>
              <a:t>  </a:t>
            </a:r>
            <a:r>
              <a:rPr kumimoji="1" lang="en-US" altLang="zh-CN" sz="2800" b="1" i="0" u="none" strike="noStrike" kern="0" cap="none" spc="0" normalizeH="0" baseline="0" noProof="0" dirty="0">
                <a:ln>
                  <a:noFill/>
                </a:ln>
                <a:solidFill>
                  <a:srgbClr val="3333FF"/>
                </a:solidFill>
                <a:effectLst/>
                <a:uLnTx/>
                <a:uFillTx/>
                <a:latin typeface="Times New Roman" pitchFamily="18" charset="0"/>
                <a:ea typeface="楷体_GB2312" pitchFamily="49" charset="-122"/>
              </a:rPr>
              <a:t>t=null;</a:t>
            </a:r>
          </a:p>
          <a:p>
            <a:pPr marL="0" marR="0" lvl="0" indent="0" defTabSz="914400" eaLnBrk="1" fontAlgn="base" latinLnBrk="0" hangingPunct="1">
              <a:lnSpc>
                <a:spcPct val="90000"/>
              </a:lnSpc>
              <a:spcBef>
                <a:spcPct val="0"/>
              </a:spcBef>
              <a:spcAft>
                <a:spcPct val="0"/>
              </a:spcAft>
              <a:buClrTx/>
              <a:buSzTx/>
              <a:buFont typeface="Wingdings" pitchFamily="2" charset="2"/>
              <a:buNone/>
              <a:tabLst/>
              <a:defRPr/>
            </a:pPr>
            <a:r>
              <a:rPr kumimoji="1" lang="zh-CN" altLang="en-US" sz="2800" b="1" i="0" u="none" strike="noStrike" kern="0" cap="none" spc="0" normalizeH="0" baseline="0" noProof="0" dirty="0">
                <a:ln>
                  <a:noFill/>
                </a:ln>
                <a:solidFill>
                  <a:srgbClr val="FF3300"/>
                </a:solidFill>
                <a:effectLst/>
                <a:uLnTx/>
                <a:uFillTx/>
                <a:latin typeface="Times New Roman" pitchFamily="18" charset="0"/>
                <a:ea typeface="楷体_GB2312" pitchFamily="49" charset="-122"/>
              </a:rPr>
              <a:t>    </a:t>
            </a:r>
            <a:r>
              <a:rPr kumimoji="1" lang="en-US" altLang="zh-CN" sz="2800" b="1" i="0" u="none" strike="noStrike" kern="0" cap="none" spc="0" normalizeH="0" baseline="0" noProof="0" dirty="0">
                <a:ln>
                  <a:noFill/>
                </a:ln>
                <a:solidFill>
                  <a:srgbClr val="FF3300"/>
                </a:solidFill>
                <a:effectLst/>
                <a:uLnTx/>
                <a:uFillTx/>
                <a:latin typeface="Times New Roman" pitchFamily="18" charset="0"/>
                <a:ea typeface="楷体_GB2312" pitchFamily="49" charset="-122"/>
              </a:rPr>
              <a:t>while(key!=</a:t>
            </a:r>
            <a:r>
              <a:rPr kumimoji="1" lang="en-US" altLang="zh-CN" sz="2800" b="1" i="0" u="none" strike="noStrike" kern="0" cap="none" spc="0" normalizeH="0" baseline="0" noProof="0" dirty="0" err="1">
                <a:ln>
                  <a:noFill/>
                </a:ln>
                <a:solidFill>
                  <a:srgbClr val="FF3300"/>
                </a:solidFill>
                <a:effectLst/>
                <a:uLnTx/>
                <a:uFillTx/>
                <a:latin typeface="Times New Roman" pitchFamily="18" charset="0"/>
                <a:ea typeface="楷体_GB2312" pitchFamily="49" charset="-122"/>
              </a:rPr>
              <a:t>endflag</a:t>
            </a:r>
            <a:r>
              <a:rPr kumimoji="1" lang="en-US" altLang="zh-CN" sz="2800" b="1" i="0" u="none" strike="noStrike" kern="0" cap="none" spc="0" normalizeH="0" baseline="0" noProof="0" dirty="0">
                <a:ln>
                  <a:noFill/>
                </a:ln>
                <a:solidFill>
                  <a:srgbClr val="FF3300"/>
                </a:solidFill>
                <a:effectLst/>
                <a:uLnTx/>
                <a:uFillTx/>
                <a:latin typeface="Times New Roman" pitchFamily="18" charset="0"/>
                <a:ea typeface="楷体_GB2312" pitchFamily="49" charset="-122"/>
              </a:rPr>
              <a:t>)</a:t>
            </a:r>
            <a:r>
              <a:rPr kumimoji="1" lang="en-US" altLang="zh-CN" sz="2800" b="1" i="0" u="none" strike="noStrike" kern="0" cap="none" spc="0" normalizeH="0" baseline="0" noProof="0" dirty="0">
                <a:ln>
                  <a:noFill/>
                </a:ln>
                <a:solidFill>
                  <a:srgbClr val="3333FF"/>
                </a:solidFill>
                <a:effectLst/>
                <a:uLnTx/>
                <a:uFillTx/>
                <a:latin typeface="Times New Roman" pitchFamily="18" charset="0"/>
                <a:ea typeface="楷体_GB2312" pitchFamily="49" charset="-122"/>
              </a:rPr>
              <a:t> {</a:t>
            </a:r>
            <a:endParaRPr kumimoji="1" lang="en-US" altLang="zh-CN" sz="2800" b="1" i="0" u="none" strike="noStrike" kern="0" cap="none" spc="0" normalizeH="0" baseline="0" noProof="0" dirty="0">
              <a:ln>
                <a:noFill/>
              </a:ln>
              <a:solidFill>
                <a:srgbClr val="FF3300"/>
              </a:solidFill>
              <a:effectLst/>
              <a:uLnTx/>
              <a:uFillTx/>
              <a:latin typeface="Times New Roman" pitchFamily="18" charset="0"/>
              <a:ea typeface="楷体_GB2312" pitchFamily="49" charset="-122"/>
            </a:endParaRPr>
          </a:p>
          <a:p>
            <a:pPr marL="0" marR="0" lvl="0" indent="0" defTabSz="914400" eaLnBrk="1" fontAlgn="base" latinLnBrk="0" hangingPunct="1">
              <a:lnSpc>
                <a:spcPct val="90000"/>
              </a:lnSpc>
              <a:spcBef>
                <a:spcPct val="0"/>
              </a:spcBef>
              <a:spcAft>
                <a:spcPct val="0"/>
              </a:spcAft>
              <a:buClrTx/>
              <a:buSzTx/>
              <a:buFont typeface="Wingdings" pitchFamily="2" charset="2"/>
              <a:buNone/>
              <a:tabLst/>
              <a:defRPr/>
            </a:pPr>
            <a:r>
              <a:rPr kumimoji="1" lang="zh-CN" altLang="en-US" sz="2800" b="1" i="0" u="none" strike="noStrike" kern="0" cap="none" spc="0" normalizeH="0" baseline="0" noProof="0" dirty="0">
                <a:ln>
                  <a:noFill/>
                </a:ln>
                <a:solidFill>
                  <a:srgbClr val="3333FF"/>
                </a:solidFill>
                <a:effectLst/>
                <a:uLnTx/>
                <a:uFillTx/>
                <a:latin typeface="Times New Roman" pitchFamily="18" charset="0"/>
                <a:ea typeface="楷体_GB2312" pitchFamily="49" charset="-122"/>
              </a:rPr>
              <a:t>        </a:t>
            </a:r>
            <a:r>
              <a:rPr kumimoji="1" lang="en-US" altLang="zh-CN" sz="2800" b="1" i="0" u="none" strike="noStrike" kern="0" cap="none" spc="0" normalizeH="0" baseline="0" noProof="0" dirty="0">
                <a:ln>
                  <a:noFill/>
                </a:ln>
                <a:solidFill>
                  <a:srgbClr val="3333FF"/>
                </a:solidFill>
                <a:effectLst/>
                <a:uLnTx/>
                <a:uFillTx/>
                <a:latin typeface="Times New Roman" pitchFamily="18" charset="0"/>
                <a:ea typeface="楷体_GB2312" pitchFamily="49" charset="-122"/>
              </a:rPr>
              <a:t>s=malloc(</a:t>
            </a:r>
            <a:r>
              <a:rPr kumimoji="1" lang="en-US" altLang="zh-CN" sz="2800" b="1" i="0" u="none" strike="noStrike" kern="0" cap="none" spc="0" normalizeH="0" baseline="0" noProof="0" dirty="0" err="1">
                <a:ln>
                  <a:noFill/>
                </a:ln>
                <a:solidFill>
                  <a:srgbClr val="3333FF"/>
                </a:solidFill>
                <a:effectLst/>
                <a:uLnTx/>
                <a:uFillTx/>
                <a:latin typeface="Times New Roman" pitchFamily="18" charset="0"/>
                <a:ea typeface="楷体_GB2312" pitchFamily="49" charset="-122"/>
              </a:rPr>
              <a:t>sizeof</a:t>
            </a:r>
            <a:r>
              <a:rPr kumimoji="1" lang="en-US" altLang="zh-CN" sz="2800" b="1" i="0" u="none" strike="noStrike" kern="0" cap="none" spc="0" normalizeH="0" baseline="0" noProof="0" dirty="0">
                <a:ln>
                  <a:noFill/>
                </a:ln>
                <a:solidFill>
                  <a:srgbClr val="3333FF"/>
                </a:solidFill>
                <a:effectLst/>
                <a:uLnTx/>
                <a:uFillTx/>
                <a:latin typeface="Times New Roman" pitchFamily="18" charset="0"/>
                <a:ea typeface="楷体_GB2312" pitchFamily="49" charset="-122"/>
              </a:rPr>
              <a:t>(</a:t>
            </a:r>
            <a:r>
              <a:rPr kumimoji="1" lang="en-US" altLang="zh-CN" sz="2800" b="1" i="0" u="none" strike="noStrike" kern="0" cap="none" spc="0" normalizeH="0" baseline="0" noProof="0" dirty="0" err="1">
                <a:ln>
                  <a:noFill/>
                </a:ln>
                <a:solidFill>
                  <a:srgbClr val="3333FF"/>
                </a:solidFill>
                <a:effectLst/>
                <a:uLnTx/>
                <a:uFillTx/>
                <a:latin typeface="Times New Roman" pitchFamily="18" charset="0"/>
                <a:ea typeface="楷体_GB2312" pitchFamily="49" charset="-122"/>
              </a:rPr>
              <a:t>bstnode</a:t>
            </a:r>
            <a:r>
              <a:rPr kumimoji="1" lang="en-US" altLang="zh-CN" sz="2800" b="1" i="0" u="none" strike="noStrike" kern="0" cap="none" spc="0" normalizeH="0" baseline="0" noProof="0" dirty="0">
                <a:ln>
                  <a:noFill/>
                </a:ln>
                <a:solidFill>
                  <a:srgbClr val="3333FF"/>
                </a:solidFill>
                <a:effectLst/>
                <a:uLnTx/>
                <a:uFillTx/>
                <a:latin typeface="Times New Roman" pitchFamily="18" charset="0"/>
                <a:ea typeface="楷体_GB2312" pitchFamily="49" charset="-122"/>
              </a:rPr>
              <a:t>));</a:t>
            </a:r>
          </a:p>
          <a:p>
            <a:pPr marL="0" marR="0" lvl="0" indent="0" defTabSz="914400" eaLnBrk="1" fontAlgn="base" latinLnBrk="0" hangingPunct="1">
              <a:lnSpc>
                <a:spcPct val="90000"/>
              </a:lnSpc>
              <a:spcBef>
                <a:spcPct val="0"/>
              </a:spcBef>
              <a:spcAft>
                <a:spcPct val="0"/>
              </a:spcAft>
              <a:buClrTx/>
              <a:buSzTx/>
              <a:buFont typeface="Wingdings" pitchFamily="2" charset="2"/>
              <a:buNone/>
              <a:tabLst/>
              <a:defRPr/>
            </a:pPr>
            <a:r>
              <a:rPr kumimoji="1" lang="en-US" altLang="zh-CN" sz="2800" b="1" i="0" u="none" strike="noStrike" kern="0" cap="none" spc="0" normalizeH="0" baseline="0" noProof="0" dirty="0">
                <a:ln>
                  <a:noFill/>
                </a:ln>
                <a:solidFill>
                  <a:srgbClr val="3333FF"/>
                </a:solidFill>
                <a:effectLst/>
                <a:uLnTx/>
                <a:uFillTx/>
                <a:latin typeface="Times New Roman" pitchFamily="18" charset="0"/>
                <a:ea typeface="楷体_GB2312" pitchFamily="49" charset="-122"/>
              </a:rPr>
              <a:t>   </a:t>
            </a:r>
            <a:r>
              <a:rPr kumimoji="1" lang="zh-CN" altLang="en-US" sz="2800" b="1" i="0" u="none" strike="noStrike" kern="0" cap="none" spc="0" normalizeH="0" baseline="0" noProof="0" dirty="0">
                <a:ln>
                  <a:noFill/>
                </a:ln>
                <a:solidFill>
                  <a:srgbClr val="3333FF"/>
                </a:solidFill>
                <a:effectLst/>
                <a:uLnTx/>
                <a:uFillTx/>
                <a:latin typeface="Times New Roman" pitchFamily="18" charset="0"/>
                <a:ea typeface="楷体_GB2312" pitchFamily="49" charset="-122"/>
              </a:rPr>
              <a:t>     </a:t>
            </a:r>
            <a:r>
              <a:rPr kumimoji="1" lang="en-US" altLang="zh-CN" sz="2800" b="1" i="0" u="none" strike="noStrike" kern="0" cap="none" spc="0" normalizeH="0" baseline="0" noProof="0" dirty="0">
                <a:ln>
                  <a:noFill/>
                </a:ln>
                <a:solidFill>
                  <a:srgbClr val="FF3300"/>
                </a:solidFill>
                <a:effectLst/>
                <a:uLnTx/>
                <a:uFillTx/>
                <a:latin typeface="Times New Roman" pitchFamily="18" charset="0"/>
                <a:ea typeface="楷体_GB2312" pitchFamily="49" charset="-122"/>
              </a:rPr>
              <a:t>s-&gt;key=key;</a:t>
            </a:r>
          </a:p>
          <a:p>
            <a:pPr marL="0" marR="0" lvl="0" indent="0" defTabSz="914400" eaLnBrk="1" fontAlgn="base" latinLnBrk="0" hangingPunct="1">
              <a:lnSpc>
                <a:spcPct val="90000"/>
              </a:lnSpc>
              <a:spcBef>
                <a:spcPct val="0"/>
              </a:spcBef>
              <a:spcAft>
                <a:spcPct val="0"/>
              </a:spcAft>
              <a:buClrTx/>
              <a:buSzTx/>
              <a:buFont typeface="Wingdings" pitchFamily="2" charset="2"/>
              <a:buNone/>
              <a:tabLst/>
              <a:defRPr/>
            </a:pPr>
            <a:r>
              <a:rPr kumimoji="1" lang="en-US" altLang="zh-CN" sz="2800" b="1" i="0" u="none" strike="noStrike" kern="0" cap="none" spc="0" normalizeH="0" baseline="0" noProof="0" dirty="0">
                <a:ln>
                  <a:noFill/>
                </a:ln>
                <a:solidFill>
                  <a:srgbClr val="FF3300"/>
                </a:solidFill>
                <a:effectLst/>
                <a:uLnTx/>
                <a:uFillTx/>
                <a:latin typeface="Times New Roman" pitchFamily="18" charset="0"/>
                <a:ea typeface="楷体_GB2312" pitchFamily="49" charset="-122"/>
              </a:rPr>
              <a:t>   </a:t>
            </a:r>
            <a:r>
              <a:rPr kumimoji="1" lang="zh-CN" altLang="en-US" sz="2800" b="1" i="0" u="none" strike="noStrike" kern="0" cap="none" spc="0" normalizeH="0" baseline="0" noProof="0" dirty="0">
                <a:ln>
                  <a:noFill/>
                </a:ln>
                <a:solidFill>
                  <a:srgbClr val="FF3300"/>
                </a:solidFill>
                <a:effectLst/>
                <a:uLnTx/>
                <a:uFillTx/>
                <a:latin typeface="Times New Roman" pitchFamily="18" charset="0"/>
                <a:ea typeface="楷体_GB2312" pitchFamily="49" charset="-122"/>
              </a:rPr>
              <a:t>     </a:t>
            </a:r>
            <a:r>
              <a:rPr kumimoji="1" lang="en-US" altLang="zh-CN" sz="2800" b="1" i="0" u="none" strike="noStrike" kern="0" cap="none" spc="0" normalizeH="0" baseline="0" noProof="0" dirty="0">
                <a:ln>
                  <a:noFill/>
                </a:ln>
                <a:solidFill>
                  <a:srgbClr val="FF3300"/>
                </a:solidFill>
                <a:effectLst/>
                <a:uLnTx/>
                <a:uFillTx/>
                <a:latin typeface="Times New Roman" pitchFamily="18" charset="0"/>
                <a:ea typeface="楷体_GB2312" pitchFamily="49" charset="-122"/>
              </a:rPr>
              <a:t>s-&gt;</a:t>
            </a:r>
            <a:r>
              <a:rPr kumimoji="1" lang="en-US" altLang="zh-CN" sz="2800" b="1" i="0" u="none" strike="noStrike" kern="0" cap="none" spc="0" normalizeH="0" baseline="0" noProof="0" dirty="0" err="1">
                <a:ln>
                  <a:noFill/>
                </a:ln>
                <a:solidFill>
                  <a:srgbClr val="FF3300"/>
                </a:solidFill>
                <a:effectLst/>
                <a:uLnTx/>
                <a:uFillTx/>
                <a:latin typeface="Times New Roman" pitchFamily="18" charset="0"/>
                <a:ea typeface="楷体_GB2312" pitchFamily="49" charset="-122"/>
              </a:rPr>
              <a:t>lch</a:t>
            </a:r>
            <a:r>
              <a:rPr kumimoji="1" lang="en-US" altLang="zh-CN" sz="2800" b="1" i="0" u="none" strike="noStrike" kern="0" cap="none" spc="0" normalizeH="0" baseline="0" noProof="0" dirty="0">
                <a:ln>
                  <a:noFill/>
                </a:ln>
                <a:solidFill>
                  <a:srgbClr val="FF3300"/>
                </a:solidFill>
                <a:effectLst/>
                <a:uLnTx/>
                <a:uFillTx/>
                <a:latin typeface="Times New Roman" pitchFamily="18" charset="0"/>
                <a:ea typeface="楷体_GB2312" pitchFamily="49" charset="-122"/>
              </a:rPr>
              <a:t>=s-&gt;</a:t>
            </a:r>
            <a:r>
              <a:rPr kumimoji="1" lang="en-US" altLang="zh-CN" sz="2800" b="1" i="0" u="none" strike="noStrike" kern="0" cap="none" spc="0" normalizeH="0" baseline="0" noProof="0" dirty="0" err="1">
                <a:ln>
                  <a:noFill/>
                </a:ln>
                <a:solidFill>
                  <a:srgbClr val="FF3300"/>
                </a:solidFill>
                <a:effectLst/>
                <a:uLnTx/>
                <a:uFillTx/>
                <a:latin typeface="Times New Roman" pitchFamily="18" charset="0"/>
                <a:ea typeface="楷体_GB2312" pitchFamily="49" charset="-122"/>
              </a:rPr>
              <a:t>rch</a:t>
            </a:r>
            <a:r>
              <a:rPr kumimoji="1" lang="en-US" altLang="zh-CN" sz="2800" b="1" i="0" u="none" strike="noStrike" kern="0" cap="none" spc="0" normalizeH="0" baseline="0" noProof="0" dirty="0">
                <a:ln>
                  <a:noFill/>
                </a:ln>
                <a:solidFill>
                  <a:srgbClr val="FF3300"/>
                </a:solidFill>
                <a:effectLst/>
                <a:uLnTx/>
                <a:uFillTx/>
                <a:latin typeface="Times New Roman" pitchFamily="18" charset="0"/>
                <a:ea typeface="楷体_GB2312" pitchFamily="49" charset="-122"/>
              </a:rPr>
              <a:t>=null;</a:t>
            </a:r>
          </a:p>
          <a:p>
            <a:pPr marL="0" marR="0" lvl="0" indent="0" defTabSz="914400" eaLnBrk="1" fontAlgn="base" latinLnBrk="0" hangingPunct="1">
              <a:lnSpc>
                <a:spcPct val="90000"/>
              </a:lnSpc>
              <a:spcBef>
                <a:spcPct val="0"/>
              </a:spcBef>
              <a:spcAft>
                <a:spcPct val="0"/>
              </a:spcAft>
              <a:buClrTx/>
              <a:buSzTx/>
              <a:buFont typeface="Wingdings" pitchFamily="2" charset="2"/>
              <a:buNone/>
              <a:tabLst/>
              <a:defRPr/>
            </a:pPr>
            <a:r>
              <a:rPr kumimoji="1" lang="en-US" altLang="zh-CN" sz="2800" b="1" i="0" u="none" strike="noStrike" kern="0" cap="none" spc="0" normalizeH="0" baseline="0" noProof="0" dirty="0">
                <a:ln>
                  <a:noFill/>
                </a:ln>
                <a:solidFill>
                  <a:srgbClr val="FF3300"/>
                </a:solidFill>
                <a:effectLst/>
                <a:uLnTx/>
                <a:uFillTx/>
                <a:latin typeface="Times New Roman" pitchFamily="18" charset="0"/>
                <a:ea typeface="楷体_GB2312" pitchFamily="49" charset="-122"/>
              </a:rPr>
              <a:t>   </a:t>
            </a:r>
            <a:r>
              <a:rPr kumimoji="1" lang="zh-CN" altLang="en-US" sz="2800" b="1" i="0" u="none" strike="noStrike" kern="0" cap="none" spc="0" normalizeH="0" baseline="0" noProof="0" dirty="0">
                <a:ln>
                  <a:noFill/>
                </a:ln>
                <a:solidFill>
                  <a:srgbClr val="FF3300"/>
                </a:solidFill>
                <a:effectLst/>
                <a:uLnTx/>
                <a:uFillTx/>
                <a:latin typeface="Times New Roman" pitchFamily="18" charset="0"/>
                <a:ea typeface="楷体_GB2312" pitchFamily="49" charset="-122"/>
              </a:rPr>
              <a:t>     </a:t>
            </a:r>
            <a:r>
              <a:rPr kumimoji="1" lang="en-US" altLang="zh-CN" sz="2800" b="1" i="0" u="none" strike="noStrike" kern="0" cap="none" spc="0" normalizeH="0" baseline="0" noProof="0" dirty="0">
                <a:ln>
                  <a:noFill/>
                </a:ln>
                <a:solidFill>
                  <a:srgbClr val="FF3300"/>
                </a:solidFill>
                <a:effectLst/>
                <a:uLnTx/>
                <a:uFillTx/>
                <a:latin typeface="Times New Roman" pitchFamily="18" charset="0"/>
                <a:ea typeface="楷体_GB2312" pitchFamily="49" charset="-122"/>
              </a:rPr>
              <a:t>t=</a:t>
            </a:r>
            <a:r>
              <a:rPr kumimoji="1" lang="en-US" altLang="zh-CN" sz="2800" b="1" i="0" u="none" strike="noStrike" kern="0" cap="none" spc="0" normalizeH="0" baseline="0" noProof="0" dirty="0" err="1">
                <a:ln>
                  <a:noFill/>
                </a:ln>
                <a:solidFill>
                  <a:srgbClr val="FF3300"/>
                </a:solidFill>
                <a:effectLst/>
                <a:uLnTx/>
                <a:uFillTx/>
                <a:latin typeface="Times New Roman" pitchFamily="18" charset="0"/>
                <a:ea typeface="楷体_GB2312" pitchFamily="49" charset="-122"/>
              </a:rPr>
              <a:t>insertBST</a:t>
            </a:r>
            <a:r>
              <a:rPr kumimoji="1" lang="en-US" altLang="zh-CN" sz="2800" b="1" i="0" u="none" strike="noStrike" kern="0" cap="none" spc="0" normalizeH="0" baseline="0" noProof="0" dirty="0">
                <a:ln>
                  <a:noFill/>
                </a:ln>
                <a:solidFill>
                  <a:srgbClr val="FF3300"/>
                </a:solidFill>
                <a:effectLst/>
                <a:uLnTx/>
                <a:uFillTx/>
                <a:latin typeface="Times New Roman" pitchFamily="18" charset="0"/>
                <a:ea typeface="楷体_GB2312" pitchFamily="49" charset="-122"/>
              </a:rPr>
              <a:t>(</a:t>
            </a:r>
            <a:r>
              <a:rPr kumimoji="1" lang="en-US" altLang="zh-CN" sz="2800" b="1" i="0" u="none" strike="noStrike" kern="0" cap="none" spc="0" normalizeH="0" baseline="0" noProof="0" dirty="0" err="1">
                <a:ln>
                  <a:noFill/>
                </a:ln>
                <a:solidFill>
                  <a:srgbClr val="FF3300"/>
                </a:solidFill>
                <a:effectLst/>
                <a:uLnTx/>
                <a:uFillTx/>
                <a:latin typeface="Times New Roman" pitchFamily="18" charset="0"/>
                <a:ea typeface="楷体_GB2312" pitchFamily="49" charset="-122"/>
              </a:rPr>
              <a:t>t,s</a:t>
            </a:r>
            <a:r>
              <a:rPr kumimoji="1" lang="en-US" altLang="zh-CN" sz="2800" b="1" i="0" u="none" strike="noStrike" kern="0" cap="none" spc="0" normalizeH="0" baseline="0" noProof="0" dirty="0">
                <a:ln>
                  <a:noFill/>
                </a:ln>
                <a:solidFill>
                  <a:srgbClr val="FF3300"/>
                </a:solidFill>
                <a:effectLst/>
                <a:uLnTx/>
                <a:uFillTx/>
                <a:latin typeface="Times New Roman" pitchFamily="18" charset="0"/>
                <a:ea typeface="楷体_GB2312" pitchFamily="49" charset="-122"/>
              </a:rPr>
              <a:t>); //</a:t>
            </a:r>
            <a:r>
              <a:rPr kumimoji="1" lang="zh-CN" altLang="en-US" sz="2800" b="1" i="0" u="none" strike="noStrike" kern="0" cap="none" spc="0" normalizeH="0" baseline="0" noProof="0" dirty="0">
                <a:ln>
                  <a:noFill/>
                </a:ln>
                <a:solidFill>
                  <a:srgbClr val="FF3300"/>
                </a:solidFill>
                <a:effectLst/>
                <a:uLnTx/>
                <a:uFillTx/>
                <a:latin typeface="Times New Roman" pitchFamily="18" charset="0"/>
                <a:ea typeface="楷体_GB2312" pitchFamily="49" charset="-122"/>
              </a:rPr>
              <a:t>把</a:t>
            </a:r>
            <a:r>
              <a:rPr kumimoji="1" lang="en-US" altLang="zh-CN" sz="2800" b="1" i="0" u="none" strike="noStrike" kern="0" cap="none" spc="0" normalizeH="0" baseline="0" noProof="0" dirty="0">
                <a:ln>
                  <a:noFill/>
                </a:ln>
                <a:solidFill>
                  <a:srgbClr val="FF3300"/>
                </a:solidFill>
                <a:effectLst/>
                <a:uLnTx/>
                <a:uFillTx/>
                <a:latin typeface="Times New Roman" pitchFamily="18" charset="0"/>
                <a:ea typeface="楷体_GB2312" pitchFamily="49" charset="-122"/>
              </a:rPr>
              <a:t>s</a:t>
            </a:r>
            <a:r>
              <a:rPr kumimoji="1" lang="zh-CN" altLang="en-US" sz="2800" b="1" i="0" u="none" strike="noStrike" kern="0" cap="none" spc="0" normalizeH="0" baseline="0" noProof="0" dirty="0">
                <a:ln>
                  <a:noFill/>
                </a:ln>
                <a:solidFill>
                  <a:srgbClr val="FF3300"/>
                </a:solidFill>
                <a:effectLst/>
                <a:uLnTx/>
                <a:uFillTx/>
                <a:latin typeface="Times New Roman" pitchFamily="18" charset="0"/>
                <a:ea typeface="楷体_GB2312" pitchFamily="49" charset="-122"/>
              </a:rPr>
              <a:t>插入到</a:t>
            </a:r>
            <a:r>
              <a:rPr kumimoji="1" lang="en-US" altLang="zh-CN" sz="2800" b="1" i="0" u="none" strike="noStrike" kern="0" cap="none" spc="0" normalizeH="0" baseline="0" noProof="0" dirty="0">
                <a:ln>
                  <a:noFill/>
                </a:ln>
                <a:solidFill>
                  <a:srgbClr val="FF3300"/>
                </a:solidFill>
                <a:effectLst/>
                <a:uLnTx/>
                <a:uFillTx/>
                <a:latin typeface="Times New Roman" pitchFamily="18" charset="0"/>
                <a:ea typeface="楷体_GB2312" pitchFamily="49" charset="-122"/>
              </a:rPr>
              <a:t>t</a:t>
            </a:r>
            <a:r>
              <a:rPr kumimoji="1" lang="zh-CN" altLang="en-US" sz="2800" b="1" i="0" u="none" strike="noStrike" kern="0" cap="none" spc="0" normalizeH="0" baseline="0" noProof="0" dirty="0">
                <a:ln>
                  <a:noFill/>
                </a:ln>
                <a:solidFill>
                  <a:srgbClr val="FF3300"/>
                </a:solidFill>
                <a:effectLst/>
                <a:uLnTx/>
                <a:uFillTx/>
                <a:latin typeface="Times New Roman" pitchFamily="18" charset="0"/>
                <a:ea typeface="楷体_GB2312" pitchFamily="49" charset="-122"/>
              </a:rPr>
              <a:t>中</a:t>
            </a:r>
            <a:endParaRPr kumimoji="1" lang="en-US" altLang="zh-CN" sz="2800" b="1" i="0" u="none" strike="noStrike" kern="0" cap="none" spc="0" normalizeH="0" baseline="0" noProof="0" dirty="0">
              <a:ln>
                <a:noFill/>
              </a:ln>
              <a:solidFill>
                <a:srgbClr val="FF3300"/>
              </a:solidFill>
              <a:effectLst/>
              <a:uLnTx/>
              <a:uFillTx/>
              <a:latin typeface="Times New Roman" pitchFamily="18" charset="0"/>
              <a:ea typeface="楷体_GB2312" pitchFamily="49" charset="-122"/>
            </a:endParaRPr>
          </a:p>
          <a:p>
            <a:pPr marL="0" marR="0" lvl="0" indent="0" defTabSz="914400" eaLnBrk="1" fontAlgn="base" latinLnBrk="0" hangingPunct="1">
              <a:lnSpc>
                <a:spcPct val="90000"/>
              </a:lnSpc>
              <a:spcBef>
                <a:spcPct val="0"/>
              </a:spcBef>
              <a:spcAft>
                <a:spcPct val="0"/>
              </a:spcAft>
              <a:buClrTx/>
              <a:buSzTx/>
              <a:buFont typeface="Wingdings" pitchFamily="2" charset="2"/>
              <a:buNone/>
              <a:tabLst/>
              <a:defRPr/>
            </a:pPr>
            <a:r>
              <a:rPr lang="zh-CN" altLang="en-US" sz="2800" kern="0" dirty="0">
                <a:solidFill>
                  <a:srgbClr val="FF3300"/>
                </a:solidFill>
              </a:rPr>
              <a:t>    </a:t>
            </a:r>
            <a:r>
              <a:rPr lang="en-US" altLang="zh-CN" sz="2800" kern="0" dirty="0">
                <a:solidFill>
                  <a:srgbClr val="1B06BA"/>
                </a:solidFill>
              </a:rPr>
              <a:t>}</a:t>
            </a:r>
            <a:endParaRPr kumimoji="1" lang="en-US" altLang="zh-CN" sz="2800" b="1" i="0" u="none" strike="noStrike" kern="0" cap="none" spc="0" normalizeH="0" baseline="0" noProof="0" dirty="0">
              <a:ln>
                <a:noFill/>
              </a:ln>
              <a:solidFill>
                <a:srgbClr val="1B06BA"/>
              </a:solidFill>
              <a:effectLst/>
              <a:uLnTx/>
              <a:uFillTx/>
              <a:latin typeface="Times New Roman" pitchFamily="18" charset="0"/>
              <a:ea typeface="楷体_GB2312" pitchFamily="49" charset="-122"/>
            </a:endParaRPr>
          </a:p>
          <a:p>
            <a:pPr marL="0" marR="0" lvl="0" indent="0" defTabSz="914400" eaLnBrk="1" fontAlgn="base" latinLnBrk="0" hangingPunct="1">
              <a:lnSpc>
                <a:spcPct val="90000"/>
              </a:lnSpc>
              <a:spcBef>
                <a:spcPct val="0"/>
              </a:spcBef>
              <a:spcAft>
                <a:spcPct val="0"/>
              </a:spcAft>
              <a:buClrTx/>
              <a:buSzTx/>
              <a:buFont typeface="Wingdings" pitchFamily="2" charset="2"/>
              <a:buNone/>
              <a:tabLst/>
              <a:defRPr/>
            </a:pPr>
            <a:r>
              <a:rPr kumimoji="1" lang="en-US" altLang="zh-CN" sz="2800" b="1" i="0" u="none" strike="noStrike" kern="0" cap="none" spc="0" normalizeH="0" baseline="0" noProof="0" dirty="0">
                <a:ln>
                  <a:noFill/>
                </a:ln>
                <a:solidFill>
                  <a:srgbClr val="3333FF"/>
                </a:solidFill>
                <a:effectLst/>
                <a:uLnTx/>
                <a:uFillTx/>
                <a:latin typeface="Times New Roman" pitchFamily="18" charset="0"/>
                <a:ea typeface="楷体_GB2312" pitchFamily="49" charset="-122"/>
              </a:rPr>
              <a:t>    return t;</a:t>
            </a:r>
          </a:p>
          <a:p>
            <a:pPr marL="0" marR="0" lvl="0" indent="0" defTabSz="914400" eaLnBrk="1" fontAlgn="base" latinLnBrk="0" hangingPunct="1">
              <a:lnSpc>
                <a:spcPct val="90000"/>
              </a:lnSpc>
              <a:spcBef>
                <a:spcPct val="0"/>
              </a:spcBef>
              <a:spcAft>
                <a:spcPct val="0"/>
              </a:spcAft>
              <a:buClrTx/>
              <a:buSzTx/>
              <a:buFont typeface="Wingdings" pitchFamily="2" charset="2"/>
              <a:buNone/>
              <a:tabLst/>
              <a:defRPr/>
            </a:pPr>
            <a:r>
              <a:rPr kumimoji="1" lang="en-US" altLang="zh-CN" sz="2800" b="1" i="0" u="none" strike="noStrike" kern="0" cap="none" spc="0" normalizeH="0" baseline="0" noProof="0" dirty="0">
                <a:ln>
                  <a:noFill/>
                </a:ln>
                <a:solidFill>
                  <a:srgbClr val="3333FF"/>
                </a:solidFill>
                <a:effectLst/>
                <a:uLnTx/>
                <a:uFillTx/>
                <a:latin typeface="Times New Roman" pitchFamily="18" charset="0"/>
                <a:ea typeface="楷体_GB2312" pitchFamily="49" charset="-122"/>
              </a:rPr>
              <a:t>}</a:t>
            </a:r>
          </a:p>
        </p:txBody>
      </p:sp>
    </p:spTree>
    <p:extLst>
      <p:ext uri="{BB962C8B-B14F-4D97-AF65-F5344CB8AC3E}">
        <p14:creationId xmlns:p14="http://schemas.microsoft.com/office/powerpoint/2010/main" val="37675338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10.2.1 </a:t>
            </a:r>
            <a:r>
              <a:rPr kumimoji="1" lang="zh-CN" altLang="en-US" sz="3200" b="1" dirty="0">
                <a:latin typeface="Arial" charset="0"/>
                <a:ea typeface="宋体" charset="-122"/>
                <a:cs typeface="+mn-cs"/>
              </a:rPr>
              <a:t>二叉排序树和平衡二叉树</a:t>
            </a:r>
          </a:p>
        </p:txBody>
      </p:sp>
      <p:sp>
        <p:nvSpPr>
          <p:cNvPr id="4" name="日期占位符 3"/>
          <p:cNvSpPr>
            <a:spLocks noGrp="1"/>
          </p:cNvSpPr>
          <p:nvPr>
            <p:ph type="dt" sz="half" idx="10"/>
          </p:nvPr>
        </p:nvSpPr>
        <p:spPr/>
        <p:txBody>
          <a:bodyPr/>
          <a:lstStyle/>
          <a:p>
            <a:fld id="{19F1BCC8-9B54-4280-8FB1-9E1364E92792}"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72</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2"/>
          <p:cNvSpPr txBox="1">
            <a:spLocks noChangeArrowheads="1"/>
          </p:cNvSpPr>
          <p:nvPr/>
        </p:nvSpPr>
        <p:spPr bwMode="auto">
          <a:xfrm>
            <a:off x="534988" y="1719262"/>
            <a:ext cx="7643812" cy="1411288"/>
          </a:xfrm>
          <a:prstGeom prst="rect">
            <a:avLst/>
          </a:prstGeom>
          <a:noFill/>
          <a:ln w="38100" cmpd="dbl" algn="ctr">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just" eaLnBrk="1" fontAlgn="base" hangingPunct="1">
              <a:spcBef>
                <a:spcPct val="25000"/>
              </a:spcBef>
              <a:spcAft>
                <a:spcPct val="0"/>
              </a:spcAft>
            </a:pPr>
            <a:r>
              <a:rPr lang="zh-CN" altLang="en-US" sz="2800" dirty="0">
                <a:solidFill>
                  <a:srgbClr val="0707F9"/>
                </a:solidFill>
                <a:ea typeface="宋体" charset="-122"/>
              </a:rPr>
              <a:t>删除在查找成功之后进行，并且要求在删除二叉排序树上某个结点之后，仍然</a:t>
            </a:r>
            <a:r>
              <a:rPr lang="zh-CN" altLang="en-US" sz="2800" dirty="0">
                <a:solidFill>
                  <a:srgbClr val="FF3300"/>
                </a:solidFill>
                <a:ea typeface="宋体" charset="-122"/>
              </a:rPr>
              <a:t>保持二叉排序树的特性</a:t>
            </a:r>
            <a:r>
              <a:rPr lang="zh-CN" altLang="en-US" sz="2800" dirty="0">
                <a:solidFill>
                  <a:srgbClr val="0707F9"/>
                </a:solidFill>
                <a:ea typeface="宋体" charset="-122"/>
              </a:rPr>
              <a:t>。</a:t>
            </a:r>
          </a:p>
        </p:txBody>
      </p:sp>
      <p:sp>
        <p:nvSpPr>
          <p:cNvPr id="14" name="Text Box 3"/>
          <p:cNvSpPr txBox="1">
            <a:spLocks noChangeArrowheads="1"/>
          </p:cNvSpPr>
          <p:nvPr/>
        </p:nvSpPr>
        <p:spPr bwMode="auto">
          <a:xfrm>
            <a:off x="381000" y="984250"/>
            <a:ext cx="62420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solidFill>
                  <a:srgbClr val="003300"/>
                </a:solidFill>
                <a:ea typeface="宋体" charset="-122"/>
              </a:rPr>
              <a:t> </a:t>
            </a:r>
            <a:r>
              <a:rPr lang="zh-CN" altLang="en-US" sz="2800">
                <a:solidFill>
                  <a:srgbClr val="003300"/>
                </a:solidFill>
                <a:ea typeface="宋体" charset="-122"/>
              </a:rPr>
              <a:t>二叉排序树的结点删除定义</a:t>
            </a:r>
          </a:p>
        </p:txBody>
      </p:sp>
      <p:sp>
        <p:nvSpPr>
          <p:cNvPr id="16" name="Rectangle 3"/>
          <p:cNvSpPr txBox="1">
            <a:spLocks noChangeArrowheads="1"/>
          </p:cNvSpPr>
          <p:nvPr/>
        </p:nvSpPr>
        <p:spPr bwMode="auto">
          <a:xfrm>
            <a:off x="706438" y="4057650"/>
            <a:ext cx="7462837" cy="1809750"/>
          </a:xfrm>
          <a:prstGeom prst="rect">
            <a:avLst/>
          </a:prstGeom>
          <a:noFill/>
          <a:ln w="9525" cmpd="dbl">
            <a:solidFill>
              <a:srgbClr val="3333FF"/>
            </a:solidFill>
            <a:miter lim="800000"/>
            <a:headEnd/>
            <a:tailEnd/>
          </a:ln>
        </p:spPr>
        <p:txBody>
          <a:bodyPr/>
          <a:lstStyle/>
          <a:p>
            <a:pPr marL="273050" indent="-273050" fontAlgn="base">
              <a:spcBef>
                <a:spcPct val="20000"/>
              </a:spcBef>
              <a:spcAft>
                <a:spcPct val="0"/>
              </a:spcAft>
              <a:buClr>
                <a:srgbClr val="0BD0D9"/>
              </a:buClr>
              <a:buSzPct val="95000"/>
              <a:buFont typeface="Wingdings" pitchFamily="2" charset="2"/>
              <a:buChar char="u"/>
              <a:defRPr/>
            </a:pPr>
            <a:r>
              <a:rPr lang="zh-CN" altLang="en-US" sz="2800" b="1" kern="0" dirty="0">
                <a:solidFill>
                  <a:srgbClr val="000000"/>
                </a:solidFill>
                <a:latin typeface="宋体"/>
              </a:rPr>
              <a:t>被删除的结点</a:t>
            </a:r>
            <a:r>
              <a:rPr lang="zh-CN" altLang="en-US" sz="2800" b="1" kern="0" dirty="0">
                <a:solidFill>
                  <a:srgbClr val="0000FF"/>
                </a:solidFill>
                <a:latin typeface="宋体"/>
              </a:rPr>
              <a:t>是叶子</a:t>
            </a:r>
            <a:r>
              <a:rPr lang="zh-CN" altLang="en-US" sz="2800" b="1" kern="0" dirty="0">
                <a:solidFill>
                  <a:srgbClr val="000000"/>
                </a:solidFill>
                <a:latin typeface="宋体"/>
              </a:rPr>
              <a:t>；</a:t>
            </a:r>
          </a:p>
          <a:p>
            <a:pPr marL="273050" indent="-273050" fontAlgn="base">
              <a:spcBef>
                <a:spcPct val="20000"/>
              </a:spcBef>
              <a:spcAft>
                <a:spcPct val="0"/>
              </a:spcAft>
              <a:buClr>
                <a:srgbClr val="0BD0D9"/>
              </a:buClr>
              <a:buSzPct val="95000"/>
              <a:buFont typeface="Wingdings" pitchFamily="2" charset="2"/>
              <a:buChar char="u"/>
              <a:defRPr/>
            </a:pPr>
            <a:r>
              <a:rPr lang="zh-CN" altLang="en-US" sz="2800" b="1" kern="0" dirty="0">
                <a:solidFill>
                  <a:srgbClr val="000000"/>
                </a:solidFill>
                <a:latin typeface="宋体"/>
              </a:rPr>
              <a:t>被删除的结点</a:t>
            </a:r>
            <a:r>
              <a:rPr lang="zh-CN" altLang="en-US" sz="2800" b="1" kern="0" dirty="0">
                <a:solidFill>
                  <a:srgbClr val="0000FF"/>
                </a:solidFill>
                <a:latin typeface="宋体"/>
              </a:rPr>
              <a:t>只有左子树</a:t>
            </a:r>
            <a:r>
              <a:rPr lang="zh-CN" altLang="en-US" sz="2800" b="1" kern="0" dirty="0">
                <a:solidFill>
                  <a:srgbClr val="000000"/>
                </a:solidFill>
                <a:latin typeface="宋体"/>
              </a:rPr>
              <a:t>或者</a:t>
            </a:r>
            <a:r>
              <a:rPr lang="zh-CN" altLang="en-US" sz="2800" b="1" kern="0" dirty="0">
                <a:solidFill>
                  <a:srgbClr val="0000FF"/>
                </a:solidFill>
                <a:latin typeface="宋体"/>
              </a:rPr>
              <a:t>只有右子树</a:t>
            </a:r>
            <a:r>
              <a:rPr lang="zh-CN" altLang="en-US" sz="2800" b="1" kern="0" dirty="0">
                <a:solidFill>
                  <a:srgbClr val="000000"/>
                </a:solidFill>
                <a:latin typeface="宋体"/>
              </a:rPr>
              <a:t>；</a:t>
            </a:r>
          </a:p>
          <a:p>
            <a:pPr marL="273050" indent="-273050" fontAlgn="base">
              <a:spcBef>
                <a:spcPct val="20000"/>
              </a:spcBef>
              <a:spcAft>
                <a:spcPct val="0"/>
              </a:spcAft>
              <a:buClr>
                <a:srgbClr val="0BD0D9"/>
              </a:buClr>
              <a:buSzPct val="95000"/>
              <a:buFont typeface="Wingdings" pitchFamily="2" charset="2"/>
              <a:buChar char="u"/>
              <a:defRPr/>
            </a:pPr>
            <a:r>
              <a:rPr lang="zh-CN" altLang="en-US" sz="2800" b="1" kern="0" dirty="0">
                <a:solidFill>
                  <a:srgbClr val="000000"/>
                </a:solidFill>
                <a:latin typeface="宋体"/>
              </a:rPr>
              <a:t>被删除的结点</a:t>
            </a:r>
            <a:r>
              <a:rPr lang="zh-CN" altLang="en-US" sz="2800" b="1" kern="0" dirty="0">
                <a:solidFill>
                  <a:srgbClr val="0000FF"/>
                </a:solidFill>
                <a:latin typeface="宋体"/>
              </a:rPr>
              <a:t>既有左子树，也有右子树</a:t>
            </a:r>
            <a:r>
              <a:rPr lang="zh-CN" altLang="en-US" sz="2800" b="1" kern="0" dirty="0">
                <a:solidFill>
                  <a:srgbClr val="000000"/>
                </a:solidFill>
                <a:latin typeface="宋体"/>
              </a:rPr>
              <a:t>。</a:t>
            </a:r>
          </a:p>
        </p:txBody>
      </p:sp>
      <p:sp>
        <p:nvSpPr>
          <p:cNvPr id="17" name="Text Box 5"/>
          <p:cNvSpPr txBox="1">
            <a:spLocks noChangeArrowheads="1"/>
          </p:cNvSpPr>
          <p:nvPr/>
        </p:nvSpPr>
        <p:spPr bwMode="auto">
          <a:xfrm>
            <a:off x="469900" y="3270250"/>
            <a:ext cx="43132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3600" b="1" i="0" u="none" strike="noStrike" kern="0" cap="none" spc="0" normalizeH="0" baseline="0" noProof="0">
                <a:ln>
                  <a:noFill/>
                </a:ln>
                <a:solidFill>
                  <a:srgbClr val="003300"/>
                </a:solidFill>
                <a:effectLst/>
                <a:uLnTx/>
                <a:uFillTx/>
                <a:latin typeface="Times New Roman" pitchFamily="18" charset="0"/>
                <a:ea typeface="楷体_GB2312" pitchFamily="49" charset="-122"/>
              </a:rPr>
              <a:t>可分三种情况讨论：</a:t>
            </a:r>
            <a:endParaRPr kumimoji="1" lang="zh-CN" altLang="en-US" sz="4000" b="1" i="0" u="none" strike="noStrike" kern="0" cap="none" spc="0" normalizeH="0" baseline="0" noProof="0">
              <a:ln>
                <a:noFill/>
              </a:ln>
              <a:solidFill>
                <a:srgbClr val="003300"/>
              </a:solidFill>
              <a:effectLst/>
              <a:uLnTx/>
              <a:uFillTx/>
              <a:latin typeface="Times New Roman" pitchFamily="18" charset="0"/>
              <a:ea typeface="楷体_GB2312" pitchFamily="49" charset="-122"/>
            </a:endParaRPr>
          </a:p>
        </p:txBody>
      </p:sp>
    </p:spTree>
    <p:extLst>
      <p:ext uri="{BB962C8B-B14F-4D97-AF65-F5344CB8AC3E}">
        <p14:creationId xmlns:p14="http://schemas.microsoft.com/office/powerpoint/2010/main" val="3514930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10.2.1 </a:t>
            </a:r>
            <a:r>
              <a:rPr kumimoji="1" lang="zh-CN" altLang="en-US" sz="3200" b="1" dirty="0">
                <a:latin typeface="Arial" charset="0"/>
                <a:ea typeface="宋体" charset="-122"/>
                <a:cs typeface="+mn-cs"/>
              </a:rPr>
              <a:t>二叉排序树和平衡二叉树</a:t>
            </a:r>
          </a:p>
        </p:txBody>
      </p:sp>
      <p:sp>
        <p:nvSpPr>
          <p:cNvPr id="4" name="日期占位符 3"/>
          <p:cNvSpPr>
            <a:spLocks noGrp="1"/>
          </p:cNvSpPr>
          <p:nvPr>
            <p:ph type="dt" sz="half" idx="10"/>
          </p:nvPr>
        </p:nvSpPr>
        <p:spPr/>
        <p:txBody>
          <a:bodyPr/>
          <a:lstStyle/>
          <a:p>
            <a:fld id="{57158CFF-CDAE-43FE-9EE4-E10790C304E6}"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73</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Line 9"/>
          <p:cNvSpPr>
            <a:spLocks noChangeShapeType="1"/>
          </p:cNvSpPr>
          <p:nvPr/>
        </p:nvSpPr>
        <p:spPr bwMode="auto">
          <a:xfrm flipH="1">
            <a:off x="6034088" y="3111500"/>
            <a:ext cx="381000" cy="38100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14" name="Line 10"/>
          <p:cNvSpPr>
            <a:spLocks noChangeShapeType="1"/>
          </p:cNvSpPr>
          <p:nvPr/>
        </p:nvSpPr>
        <p:spPr bwMode="auto">
          <a:xfrm>
            <a:off x="6796088" y="3111500"/>
            <a:ext cx="457200" cy="45720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16" name="Line 11"/>
          <p:cNvSpPr>
            <a:spLocks noChangeShapeType="1"/>
          </p:cNvSpPr>
          <p:nvPr/>
        </p:nvSpPr>
        <p:spPr bwMode="auto">
          <a:xfrm flipH="1">
            <a:off x="5500688" y="3873500"/>
            <a:ext cx="304800" cy="45720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17" name="Line 12"/>
          <p:cNvSpPr>
            <a:spLocks noChangeShapeType="1"/>
          </p:cNvSpPr>
          <p:nvPr/>
        </p:nvSpPr>
        <p:spPr bwMode="auto">
          <a:xfrm>
            <a:off x="6034088" y="3873500"/>
            <a:ext cx="228600" cy="45720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18" name="Line 13"/>
          <p:cNvSpPr>
            <a:spLocks noChangeShapeType="1"/>
          </p:cNvSpPr>
          <p:nvPr/>
        </p:nvSpPr>
        <p:spPr bwMode="auto">
          <a:xfrm>
            <a:off x="7558088" y="3797300"/>
            <a:ext cx="381000" cy="53340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19" name="Line 14"/>
          <p:cNvSpPr>
            <a:spLocks noChangeShapeType="1"/>
          </p:cNvSpPr>
          <p:nvPr/>
        </p:nvSpPr>
        <p:spPr bwMode="auto">
          <a:xfrm flipH="1">
            <a:off x="5826125" y="4686300"/>
            <a:ext cx="360363" cy="574675"/>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lIns="0" tIns="0" rIns="0" bIns="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0" name="Line 16"/>
          <p:cNvSpPr>
            <a:spLocks noChangeShapeType="1"/>
          </p:cNvSpPr>
          <p:nvPr/>
        </p:nvSpPr>
        <p:spPr bwMode="auto">
          <a:xfrm flipH="1">
            <a:off x="7554913" y="4686300"/>
            <a:ext cx="360362" cy="574675"/>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lIns="0" tIns="0" rIns="0" bIns="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1" name="Line 18"/>
          <p:cNvSpPr>
            <a:spLocks noChangeShapeType="1"/>
          </p:cNvSpPr>
          <p:nvPr/>
        </p:nvSpPr>
        <p:spPr bwMode="auto">
          <a:xfrm flipH="1">
            <a:off x="7123113" y="3821112"/>
            <a:ext cx="215900" cy="484188"/>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lIns="0" tIns="0" rIns="0" bIns="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2" name="Line 20"/>
          <p:cNvSpPr>
            <a:spLocks noChangeShapeType="1"/>
          </p:cNvSpPr>
          <p:nvPr/>
        </p:nvSpPr>
        <p:spPr bwMode="auto">
          <a:xfrm>
            <a:off x="5826125" y="5648325"/>
            <a:ext cx="228600" cy="45720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3" name="Text Box 22"/>
          <p:cNvSpPr txBox="1">
            <a:spLocks noChangeArrowheads="1"/>
          </p:cNvSpPr>
          <p:nvPr/>
        </p:nvSpPr>
        <p:spPr bwMode="auto">
          <a:xfrm>
            <a:off x="612775" y="3471862"/>
            <a:ext cx="3887788" cy="1938338"/>
          </a:xfrm>
          <a:prstGeom prst="rect">
            <a:avLst/>
          </a:prstGeom>
          <a:noFill/>
          <a:ln w="9525" algn="ctr">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lnSpc>
                <a:spcPct val="150000"/>
              </a:lnSpc>
              <a:spcBef>
                <a:spcPct val="0"/>
              </a:spcBef>
              <a:spcAft>
                <a:spcPct val="0"/>
              </a:spcAft>
              <a:buFont typeface="Wingdings" pitchFamily="2" charset="2"/>
              <a:buChar char="u"/>
            </a:pPr>
            <a:r>
              <a:rPr lang="en-US" altLang="zh-CN" sz="2800">
                <a:solidFill>
                  <a:srgbClr val="3333FF"/>
                </a:solidFill>
                <a:ea typeface="宋体" charset="-122"/>
              </a:rPr>
              <a:t>   </a:t>
            </a:r>
            <a:r>
              <a:rPr lang="zh-CN" altLang="en-US" sz="2800">
                <a:solidFill>
                  <a:srgbClr val="3333FF"/>
                </a:solidFill>
                <a:ea typeface="宋体" charset="-122"/>
              </a:rPr>
              <a:t>删除方法：</a:t>
            </a:r>
          </a:p>
          <a:p>
            <a:pPr eaLnBrk="1" fontAlgn="base" hangingPunct="1">
              <a:lnSpc>
                <a:spcPct val="150000"/>
              </a:lnSpc>
              <a:spcBef>
                <a:spcPct val="0"/>
              </a:spcBef>
              <a:spcAft>
                <a:spcPct val="0"/>
              </a:spcAft>
            </a:pPr>
            <a:r>
              <a:rPr lang="zh-CN" altLang="en-US" sz="2800">
                <a:solidFill>
                  <a:srgbClr val="3333FF"/>
                </a:solidFill>
                <a:ea typeface="宋体" charset="-122"/>
              </a:rPr>
              <a:t>  释放结点</a:t>
            </a:r>
            <a:r>
              <a:rPr lang="en-US" altLang="zh-CN" sz="2800">
                <a:solidFill>
                  <a:srgbClr val="3333FF"/>
                </a:solidFill>
                <a:ea typeface="宋体" charset="-122"/>
              </a:rPr>
              <a:t>p</a:t>
            </a:r>
            <a:r>
              <a:rPr lang="zh-CN" altLang="en-US" sz="2800">
                <a:solidFill>
                  <a:srgbClr val="3333FF"/>
                </a:solidFill>
                <a:ea typeface="宋体" charset="-122"/>
              </a:rPr>
              <a:t>，修改其双亲结点</a:t>
            </a:r>
            <a:r>
              <a:rPr lang="en-US" altLang="zh-CN" sz="2800">
                <a:solidFill>
                  <a:srgbClr val="3333FF"/>
                </a:solidFill>
                <a:ea typeface="宋体" charset="-122"/>
              </a:rPr>
              <a:t>f</a:t>
            </a:r>
            <a:r>
              <a:rPr lang="zh-CN" altLang="en-US" sz="2800">
                <a:solidFill>
                  <a:srgbClr val="3333FF"/>
                </a:solidFill>
                <a:ea typeface="宋体" charset="-122"/>
              </a:rPr>
              <a:t>的相应指针。</a:t>
            </a:r>
          </a:p>
        </p:txBody>
      </p:sp>
      <p:sp>
        <p:nvSpPr>
          <p:cNvPr id="24" name="Text Box 28"/>
          <p:cNvSpPr txBox="1">
            <a:spLocks noChangeArrowheads="1"/>
          </p:cNvSpPr>
          <p:nvPr/>
        </p:nvSpPr>
        <p:spPr bwMode="auto">
          <a:xfrm>
            <a:off x="8159750" y="3689350"/>
            <a:ext cx="31115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000" b="1" i="0" u="none" strike="noStrike" kern="0" cap="none" spc="0" normalizeH="0" baseline="0" noProof="0">
                <a:ln>
                  <a:noFill/>
                </a:ln>
                <a:solidFill>
                  <a:srgbClr val="6600CC"/>
                </a:solidFill>
                <a:effectLst/>
                <a:uLnTx/>
                <a:uFillTx/>
                <a:latin typeface="Times New Roman" pitchFamily="18" charset="0"/>
                <a:ea typeface="楷体_GB2312" pitchFamily="49" charset="-122"/>
              </a:rPr>
              <a:t>f</a:t>
            </a:r>
          </a:p>
        </p:txBody>
      </p:sp>
      <p:sp>
        <p:nvSpPr>
          <p:cNvPr id="25" name="Text Box 29"/>
          <p:cNvSpPr txBox="1">
            <a:spLocks noChangeArrowheads="1"/>
          </p:cNvSpPr>
          <p:nvPr/>
        </p:nvSpPr>
        <p:spPr bwMode="auto">
          <a:xfrm>
            <a:off x="7050088" y="5570537"/>
            <a:ext cx="39528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000" b="1" i="0" u="none" strike="noStrike" kern="0" cap="none" spc="0" normalizeH="0" baseline="0" noProof="0">
                <a:ln>
                  <a:noFill/>
                </a:ln>
                <a:solidFill>
                  <a:srgbClr val="6600CC"/>
                </a:solidFill>
                <a:effectLst/>
                <a:uLnTx/>
                <a:uFillTx/>
                <a:latin typeface="Times New Roman" pitchFamily="18" charset="0"/>
                <a:ea typeface="楷体_GB2312" pitchFamily="49" charset="-122"/>
              </a:rPr>
              <a:t>p</a:t>
            </a:r>
          </a:p>
        </p:txBody>
      </p:sp>
      <p:sp>
        <p:nvSpPr>
          <p:cNvPr id="26" name="Oval 2"/>
          <p:cNvSpPr>
            <a:spLocks noChangeArrowheads="1"/>
          </p:cNvSpPr>
          <p:nvPr/>
        </p:nvSpPr>
        <p:spPr bwMode="auto">
          <a:xfrm>
            <a:off x="5729288" y="3492500"/>
            <a:ext cx="457200" cy="381000"/>
          </a:xfrm>
          <a:prstGeom prst="ellipse">
            <a:avLst/>
          </a:prstGeom>
          <a:solidFill>
            <a:srgbClr val="FFFFFF"/>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12</a:t>
            </a:r>
          </a:p>
        </p:txBody>
      </p:sp>
      <p:sp>
        <p:nvSpPr>
          <p:cNvPr id="27" name="Oval 3"/>
          <p:cNvSpPr>
            <a:spLocks noChangeArrowheads="1"/>
          </p:cNvSpPr>
          <p:nvPr/>
        </p:nvSpPr>
        <p:spPr bwMode="auto">
          <a:xfrm>
            <a:off x="6415088" y="2806700"/>
            <a:ext cx="457200" cy="381000"/>
          </a:xfrm>
          <a:prstGeom prst="ellipse">
            <a:avLst/>
          </a:prstGeom>
          <a:solidFill>
            <a:srgbClr val="FFFFFF"/>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45</a:t>
            </a:r>
          </a:p>
        </p:txBody>
      </p:sp>
      <p:sp>
        <p:nvSpPr>
          <p:cNvPr id="28" name="Oval 4"/>
          <p:cNvSpPr>
            <a:spLocks noChangeArrowheads="1"/>
          </p:cNvSpPr>
          <p:nvPr/>
        </p:nvSpPr>
        <p:spPr bwMode="auto">
          <a:xfrm>
            <a:off x="5272088" y="4330700"/>
            <a:ext cx="457200" cy="381000"/>
          </a:xfrm>
          <a:prstGeom prst="ellipse">
            <a:avLst/>
          </a:prstGeom>
          <a:solidFill>
            <a:srgbClr val="FFFFFF"/>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3</a:t>
            </a:r>
          </a:p>
        </p:txBody>
      </p:sp>
      <p:sp>
        <p:nvSpPr>
          <p:cNvPr id="29" name="Oval 5"/>
          <p:cNvSpPr>
            <a:spLocks noChangeArrowheads="1"/>
          </p:cNvSpPr>
          <p:nvPr/>
        </p:nvSpPr>
        <p:spPr bwMode="auto">
          <a:xfrm>
            <a:off x="6034088" y="4330700"/>
            <a:ext cx="457200" cy="381000"/>
          </a:xfrm>
          <a:prstGeom prst="ellipse">
            <a:avLst/>
          </a:prstGeom>
          <a:solidFill>
            <a:srgbClr val="FFFFFF"/>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37</a:t>
            </a:r>
          </a:p>
        </p:txBody>
      </p:sp>
      <p:sp>
        <p:nvSpPr>
          <p:cNvPr id="30" name="Oval 6"/>
          <p:cNvSpPr>
            <a:spLocks noChangeArrowheads="1"/>
          </p:cNvSpPr>
          <p:nvPr/>
        </p:nvSpPr>
        <p:spPr bwMode="auto">
          <a:xfrm>
            <a:off x="7177088" y="3492500"/>
            <a:ext cx="457200" cy="381000"/>
          </a:xfrm>
          <a:prstGeom prst="ellipse">
            <a:avLst/>
          </a:prstGeom>
          <a:solidFill>
            <a:srgbClr val="FFFFFF"/>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53</a:t>
            </a:r>
          </a:p>
        </p:txBody>
      </p:sp>
      <p:sp>
        <p:nvSpPr>
          <p:cNvPr id="31" name="Oval 7"/>
          <p:cNvSpPr>
            <a:spLocks noChangeArrowheads="1"/>
          </p:cNvSpPr>
          <p:nvPr/>
        </p:nvSpPr>
        <p:spPr bwMode="auto">
          <a:xfrm>
            <a:off x="7786688" y="4330700"/>
            <a:ext cx="601662" cy="427037"/>
          </a:xfrm>
          <a:prstGeom prst="ellipse">
            <a:avLst/>
          </a:prstGeom>
          <a:solidFill>
            <a:srgbClr val="FFFFFF"/>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100</a:t>
            </a:r>
          </a:p>
        </p:txBody>
      </p:sp>
      <p:sp>
        <p:nvSpPr>
          <p:cNvPr id="32" name="Oval 8"/>
          <p:cNvSpPr>
            <a:spLocks noChangeArrowheads="1"/>
          </p:cNvSpPr>
          <p:nvPr/>
        </p:nvSpPr>
        <p:spPr bwMode="auto">
          <a:xfrm>
            <a:off x="5514975" y="5240337"/>
            <a:ext cx="457200" cy="381000"/>
          </a:xfrm>
          <a:prstGeom prst="ellipse">
            <a:avLst/>
          </a:prstGeom>
          <a:solidFill>
            <a:srgbClr val="FFFFFF"/>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24</a:t>
            </a:r>
          </a:p>
        </p:txBody>
      </p:sp>
      <p:sp>
        <p:nvSpPr>
          <p:cNvPr id="33" name="Oval 15"/>
          <p:cNvSpPr>
            <a:spLocks noChangeArrowheads="1"/>
          </p:cNvSpPr>
          <p:nvPr/>
        </p:nvSpPr>
        <p:spPr bwMode="auto">
          <a:xfrm>
            <a:off x="7242175" y="5260975"/>
            <a:ext cx="457200" cy="381000"/>
          </a:xfrm>
          <a:prstGeom prst="ellipse">
            <a:avLst/>
          </a:prstGeom>
          <a:solidFill>
            <a:srgbClr val="FFFFFF"/>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61</a:t>
            </a:r>
          </a:p>
        </p:txBody>
      </p:sp>
      <p:sp>
        <p:nvSpPr>
          <p:cNvPr id="34" name="Oval 17"/>
          <p:cNvSpPr>
            <a:spLocks noChangeArrowheads="1"/>
          </p:cNvSpPr>
          <p:nvPr/>
        </p:nvSpPr>
        <p:spPr bwMode="auto">
          <a:xfrm>
            <a:off x="6810375" y="4305300"/>
            <a:ext cx="457200" cy="381000"/>
          </a:xfrm>
          <a:prstGeom prst="ellipse">
            <a:avLst/>
          </a:prstGeom>
          <a:solidFill>
            <a:srgbClr val="FFFFFF"/>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51</a:t>
            </a:r>
          </a:p>
        </p:txBody>
      </p:sp>
      <p:sp>
        <p:nvSpPr>
          <p:cNvPr id="35" name="Oval 19"/>
          <p:cNvSpPr>
            <a:spLocks noChangeArrowheads="1"/>
          </p:cNvSpPr>
          <p:nvPr/>
        </p:nvSpPr>
        <p:spPr bwMode="auto">
          <a:xfrm>
            <a:off x="5826125" y="6105525"/>
            <a:ext cx="457200" cy="381000"/>
          </a:xfrm>
          <a:prstGeom prst="ellipse">
            <a:avLst/>
          </a:prstGeom>
          <a:solidFill>
            <a:srgbClr val="FFFFFF"/>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25</a:t>
            </a:r>
          </a:p>
        </p:txBody>
      </p:sp>
      <p:sp>
        <p:nvSpPr>
          <p:cNvPr id="36" name="Text Box 30"/>
          <p:cNvSpPr txBox="1">
            <a:spLocks noChangeArrowheads="1"/>
          </p:cNvSpPr>
          <p:nvPr/>
        </p:nvSpPr>
        <p:spPr bwMode="auto">
          <a:xfrm>
            <a:off x="468313" y="963612"/>
            <a:ext cx="73898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ea typeface="宋体" charset="-122"/>
              </a:rPr>
              <a:t> </a:t>
            </a:r>
            <a:r>
              <a:rPr lang="zh-CN" altLang="en-US" sz="2800">
                <a:ea typeface="宋体" charset="-122"/>
              </a:rPr>
              <a:t>二叉排序树的结点删除方法</a:t>
            </a:r>
            <a:r>
              <a:rPr lang="en-US" altLang="zh-CN" sz="2800">
                <a:ea typeface="宋体" charset="-122"/>
              </a:rPr>
              <a:t>--</a:t>
            </a:r>
            <a:r>
              <a:rPr lang="en-US" altLang="zh-CN" sz="2800">
                <a:solidFill>
                  <a:srgbClr val="3333FF"/>
                </a:solidFill>
                <a:ea typeface="宋体" charset="-122"/>
              </a:rPr>
              <a:t>p</a:t>
            </a:r>
            <a:r>
              <a:rPr lang="zh-CN" altLang="en-US" sz="2800">
                <a:solidFill>
                  <a:srgbClr val="3333FF"/>
                </a:solidFill>
                <a:ea typeface="宋体" charset="-122"/>
              </a:rPr>
              <a:t>为叶结点</a:t>
            </a:r>
          </a:p>
          <a:p>
            <a:pPr eaLnBrk="1" fontAlgn="base" hangingPunct="1">
              <a:spcBef>
                <a:spcPct val="20000"/>
              </a:spcBef>
              <a:spcAft>
                <a:spcPct val="0"/>
              </a:spcAft>
              <a:buFont typeface="Wingdings" pitchFamily="2" charset="2"/>
              <a:buChar char="p"/>
            </a:pPr>
            <a:endParaRPr lang="zh-CN" altLang="en-US" sz="2800">
              <a:ea typeface="宋体" charset="-122"/>
            </a:endParaRPr>
          </a:p>
        </p:txBody>
      </p:sp>
      <p:sp>
        <p:nvSpPr>
          <p:cNvPr id="37" name="Text Box 27"/>
          <p:cNvSpPr txBox="1">
            <a:spLocks noChangeArrowheads="1"/>
          </p:cNvSpPr>
          <p:nvPr/>
        </p:nvSpPr>
        <p:spPr bwMode="auto">
          <a:xfrm>
            <a:off x="714375" y="1628775"/>
            <a:ext cx="73453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pPr>
            <a:r>
              <a:rPr lang="zh-CN" altLang="en-US" sz="2800" dirty="0">
                <a:solidFill>
                  <a:srgbClr val="3333FF"/>
                </a:solidFill>
                <a:ea typeface="宋体" charset="-122"/>
              </a:rPr>
              <a:t>设被删结点为</a:t>
            </a:r>
            <a:r>
              <a:rPr lang="en-US" altLang="zh-CN" sz="2800" dirty="0">
                <a:solidFill>
                  <a:srgbClr val="3333FF"/>
                </a:solidFill>
                <a:ea typeface="宋体" charset="-122"/>
              </a:rPr>
              <a:t>p,</a:t>
            </a:r>
            <a:r>
              <a:rPr lang="zh-CN" altLang="en-US" sz="2800" dirty="0">
                <a:solidFill>
                  <a:srgbClr val="3333FF"/>
                </a:solidFill>
                <a:ea typeface="宋体" charset="-122"/>
              </a:rPr>
              <a:t>其双亲结点为</a:t>
            </a:r>
            <a:r>
              <a:rPr lang="en-US" altLang="zh-CN" sz="2800" dirty="0">
                <a:solidFill>
                  <a:srgbClr val="3333FF"/>
                </a:solidFill>
                <a:ea typeface="宋体" charset="-122"/>
              </a:rPr>
              <a:t>f</a:t>
            </a:r>
            <a:r>
              <a:rPr lang="zh-CN" altLang="en-US" sz="2800" dirty="0">
                <a:solidFill>
                  <a:srgbClr val="3333FF"/>
                </a:solidFill>
                <a:ea typeface="宋体" charset="-122"/>
              </a:rPr>
              <a:t>，且</a:t>
            </a:r>
            <a:r>
              <a:rPr lang="en-US" altLang="zh-CN" sz="2800" dirty="0">
                <a:solidFill>
                  <a:srgbClr val="3333FF"/>
                </a:solidFill>
                <a:ea typeface="宋体" charset="-122"/>
              </a:rPr>
              <a:t>p</a:t>
            </a:r>
            <a:r>
              <a:rPr lang="zh-CN" altLang="en-US" sz="2800" dirty="0">
                <a:solidFill>
                  <a:srgbClr val="3333FF"/>
                </a:solidFill>
                <a:ea typeface="宋体" charset="-122"/>
              </a:rPr>
              <a:t>为叶结点</a:t>
            </a:r>
          </a:p>
        </p:txBody>
      </p:sp>
    </p:spTree>
    <p:extLst>
      <p:ext uri="{BB962C8B-B14F-4D97-AF65-F5344CB8AC3E}">
        <p14:creationId xmlns:p14="http://schemas.microsoft.com/office/powerpoint/2010/main" val="101447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xit" presetSubtype="4" fill="hold" grpId="0" nodeType="clickEffect">
                                  <p:stCondLst>
                                    <p:cond delay="0"/>
                                  </p:stCondLst>
                                  <p:childTnLst>
                                    <p:anim calcmode="lin" valueType="num">
                                      <p:cBhvr additive="base">
                                        <p:cTn id="10" dur="500"/>
                                        <p:tgtEl>
                                          <p:spTgt spid="20"/>
                                        </p:tgtEl>
                                        <p:attrNameLst>
                                          <p:attrName>ppt_x</p:attrName>
                                        </p:attrNameLst>
                                      </p:cBhvr>
                                      <p:tavLst>
                                        <p:tav tm="0">
                                          <p:val>
                                            <p:strVal val="ppt_x"/>
                                          </p:val>
                                        </p:tav>
                                        <p:tav tm="100000">
                                          <p:val>
                                            <p:strVal val="ppt_x"/>
                                          </p:val>
                                        </p:tav>
                                      </p:tavLst>
                                    </p:anim>
                                    <p:anim calcmode="lin" valueType="num">
                                      <p:cBhvr additive="base">
                                        <p:cTn id="11" dur="500"/>
                                        <p:tgtEl>
                                          <p:spTgt spid="20"/>
                                        </p:tgtEl>
                                        <p:attrNameLst>
                                          <p:attrName>ppt_y</p:attrName>
                                        </p:attrNameLst>
                                      </p:cBhvr>
                                      <p:tavLst>
                                        <p:tav tm="0">
                                          <p:val>
                                            <p:strVal val="ppt_y"/>
                                          </p:val>
                                        </p:tav>
                                        <p:tav tm="100000">
                                          <p:val>
                                            <p:strVal val="1+ppt_h/2"/>
                                          </p:val>
                                        </p:tav>
                                      </p:tavLst>
                                    </p:anim>
                                    <p:set>
                                      <p:cBhvr>
                                        <p:cTn id="12" dur="1" fill="hold">
                                          <p:stCondLst>
                                            <p:cond delay="499"/>
                                          </p:stCondLst>
                                        </p:cTn>
                                        <p:tgtEl>
                                          <p:spTgt spid="20"/>
                                        </p:tgtEl>
                                        <p:attrNameLst>
                                          <p:attrName>style.visibility</p:attrName>
                                        </p:attrNameLst>
                                      </p:cBhvr>
                                      <p:to>
                                        <p:strVal val="hidden"/>
                                      </p:to>
                                    </p:set>
                                  </p:childTnLst>
                                </p:cTn>
                              </p:par>
                              <p:par>
                                <p:cTn id="13" presetID="2" presetClass="exit" presetSubtype="4" fill="hold" grpId="0" nodeType="withEffect">
                                  <p:stCondLst>
                                    <p:cond delay="0"/>
                                  </p:stCondLst>
                                  <p:childTnLst>
                                    <p:anim calcmode="lin" valueType="num">
                                      <p:cBhvr additive="base">
                                        <p:cTn id="14" dur="500"/>
                                        <p:tgtEl>
                                          <p:spTgt spid="33"/>
                                        </p:tgtEl>
                                        <p:attrNameLst>
                                          <p:attrName>ppt_x</p:attrName>
                                        </p:attrNameLst>
                                      </p:cBhvr>
                                      <p:tavLst>
                                        <p:tav tm="0">
                                          <p:val>
                                            <p:strVal val="ppt_x"/>
                                          </p:val>
                                        </p:tav>
                                        <p:tav tm="100000">
                                          <p:val>
                                            <p:strVal val="ppt_x"/>
                                          </p:val>
                                        </p:tav>
                                      </p:tavLst>
                                    </p:anim>
                                    <p:anim calcmode="lin" valueType="num">
                                      <p:cBhvr additive="base">
                                        <p:cTn id="15" dur="500"/>
                                        <p:tgtEl>
                                          <p:spTgt spid="33"/>
                                        </p:tgtEl>
                                        <p:attrNameLst>
                                          <p:attrName>ppt_y</p:attrName>
                                        </p:attrNameLst>
                                      </p:cBhvr>
                                      <p:tavLst>
                                        <p:tav tm="0">
                                          <p:val>
                                            <p:strVal val="ppt_y"/>
                                          </p:val>
                                        </p:tav>
                                        <p:tav tm="100000">
                                          <p:val>
                                            <p:strVal val="1+ppt_h/2"/>
                                          </p:val>
                                        </p:tav>
                                      </p:tavLst>
                                    </p:anim>
                                    <p:set>
                                      <p:cBhvr>
                                        <p:cTn id="16" dur="1" fill="hold">
                                          <p:stCondLst>
                                            <p:cond delay="499"/>
                                          </p:stCondLst>
                                        </p:cTn>
                                        <p:tgtEl>
                                          <p:spTgt spid="33"/>
                                        </p:tgtEl>
                                        <p:attrNameLst>
                                          <p:attrName>style.visibility</p:attrName>
                                        </p:attrNameLst>
                                      </p:cBhvr>
                                      <p:to>
                                        <p:strVal val="hidden"/>
                                      </p:to>
                                    </p:set>
                                  </p:childTnLst>
                                </p:cTn>
                              </p:par>
                              <p:par>
                                <p:cTn id="17" presetID="2" presetClass="exit" presetSubtype="4" fill="hold" grpId="0" nodeType="withEffect">
                                  <p:stCondLst>
                                    <p:cond delay="0"/>
                                  </p:stCondLst>
                                  <p:childTnLst>
                                    <p:anim calcmode="lin" valueType="num">
                                      <p:cBhvr additive="base">
                                        <p:cTn id="18" dur="500"/>
                                        <p:tgtEl>
                                          <p:spTgt spid="25"/>
                                        </p:tgtEl>
                                        <p:attrNameLst>
                                          <p:attrName>ppt_x</p:attrName>
                                        </p:attrNameLst>
                                      </p:cBhvr>
                                      <p:tavLst>
                                        <p:tav tm="0">
                                          <p:val>
                                            <p:strVal val="ppt_x"/>
                                          </p:val>
                                        </p:tav>
                                        <p:tav tm="100000">
                                          <p:val>
                                            <p:strVal val="ppt_x"/>
                                          </p:val>
                                        </p:tav>
                                      </p:tavLst>
                                    </p:anim>
                                    <p:anim calcmode="lin" valueType="num">
                                      <p:cBhvr additive="base">
                                        <p:cTn id="19" dur="500"/>
                                        <p:tgtEl>
                                          <p:spTgt spid="25"/>
                                        </p:tgtEl>
                                        <p:attrNameLst>
                                          <p:attrName>ppt_y</p:attrName>
                                        </p:attrNameLst>
                                      </p:cBhvr>
                                      <p:tavLst>
                                        <p:tav tm="0">
                                          <p:val>
                                            <p:strVal val="ppt_y"/>
                                          </p:val>
                                        </p:tav>
                                        <p:tav tm="100000">
                                          <p:val>
                                            <p:strVal val="1+ppt_h/2"/>
                                          </p:val>
                                        </p:tav>
                                      </p:tavLst>
                                    </p:anim>
                                    <p:set>
                                      <p:cBhvr>
                                        <p:cTn id="20"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animBg="1"/>
      <p:bldP spid="25" grpId="0"/>
      <p:bldP spid="3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10.2.1 </a:t>
            </a:r>
            <a:r>
              <a:rPr kumimoji="1" lang="zh-CN" altLang="en-US" sz="3200" b="1" dirty="0">
                <a:latin typeface="Arial" charset="0"/>
                <a:ea typeface="宋体" charset="-122"/>
                <a:cs typeface="+mn-cs"/>
              </a:rPr>
              <a:t>二叉排序树和平衡二叉树</a:t>
            </a:r>
          </a:p>
        </p:txBody>
      </p:sp>
      <p:sp>
        <p:nvSpPr>
          <p:cNvPr id="4" name="日期占位符 3"/>
          <p:cNvSpPr>
            <a:spLocks noGrp="1"/>
          </p:cNvSpPr>
          <p:nvPr>
            <p:ph type="dt" sz="half" idx="10"/>
          </p:nvPr>
        </p:nvSpPr>
        <p:spPr/>
        <p:txBody>
          <a:bodyPr/>
          <a:lstStyle/>
          <a:p>
            <a:fld id="{C94827DF-8C31-4B88-97B2-BF728ACE8F03}"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74</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Line 10"/>
          <p:cNvSpPr>
            <a:spLocks noChangeShapeType="1"/>
          </p:cNvSpPr>
          <p:nvPr/>
        </p:nvSpPr>
        <p:spPr bwMode="auto">
          <a:xfrm flipH="1">
            <a:off x="1857375" y="1884363"/>
            <a:ext cx="381000" cy="38100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14" name="Line 11"/>
          <p:cNvSpPr>
            <a:spLocks noChangeShapeType="1"/>
          </p:cNvSpPr>
          <p:nvPr/>
        </p:nvSpPr>
        <p:spPr bwMode="auto">
          <a:xfrm>
            <a:off x="2619375" y="1884363"/>
            <a:ext cx="457200" cy="45720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16" name="Line 12"/>
          <p:cNvSpPr>
            <a:spLocks noChangeShapeType="1"/>
          </p:cNvSpPr>
          <p:nvPr/>
        </p:nvSpPr>
        <p:spPr bwMode="auto">
          <a:xfrm flipH="1">
            <a:off x="1323975" y="2646363"/>
            <a:ext cx="304800" cy="45720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17" name="Line 13"/>
          <p:cNvSpPr>
            <a:spLocks noChangeShapeType="1"/>
          </p:cNvSpPr>
          <p:nvPr/>
        </p:nvSpPr>
        <p:spPr bwMode="auto">
          <a:xfrm>
            <a:off x="1857375" y="2646363"/>
            <a:ext cx="228600" cy="45720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18" name="Line 14"/>
          <p:cNvSpPr>
            <a:spLocks noChangeShapeType="1"/>
          </p:cNvSpPr>
          <p:nvPr/>
        </p:nvSpPr>
        <p:spPr bwMode="auto">
          <a:xfrm>
            <a:off x="3381375" y="2570163"/>
            <a:ext cx="381000" cy="53340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19" name="Line 15"/>
          <p:cNvSpPr>
            <a:spLocks noChangeShapeType="1"/>
          </p:cNvSpPr>
          <p:nvPr/>
        </p:nvSpPr>
        <p:spPr bwMode="auto">
          <a:xfrm flipH="1">
            <a:off x="1649413" y="3459163"/>
            <a:ext cx="360362" cy="574675"/>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lIns="0" tIns="0" rIns="0" bIns="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0" name="Line 17"/>
          <p:cNvSpPr>
            <a:spLocks noChangeShapeType="1"/>
          </p:cNvSpPr>
          <p:nvPr/>
        </p:nvSpPr>
        <p:spPr bwMode="auto">
          <a:xfrm flipH="1">
            <a:off x="3378200" y="3459163"/>
            <a:ext cx="360363" cy="574675"/>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lIns="0" tIns="0" rIns="0" bIns="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1" name="Line 21"/>
          <p:cNvSpPr>
            <a:spLocks noChangeShapeType="1"/>
          </p:cNvSpPr>
          <p:nvPr/>
        </p:nvSpPr>
        <p:spPr bwMode="auto">
          <a:xfrm flipH="1">
            <a:off x="2946400" y="2593975"/>
            <a:ext cx="215900" cy="484188"/>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lIns="0" tIns="0" rIns="0" bIns="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2" name="Line 23"/>
          <p:cNvSpPr>
            <a:spLocks noChangeShapeType="1"/>
          </p:cNvSpPr>
          <p:nvPr/>
        </p:nvSpPr>
        <p:spPr bwMode="auto">
          <a:xfrm>
            <a:off x="1649413" y="4421188"/>
            <a:ext cx="228600" cy="45720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3" name="Text Box 26"/>
          <p:cNvSpPr txBox="1">
            <a:spLocks noChangeArrowheads="1"/>
          </p:cNvSpPr>
          <p:nvPr/>
        </p:nvSpPr>
        <p:spPr bwMode="auto">
          <a:xfrm>
            <a:off x="395288" y="5376863"/>
            <a:ext cx="7981950" cy="861774"/>
          </a:xfrm>
          <a:prstGeom prst="rect">
            <a:avLst/>
          </a:prstGeom>
          <a:noFill/>
          <a:ln w="9525" algn="ctr">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0">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 typeface="Wingdings" pitchFamily="2" charset="2"/>
              <a:buChar char="u"/>
              <a:tabLst/>
              <a:defRPr/>
            </a:pPr>
            <a:r>
              <a:rPr kumimoji="1" lang="zh-CN" altLang="en-US" sz="2800" b="1" i="0" u="none" strike="noStrike" kern="0" cap="none" spc="0" normalizeH="0" baseline="0" noProof="0" dirty="0">
                <a:ln>
                  <a:noFill/>
                </a:ln>
                <a:solidFill>
                  <a:srgbClr val="3333FF"/>
                </a:solidFill>
                <a:effectLst/>
                <a:uLnTx/>
                <a:uFillTx/>
                <a:latin typeface="Times New Roman" pitchFamily="18" charset="0"/>
                <a:ea typeface="宋体" charset="-122"/>
              </a:rPr>
              <a:t>删除方法：</a:t>
            </a:r>
            <a:r>
              <a:rPr kumimoji="1" lang="en-US" altLang="zh-CN" sz="2800" b="1" i="0" u="none" strike="noStrike" kern="0" cap="none" spc="0" normalizeH="0" baseline="0" noProof="0" dirty="0">
                <a:ln>
                  <a:noFill/>
                </a:ln>
                <a:solidFill>
                  <a:srgbClr val="3333FF"/>
                </a:solidFill>
                <a:effectLst/>
                <a:uLnTx/>
                <a:uFillTx/>
                <a:latin typeface="Times New Roman" pitchFamily="18" charset="0"/>
                <a:ea typeface="宋体" charset="-122"/>
              </a:rPr>
              <a:t>p</a:t>
            </a:r>
            <a:r>
              <a:rPr kumimoji="1" lang="zh-CN" altLang="en-US" sz="2800" b="1" i="0" u="none" strike="noStrike" kern="0" cap="none" spc="0" normalizeH="0" baseline="0" noProof="0" dirty="0">
                <a:ln>
                  <a:noFill/>
                </a:ln>
                <a:solidFill>
                  <a:srgbClr val="3333FF"/>
                </a:solidFill>
                <a:effectLst/>
                <a:uLnTx/>
                <a:uFillTx/>
                <a:latin typeface="Times New Roman" pitchFamily="18" charset="0"/>
                <a:ea typeface="宋体" charset="-122"/>
              </a:rPr>
              <a:t>的右子树空，则用</a:t>
            </a:r>
            <a:r>
              <a:rPr kumimoji="1" lang="zh-CN" altLang="en-US" sz="2800" b="1" i="0" u="none" strike="noStrike" kern="0" cap="none" spc="0" normalizeH="0" baseline="0" noProof="0" dirty="0">
                <a:ln>
                  <a:noFill/>
                </a:ln>
                <a:solidFill>
                  <a:srgbClr val="FF0000"/>
                </a:solidFill>
                <a:effectLst/>
                <a:uLnTx/>
                <a:uFillTx/>
                <a:latin typeface="Times New Roman" pitchFamily="18" charset="0"/>
                <a:ea typeface="宋体" charset="-122"/>
              </a:rPr>
              <a:t>左子树顶替</a:t>
            </a:r>
            <a:endParaRPr kumimoji="1" lang="en-US" altLang="zh-CN" sz="2800" b="1" i="0" u="none" strike="noStrike" kern="0" cap="none" spc="0" normalizeH="0" baseline="0" noProof="0" dirty="0">
              <a:ln>
                <a:noFill/>
              </a:ln>
              <a:solidFill>
                <a:srgbClr val="3333FF"/>
              </a:solidFill>
              <a:effectLst/>
              <a:uLnTx/>
              <a:uFillTx/>
              <a:latin typeface="Times New Roman" pitchFamily="18" charset="0"/>
              <a:ea typeface="宋体" charset="-122"/>
            </a:endParaRPr>
          </a:p>
          <a:p>
            <a:pPr marL="0" marR="0" lvl="0" indent="0" defTabSz="914400" eaLnBrk="1" fontAlgn="base" latinLnBrk="0" hangingPunct="1">
              <a:lnSpc>
                <a:spcPct val="100000"/>
              </a:lnSpc>
              <a:spcBef>
                <a:spcPct val="0"/>
              </a:spcBef>
              <a:spcAft>
                <a:spcPct val="0"/>
              </a:spcAft>
              <a:buClrTx/>
              <a:buSzTx/>
              <a:buFont typeface="Wingdings" pitchFamily="2" charset="2"/>
              <a:buChar char="u"/>
              <a:tabLst/>
              <a:defRPr/>
            </a:pPr>
            <a:r>
              <a:rPr kumimoji="1" lang="en-US" altLang="zh-CN" sz="2800" b="1" i="0" u="none" strike="noStrike" kern="0" cap="none" spc="0" normalizeH="0" baseline="0" noProof="0" dirty="0">
                <a:ln>
                  <a:noFill/>
                </a:ln>
                <a:solidFill>
                  <a:srgbClr val="3333FF"/>
                </a:solidFill>
                <a:effectLst/>
                <a:uLnTx/>
                <a:uFillTx/>
                <a:latin typeface="Times New Roman" pitchFamily="18" charset="0"/>
              </a:rPr>
              <a:t>q = p;  p = p-&gt;</a:t>
            </a:r>
            <a:r>
              <a:rPr kumimoji="1" lang="en-US" altLang="zh-CN" sz="2800" b="1" i="0" u="none" strike="noStrike" kern="0" cap="none" spc="0" normalizeH="0" baseline="0" noProof="0" dirty="0" err="1">
                <a:ln>
                  <a:noFill/>
                </a:ln>
                <a:solidFill>
                  <a:srgbClr val="3333FF"/>
                </a:solidFill>
                <a:effectLst/>
                <a:uLnTx/>
                <a:uFillTx/>
                <a:latin typeface="Times New Roman" pitchFamily="18" charset="0"/>
              </a:rPr>
              <a:t>lchild</a:t>
            </a:r>
            <a:r>
              <a:rPr kumimoji="1" lang="en-US" altLang="zh-CN" sz="2800" b="1" i="0" u="none" strike="noStrike" kern="0" cap="none" spc="0" normalizeH="0" baseline="0" noProof="0" dirty="0">
                <a:ln>
                  <a:noFill/>
                </a:ln>
                <a:solidFill>
                  <a:srgbClr val="3333FF"/>
                </a:solidFill>
                <a:effectLst/>
                <a:uLnTx/>
                <a:uFillTx/>
                <a:latin typeface="Times New Roman" pitchFamily="18" charset="0"/>
              </a:rPr>
              <a:t>;  free(q);</a:t>
            </a:r>
            <a:endParaRPr kumimoji="1" lang="zh-CN" altLang="en-US" sz="2800" b="1" i="0" u="none" strike="noStrike" kern="0" cap="none" spc="0" normalizeH="0" baseline="0" noProof="0" dirty="0">
              <a:ln>
                <a:noFill/>
              </a:ln>
              <a:solidFill>
                <a:srgbClr val="3333FF"/>
              </a:solidFill>
              <a:effectLst/>
              <a:uLnTx/>
              <a:uFillTx/>
              <a:latin typeface="Times New Roman" pitchFamily="18" charset="0"/>
              <a:ea typeface="宋体" charset="-122"/>
            </a:endParaRPr>
          </a:p>
        </p:txBody>
      </p:sp>
      <p:sp>
        <p:nvSpPr>
          <p:cNvPr id="24" name="Line 29"/>
          <p:cNvSpPr>
            <a:spLocks noChangeShapeType="1"/>
          </p:cNvSpPr>
          <p:nvPr/>
        </p:nvSpPr>
        <p:spPr bwMode="auto">
          <a:xfrm flipV="1">
            <a:off x="231775" y="3379788"/>
            <a:ext cx="1584325" cy="1152525"/>
          </a:xfrm>
          <a:prstGeom prst="line">
            <a:avLst/>
          </a:prstGeom>
          <a:noFill/>
          <a:ln w="2857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lIns="0" tIns="0" rIns="0" bIns="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5" name="Line 37"/>
          <p:cNvSpPr>
            <a:spLocks noChangeShapeType="1"/>
          </p:cNvSpPr>
          <p:nvPr/>
        </p:nvSpPr>
        <p:spPr bwMode="auto">
          <a:xfrm flipH="1">
            <a:off x="5602288" y="1811338"/>
            <a:ext cx="381000" cy="38100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6" name="Line 38"/>
          <p:cNvSpPr>
            <a:spLocks noChangeShapeType="1"/>
          </p:cNvSpPr>
          <p:nvPr/>
        </p:nvSpPr>
        <p:spPr bwMode="auto">
          <a:xfrm>
            <a:off x="6364288" y="1811338"/>
            <a:ext cx="457200" cy="45720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7" name="Line 39"/>
          <p:cNvSpPr>
            <a:spLocks noChangeShapeType="1"/>
          </p:cNvSpPr>
          <p:nvPr/>
        </p:nvSpPr>
        <p:spPr bwMode="auto">
          <a:xfrm flipH="1">
            <a:off x="5068888" y="2573338"/>
            <a:ext cx="304800" cy="45720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8" name="Line 40"/>
          <p:cNvSpPr>
            <a:spLocks noChangeShapeType="1"/>
          </p:cNvSpPr>
          <p:nvPr/>
        </p:nvSpPr>
        <p:spPr bwMode="auto">
          <a:xfrm>
            <a:off x="5602288" y="2573338"/>
            <a:ext cx="228600" cy="45720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9" name="Line 41"/>
          <p:cNvSpPr>
            <a:spLocks noChangeShapeType="1"/>
          </p:cNvSpPr>
          <p:nvPr/>
        </p:nvSpPr>
        <p:spPr bwMode="auto">
          <a:xfrm>
            <a:off x="7126288" y="2497138"/>
            <a:ext cx="381000" cy="53340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30" name="Line 44"/>
          <p:cNvSpPr>
            <a:spLocks noChangeShapeType="1"/>
          </p:cNvSpPr>
          <p:nvPr/>
        </p:nvSpPr>
        <p:spPr bwMode="auto">
          <a:xfrm flipH="1">
            <a:off x="7123113" y="3386138"/>
            <a:ext cx="360362" cy="574675"/>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lIns="0" tIns="0" rIns="0" bIns="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31" name="Line 46"/>
          <p:cNvSpPr>
            <a:spLocks noChangeShapeType="1"/>
          </p:cNvSpPr>
          <p:nvPr/>
        </p:nvSpPr>
        <p:spPr bwMode="auto">
          <a:xfrm flipH="1">
            <a:off x="6691313" y="2520950"/>
            <a:ext cx="215900" cy="484188"/>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lIns="0" tIns="0" rIns="0" bIns="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32" name="Line 48"/>
          <p:cNvSpPr>
            <a:spLocks noChangeShapeType="1"/>
          </p:cNvSpPr>
          <p:nvPr/>
        </p:nvSpPr>
        <p:spPr bwMode="auto">
          <a:xfrm>
            <a:off x="5962650" y="3476625"/>
            <a:ext cx="228600" cy="45720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33" name="Line 49"/>
          <p:cNvSpPr>
            <a:spLocks noChangeShapeType="1"/>
          </p:cNvSpPr>
          <p:nvPr/>
        </p:nvSpPr>
        <p:spPr bwMode="auto">
          <a:xfrm flipV="1">
            <a:off x="3976688" y="3306763"/>
            <a:ext cx="1584325" cy="1152525"/>
          </a:xfrm>
          <a:prstGeom prst="line">
            <a:avLst/>
          </a:prstGeom>
          <a:noFill/>
          <a:ln w="2857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lIns="0" tIns="0" rIns="0" bIns="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34" name="Text Box 52"/>
          <p:cNvSpPr txBox="1">
            <a:spLocks noChangeArrowheads="1"/>
          </p:cNvSpPr>
          <p:nvPr/>
        </p:nvSpPr>
        <p:spPr bwMode="auto">
          <a:xfrm>
            <a:off x="1571625" y="2720975"/>
            <a:ext cx="39528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000" b="1" i="0" u="none" strike="noStrike" kern="0" cap="none" spc="0" normalizeH="0" baseline="0" noProof="0">
                <a:ln>
                  <a:noFill/>
                </a:ln>
                <a:solidFill>
                  <a:srgbClr val="FF0000"/>
                </a:solidFill>
                <a:effectLst/>
                <a:uLnTx/>
                <a:uFillTx/>
                <a:latin typeface="Times New Roman" pitchFamily="18" charset="0"/>
                <a:ea typeface="楷体_GB2312" pitchFamily="49" charset="-122"/>
              </a:rPr>
              <a:t>p</a:t>
            </a:r>
          </a:p>
        </p:txBody>
      </p:sp>
      <p:sp>
        <p:nvSpPr>
          <p:cNvPr id="35" name="Oval 3"/>
          <p:cNvSpPr>
            <a:spLocks noChangeArrowheads="1"/>
          </p:cNvSpPr>
          <p:nvPr/>
        </p:nvSpPr>
        <p:spPr bwMode="auto">
          <a:xfrm>
            <a:off x="1552575" y="2265363"/>
            <a:ext cx="457200" cy="381000"/>
          </a:xfrm>
          <a:prstGeom prst="ellipse">
            <a:avLst/>
          </a:prstGeom>
          <a:solidFill>
            <a:srgbClr val="DBF5F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12</a:t>
            </a:r>
          </a:p>
        </p:txBody>
      </p:sp>
      <p:sp>
        <p:nvSpPr>
          <p:cNvPr id="36" name="Oval 4"/>
          <p:cNvSpPr>
            <a:spLocks noChangeArrowheads="1"/>
          </p:cNvSpPr>
          <p:nvPr/>
        </p:nvSpPr>
        <p:spPr bwMode="auto">
          <a:xfrm>
            <a:off x="2238375" y="1579563"/>
            <a:ext cx="457200" cy="381000"/>
          </a:xfrm>
          <a:prstGeom prst="ellipse">
            <a:avLst/>
          </a:prstGeom>
          <a:solidFill>
            <a:srgbClr val="DBF5F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45</a:t>
            </a:r>
          </a:p>
        </p:txBody>
      </p:sp>
      <p:sp>
        <p:nvSpPr>
          <p:cNvPr id="37" name="Oval 5"/>
          <p:cNvSpPr>
            <a:spLocks noChangeArrowheads="1"/>
          </p:cNvSpPr>
          <p:nvPr/>
        </p:nvSpPr>
        <p:spPr bwMode="auto">
          <a:xfrm>
            <a:off x="1095375" y="3103563"/>
            <a:ext cx="457200" cy="381000"/>
          </a:xfrm>
          <a:prstGeom prst="ellipse">
            <a:avLst/>
          </a:prstGeom>
          <a:solidFill>
            <a:srgbClr val="DBF5F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3</a:t>
            </a:r>
          </a:p>
        </p:txBody>
      </p:sp>
      <p:sp>
        <p:nvSpPr>
          <p:cNvPr id="38" name="Oval 6"/>
          <p:cNvSpPr>
            <a:spLocks noChangeArrowheads="1"/>
          </p:cNvSpPr>
          <p:nvPr/>
        </p:nvSpPr>
        <p:spPr bwMode="auto">
          <a:xfrm>
            <a:off x="1857375" y="3103563"/>
            <a:ext cx="457200" cy="381000"/>
          </a:xfrm>
          <a:prstGeom prst="ellipse">
            <a:avLst/>
          </a:prstGeom>
          <a:solidFill>
            <a:srgbClr val="DBF5F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FF0000"/>
                </a:solidFill>
                <a:effectLst/>
                <a:uLnTx/>
                <a:uFillTx/>
                <a:latin typeface="Tahoma" pitchFamily="34" charset="0"/>
                <a:ea typeface="楷体_GB2312" pitchFamily="49" charset="-122"/>
              </a:rPr>
              <a:t>37</a:t>
            </a:r>
          </a:p>
        </p:txBody>
      </p:sp>
      <p:sp>
        <p:nvSpPr>
          <p:cNvPr id="39" name="Oval 7"/>
          <p:cNvSpPr>
            <a:spLocks noChangeArrowheads="1"/>
          </p:cNvSpPr>
          <p:nvPr/>
        </p:nvSpPr>
        <p:spPr bwMode="auto">
          <a:xfrm>
            <a:off x="3000375" y="2265363"/>
            <a:ext cx="457200" cy="381000"/>
          </a:xfrm>
          <a:prstGeom prst="ellipse">
            <a:avLst/>
          </a:prstGeom>
          <a:solidFill>
            <a:srgbClr val="DBF5F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53</a:t>
            </a:r>
          </a:p>
        </p:txBody>
      </p:sp>
      <p:sp>
        <p:nvSpPr>
          <p:cNvPr id="40" name="Oval 8"/>
          <p:cNvSpPr>
            <a:spLocks noChangeArrowheads="1"/>
          </p:cNvSpPr>
          <p:nvPr/>
        </p:nvSpPr>
        <p:spPr bwMode="auto">
          <a:xfrm>
            <a:off x="3563938" y="3103563"/>
            <a:ext cx="530225" cy="492125"/>
          </a:xfrm>
          <a:prstGeom prst="ellipse">
            <a:avLst/>
          </a:prstGeom>
          <a:solidFill>
            <a:srgbClr val="DBF5F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100</a:t>
            </a:r>
          </a:p>
        </p:txBody>
      </p:sp>
      <p:sp>
        <p:nvSpPr>
          <p:cNvPr id="41" name="Oval 9"/>
          <p:cNvSpPr>
            <a:spLocks noChangeArrowheads="1"/>
          </p:cNvSpPr>
          <p:nvPr/>
        </p:nvSpPr>
        <p:spPr bwMode="auto">
          <a:xfrm>
            <a:off x="1338263" y="4013200"/>
            <a:ext cx="457200" cy="381000"/>
          </a:xfrm>
          <a:prstGeom prst="ellipse">
            <a:avLst/>
          </a:prstGeom>
          <a:solidFill>
            <a:srgbClr val="DBF5F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24</a:t>
            </a:r>
          </a:p>
        </p:txBody>
      </p:sp>
      <p:sp>
        <p:nvSpPr>
          <p:cNvPr id="42" name="Oval 16"/>
          <p:cNvSpPr>
            <a:spLocks noChangeArrowheads="1"/>
          </p:cNvSpPr>
          <p:nvPr/>
        </p:nvSpPr>
        <p:spPr bwMode="auto">
          <a:xfrm>
            <a:off x="3065463" y="4033838"/>
            <a:ext cx="457200" cy="381000"/>
          </a:xfrm>
          <a:prstGeom prst="ellipse">
            <a:avLst/>
          </a:prstGeom>
          <a:solidFill>
            <a:srgbClr val="DBF5F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61</a:t>
            </a:r>
          </a:p>
        </p:txBody>
      </p:sp>
      <p:sp>
        <p:nvSpPr>
          <p:cNvPr id="43" name="Oval 20"/>
          <p:cNvSpPr>
            <a:spLocks noChangeArrowheads="1"/>
          </p:cNvSpPr>
          <p:nvPr/>
        </p:nvSpPr>
        <p:spPr bwMode="auto">
          <a:xfrm>
            <a:off x="2633663" y="3078163"/>
            <a:ext cx="457200" cy="381000"/>
          </a:xfrm>
          <a:prstGeom prst="ellipse">
            <a:avLst/>
          </a:prstGeom>
          <a:solidFill>
            <a:srgbClr val="DBF5F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51</a:t>
            </a:r>
          </a:p>
        </p:txBody>
      </p:sp>
      <p:sp>
        <p:nvSpPr>
          <p:cNvPr id="44" name="Oval 22"/>
          <p:cNvSpPr>
            <a:spLocks noChangeArrowheads="1"/>
          </p:cNvSpPr>
          <p:nvPr/>
        </p:nvSpPr>
        <p:spPr bwMode="auto">
          <a:xfrm>
            <a:off x="1649413" y="4878388"/>
            <a:ext cx="457200" cy="381000"/>
          </a:xfrm>
          <a:prstGeom prst="ellipse">
            <a:avLst/>
          </a:prstGeom>
          <a:solidFill>
            <a:srgbClr val="DBF5F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25</a:t>
            </a:r>
          </a:p>
        </p:txBody>
      </p:sp>
      <p:sp>
        <p:nvSpPr>
          <p:cNvPr id="45" name="Oval 30"/>
          <p:cNvSpPr>
            <a:spLocks noChangeArrowheads="1"/>
          </p:cNvSpPr>
          <p:nvPr/>
        </p:nvSpPr>
        <p:spPr bwMode="auto">
          <a:xfrm>
            <a:off x="5297488" y="2192338"/>
            <a:ext cx="457200" cy="381000"/>
          </a:xfrm>
          <a:prstGeom prst="ellipse">
            <a:avLst/>
          </a:prstGeom>
          <a:solidFill>
            <a:srgbClr val="DBF5F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12</a:t>
            </a:r>
          </a:p>
        </p:txBody>
      </p:sp>
      <p:sp>
        <p:nvSpPr>
          <p:cNvPr id="46" name="Oval 31"/>
          <p:cNvSpPr>
            <a:spLocks noChangeArrowheads="1"/>
          </p:cNvSpPr>
          <p:nvPr/>
        </p:nvSpPr>
        <p:spPr bwMode="auto">
          <a:xfrm>
            <a:off x="5983288" y="1506538"/>
            <a:ext cx="457200" cy="381000"/>
          </a:xfrm>
          <a:prstGeom prst="ellipse">
            <a:avLst/>
          </a:prstGeom>
          <a:solidFill>
            <a:srgbClr val="DBF5F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45</a:t>
            </a:r>
          </a:p>
        </p:txBody>
      </p:sp>
      <p:sp>
        <p:nvSpPr>
          <p:cNvPr id="47" name="Oval 32"/>
          <p:cNvSpPr>
            <a:spLocks noChangeArrowheads="1"/>
          </p:cNvSpPr>
          <p:nvPr/>
        </p:nvSpPr>
        <p:spPr bwMode="auto">
          <a:xfrm>
            <a:off x="4840288" y="3030538"/>
            <a:ext cx="457200" cy="381000"/>
          </a:xfrm>
          <a:prstGeom prst="ellipse">
            <a:avLst/>
          </a:prstGeom>
          <a:solidFill>
            <a:srgbClr val="DBF5F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3</a:t>
            </a:r>
          </a:p>
        </p:txBody>
      </p:sp>
      <p:sp>
        <p:nvSpPr>
          <p:cNvPr id="48" name="Oval 34"/>
          <p:cNvSpPr>
            <a:spLocks noChangeArrowheads="1"/>
          </p:cNvSpPr>
          <p:nvPr/>
        </p:nvSpPr>
        <p:spPr bwMode="auto">
          <a:xfrm>
            <a:off x="6745288" y="2192338"/>
            <a:ext cx="457200" cy="381000"/>
          </a:xfrm>
          <a:prstGeom prst="ellipse">
            <a:avLst/>
          </a:prstGeom>
          <a:solidFill>
            <a:srgbClr val="DBF5F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53</a:t>
            </a:r>
          </a:p>
        </p:txBody>
      </p:sp>
      <p:sp>
        <p:nvSpPr>
          <p:cNvPr id="49" name="Oval 35"/>
          <p:cNvSpPr>
            <a:spLocks noChangeArrowheads="1"/>
          </p:cNvSpPr>
          <p:nvPr/>
        </p:nvSpPr>
        <p:spPr bwMode="auto">
          <a:xfrm>
            <a:off x="7235825" y="3030538"/>
            <a:ext cx="601663" cy="420687"/>
          </a:xfrm>
          <a:prstGeom prst="ellipse">
            <a:avLst/>
          </a:prstGeom>
          <a:solidFill>
            <a:srgbClr val="DBF5F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100</a:t>
            </a:r>
          </a:p>
        </p:txBody>
      </p:sp>
      <p:sp>
        <p:nvSpPr>
          <p:cNvPr id="50" name="Oval 36"/>
          <p:cNvSpPr>
            <a:spLocks noChangeArrowheads="1"/>
          </p:cNvSpPr>
          <p:nvPr/>
        </p:nvSpPr>
        <p:spPr bwMode="auto">
          <a:xfrm>
            <a:off x="5651500" y="3068638"/>
            <a:ext cx="457200" cy="381000"/>
          </a:xfrm>
          <a:prstGeom prst="ellipse">
            <a:avLst/>
          </a:prstGeom>
          <a:solidFill>
            <a:srgbClr val="DBF5F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24</a:t>
            </a:r>
          </a:p>
        </p:txBody>
      </p:sp>
      <p:sp>
        <p:nvSpPr>
          <p:cNvPr id="51" name="Oval 43"/>
          <p:cNvSpPr>
            <a:spLocks noChangeArrowheads="1"/>
          </p:cNvSpPr>
          <p:nvPr/>
        </p:nvSpPr>
        <p:spPr bwMode="auto">
          <a:xfrm>
            <a:off x="6810375" y="3960813"/>
            <a:ext cx="457200" cy="381000"/>
          </a:xfrm>
          <a:prstGeom prst="ellipse">
            <a:avLst/>
          </a:prstGeom>
          <a:solidFill>
            <a:srgbClr val="DBF5F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61</a:t>
            </a:r>
          </a:p>
        </p:txBody>
      </p:sp>
      <p:sp>
        <p:nvSpPr>
          <p:cNvPr id="52" name="Oval 45"/>
          <p:cNvSpPr>
            <a:spLocks noChangeArrowheads="1"/>
          </p:cNvSpPr>
          <p:nvPr/>
        </p:nvSpPr>
        <p:spPr bwMode="auto">
          <a:xfrm>
            <a:off x="6378575" y="3005138"/>
            <a:ext cx="457200" cy="381000"/>
          </a:xfrm>
          <a:prstGeom prst="ellipse">
            <a:avLst/>
          </a:prstGeom>
          <a:solidFill>
            <a:srgbClr val="DBF5F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51</a:t>
            </a:r>
          </a:p>
        </p:txBody>
      </p:sp>
      <p:sp>
        <p:nvSpPr>
          <p:cNvPr id="53" name="Oval 47"/>
          <p:cNvSpPr>
            <a:spLocks noChangeArrowheads="1"/>
          </p:cNvSpPr>
          <p:nvPr/>
        </p:nvSpPr>
        <p:spPr bwMode="auto">
          <a:xfrm>
            <a:off x="5962650" y="3933825"/>
            <a:ext cx="457200" cy="381000"/>
          </a:xfrm>
          <a:prstGeom prst="ellipse">
            <a:avLst/>
          </a:prstGeom>
          <a:solidFill>
            <a:srgbClr val="DBF5F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25</a:t>
            </a:r>
          </a:p>
        </p:txBody>
      </p:sp>
      <p:sp>
        <p:nvSpPr>
          <p:cNvPr id="54" name="Text Box 54"/>
          <p:cNvSpPr txBox="1">
            <a:spLocks noChangeArrowheads="1"/>
          </p:cNvSpPr>
          <p:nvPr/>
        </p:nvSpPr>
        <p:spPr bwMode="auto">
          <a:xfrm>
            <a:off x="395288" y="935038"/>
            <a:ext cx="72485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ea typeface="宋体" charset="-122"/>
              </a:rPr>
              <a:t> </a:t>
            </a:r>
            <a:r>
              <a:rPr lang="zh-CN" altLang="en-US" sz="2800">
                <a:ea typeface="宋体" charset="-122"/>
              </a:rPr>
              <a:t>二叉排序树的结点删除方法</a:t>
            </a:r>
            <a:r>
              <a:rPr lang="en-US" altLang="zh-CN" sz="2800">
                <a:ea typeface="宋体" charset="-122"/>
              </a:rPr>
              <a:t>—</a:t>
            </a:r>
            <a:r>
              <a:rPr lang="zh-CN" altLang="en-US" sz="2800">
                <a:solidFill>
                  <a:srgbClr val="3333FF"/>
                </a:solidFill>
                <a:ea typeface="宋体" charset="-122"/>
              </a:rPr>
              <a:t>右子树空</a:t>
            </a:r>
            <a:endParaRPr lang="zh-CN" altLang="en-US" sz="2800">
              <a:ea typeface="宋体" charset="-122"/>
            </a:endParaRPr>
          </a:p>
        </p:txBody>
      </p:sp>
      <p:sp>
        <p:nvSpPr>
          <p:cNvPr id="55" name="Text Box 52"/>
          <p:cNvSpPr txBox="1">
            <a:spLocks noChangeArrowheads="1"/>
          </p:cNvSpPr>
          <p:nvPr/>
        </p:nvSpPr>
        <p:spPr bwMode="auto">
          <a:xfrm>
            <a:off x="2214563" y="2720975"/>
            <a:ext cx="3984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000" b="1" i="0" u="none" strike="noStrike" kern="0" cap="none" spc="0" normalizeH="0" baseline="0" noProof="0">
                <a:ln>
                  <a:noFill/>
                </a:ln>
                <a:solidFill>
                  <a:srgbClr val="6600CC"/>
                </a:solidFill>
                <a:effectLst/>
                <a:uLnTx/>
                <a:uFillTx/>
                <a:latin typeface="Times New Roman" pitchFamily="18" charset="0"/>
                <a:ea typeface="楷体_GB2312" pitchFamily="49" charset="-122"/>
              </a:rPr>
              <a:t>q</a:t>
            </a:r>
          </a:p>
        </p:txBody>
      </p:sp>
    </p:spTree>
    <p:extLst>
      <p:ext uri="{BB962C8B-B14F-4D97-AF65-F5344CB8AC3E}">
        <p14:creationId xmlns:p14="http://schemas.microsoft.com/office/powerpoint/2010/main" val="756346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6" grpId="0" animBg="1"/>
      <p:bldP spid="27" grpId="0" animBg="1"/>
      <p:bldP spid="28" grpId="0" animBg="1"/>
      <p:bldP spid="29" grpId="0" animBg="1"/>
      <p:bldP spid="30" grpId="0" animBg="1"/>
      <p:bldP spid="31" grpId="0" animBg="1"/>
      <p:bldP spid="32" grpId="0" animBg="1"/>
      <p:bldP spid="33" grpId="0" animBg="1"/>
      <p:bldP spid="45" grpId="0" animBg="1"/>
      <p:bldP spid="46" grpId="0" animBg="1"/>
      <p:bldP spid="47" grpId="0" animBg="1"/>
      <p:bldP spid="48" grpId="0" animBg="1"/>
      <p:bldP spid="49" grpId="0" animBg="1"/>
      <p:bldP spid="50" grpId="0" animBg="1"/>
      <p:bldP spid="51" grpId="0" animBg="1"/>
      <p:bldP spid="52" grpId="0" animBg="1"/>
      <p:bldP spid="5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10.2.1 </a:t>
            </a:r>
            <a:r>
              <a:rPr kumimoji="1" lang="zh-CN" altLang="en-US" sz="3200" b="1" dirty="0">
                <a:latin typeface="Arial" charset="0"/>
                <a:ea typeface="宋体" charset="-122"/>
                <a:cs typeface="+mn-cs"/>
              </a:rPr>
              <a:t>二叉排序树和平衡二叉树</a:t>
            </a:r>
          </a:p>
        </p:txBody>
      </p:sp>
      <p:sp>
        <p:nvSpPr>
          <p:cNvPr id="4" name="日期占位符 3"/>
          <p:cNvSpPr>
            <a:spLocks noGrp="1"/>
          </p:cNvSpPr>
          <p:nvPr>
            <p:ph type="dt" sz="half" idx="10"/>
          </p:nvPr>
        </p:nvSpPr>
        <p:spPr/>
        <p:txBody>
          <a:bodyPr/>
          <a:lstStyle/>
          <a:p>
            <a:fld id="{9E86FE84-125D-4354-B95D-A9F5C6A4E2F1}"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75</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Line 9"/>
          <p:cNvSpPr>
            <a:spLocks noChangeShapeType="1"/>
          </p:cNvSpPr>
          <p:nvPr/>
        </p:nvSpPr>
        <p:spPr bwMode="auto">
          <a:xfrm flipH="1">
            <a:off x="1857375" y="1862137"/>
            <a:ext cx="381000" cy="38100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14" name="Line 10"/>
          <p:cNvSpPr>
            <a:spLocks noChangeShapeType="1"/>
          </p:cNvSpPr>
          <p:nvPr/>
        </p:nvSpPr>
        <p:spPr bwMode="auto">
          <a:xfrm>
            <a:off x="2619375" y="1862137"/>
            <a:ext cx="457200" cy="45720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16" name="Line 11"/>
          <p:cNvSpPr>
            <a:spLocks noChangeShapeType="1"/>
          </p:cNvSpPr>
          <p:nvPr/>
        </p:nvSpPr>
        <p:spPr bwMode="auto">
          <a:xfrm flipH="1">
            <a:off x="1323975" y="2624137"/>
            <a:ext cx="304800" cy="45720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17" name="Line 12"/>
          <p:cNvSpPr>
            <a:spLocks noChangeShapeType="1"/>
          </p:cNvSpPr>
          <p:nvPr/>
        </p:nvSpPr>
        <p:spPr bwMode="auto">
          <a:xfrm>
            <a:off x="1857375" y="2624137"/>
            <a:ext cx="228600" cy="45720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18" name="Line 13"/>
          <p:cNvSpPr>
            <a:spLocks noChangeShapeType="1"/>
          </p:cNvSpPr>
          <p:nvPr/>
        </p:nvSpPr>
        <p:spPr bwMode="auto">
          <a:xfrm>
            <a:off x="3381375" y="2547937"/>
            <a:ext cx="381000" cy="53340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19" name="Line 14"/>
          <p:cNvSpPr>
            <a:spLocks noChangeShapeType="1"/>
          </p:cNvSpPr>
          <p:nvPr/>
        </p:nvSpPr>
        <p:spPr bwMode="auto">
          <a:xfrm flipH="1">
            <a:off x="1649413" y="3436937"/>
            <a:ext cx="360362" cy="574675"/>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lIns="0" tIns="0" rIns="0" bIns="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0" name="Line 16"/>
          <p:cNvSpPr>
            <a:spLocks noChangeShapeType="1"/>
          </p:cNvSpPr>
          <p:nvPr/>
        </p:nvSpPr>
        <p:spPr bwMode="auto">
          <a:xfrm flipH="1">
            <a:off x="3378200" y="3436937"/>
            <a:ext cx="360363" cy="574675"/>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lIns="0" tIns="0" rIns="0" bIns="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1" name="Line 20"/>
          <p:cNvSpPr>
            <a:spLocks noChangeShapeType="1"/>
          </p:cNvSpPr>
          <p:nvPr/>
        </p:nvSpPr>
        <p:spPr bwMode="auto">
          <a:xfrm>
            <a:off x="1649413" y="4398962"/>
            <a:ext cx="228600" cy="45720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2" name="Line 24"/>
          <p:cNvSpPr>
            <a:spLocks noChangeShapeType="1"/>
          </p:cNvSpPr>
          <p:nvPr/>
        </p:nvSpPr>
        <p:spPr bwMode="auto">
          <a:xfrm flipV="1">
            <a:off x="2268538" y="2636837"/>
            <a:ext cx="863600" cy="1368425"/>
          </a:xfrm>
          <a:prstGeom prst="line">
            <a:avLst/>
          </a:prstGeom>
          <a:noFill/>
          <a:ln w="2857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lIns="0" tIns="0" rIns="0" bIns="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3" name="Line 50"/>
          <p:cNvSpPr>
            <a:spLocks noChangeShapeType="1"/>
          </p:cNvSpPr>
          <p:nvPr/>
        </p:nvSpPr>
        <p:spPr bwMode="auto">
          <a:xfrm flipH="1">
            <a:off x="5457825" y="1862137"/>
            <a:ext cx="381000" cy="38100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4" name="Line 51"/>
          <p:cNvSpPr>
            <a:spLocks noChangeShapeType="1"/>
          </p:cNvSpPr>
          <p:nvPr/>
        </p:nvSpPr>
        <p:spPr bwMode="auto">
          <a:xfrm>
            <a:off x="6219825" y="1862137"/>
            <a:ext cx="457200" cy="45720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5" name="Line 52"/>
          <p:cNvSpPr>
            <a:spLocks noChangeShapeType="1"/>
          </p:cNvSpPr>
          <p:nvPr/>
        </p:nvSpPr>
        <p:spPr bwMode="auto">
          <a:xfrm flipH="1">
            <a:off x="4924425" y="2624137"/>
            <a:ext cx="304800" cy="45720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6" name="Line 53"/>
          <p:cNvSpPr>
            <a:spLocks noChangeShapeType="1"/>
          </p:cNvSpPr>
          <p:nvPr/>
        </p:nvSpPr>
        <p:spPr bwMode="auto">
          <a:xfrm>
            <a:off x="5457825" y="2624137"/>
            <a:ext cx="228600" cy="45720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7" name="Line 55"/>
          <p:cNvSpPr>
            <a:spLocks noChangeShapeType="1"/>
          </p:cNvSpPr>
          <p:nvPr/>
        </p:nvSpPr>
        <p:spPr bwMode="auto">
          <a:xfrm flipH="1">
            <a:off x="5249863" y="3436937"/>
            <a:ext cx="360362" cy="574675"/>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lIns="0" tIns="0" rIns="0" bIns="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8" name="Line 57"/>
          <p:cNvSpPr>
            <a:spLocks noChangeShapeType="1"/>
          </p:cNvSpPr>
          <p:nvPr/>
        </p:nvSpPr>
        <p:spPr bwMode="auto">
          <a:xfrm flipH="1">
            <a:off x="6397625" y="2705100"/>
            <a:ext cx="360363" cy="574675"/>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lIns="0" tIns="0" rIns="0" bIns="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9" name="Line 59"/>
          <p:cNvSpPr>
            <a:spLocks noChangeShapeType="1"/>
          </p:cNvSpPr>
          <p:nvPr/>
        </p:nvSpPr>
        <p:spPr bwMode="auto">
          <a:xfrm>
            <a:off x="5249863" y="4398962"/>
            <a:ext cx="228600" cy="45720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30" name="Line 60"/>
          <p:cNvSpPr>
            <a:spLocks noChangeShapeType="1"/>
          </p:cNvSpPr>
          <p:nvPr/>
        </p:nvSpPr>
        <p:spPr bwMode="auto">
          <a:xfrm flipH="1" flipV="1">
            <a:off x="7092950" y="2709862"/>
            <a:ext cx="936625" cy="936625"/>
          </a:xfrm>
          <a:prstGeom prst="line">
            <a:avLst/>
          </a:prstGeom>
          <a:noFill/>
          <a:ln w="2857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lIns="0" tIns="0" rIns="0" bIns="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31" name="Text Box 64"/>
          <p:cNvSpPr txBox="1">
            <a:spLocks noChangeArrowheads="1"/>
          </p:cNvSpPr>
          <p:nvPr/>
        </p:nvSpPr>
        <p:spPr bwMode="auto">
          <a:xfrm>
            <a:off x="571500" y="5431854"/>
            <a:ext cx="7143750" cy="861774"/>
          </a:xfrm>
          <a:prstGeom prst="rect">
            <a:avLst/>
          </a:prstGeom>
          <a:noFill/>
          <a:ln w="9525" algn="ctr">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 typeface="Wingdings" pitchFamily="2" charset="2"/>
              <a:buChar char="u"/>
              <a:tabLst/>
              <a:defRPr/>
            </a:pPr>
            <a:r>
              <a:rPr kumimoji="1" lang="zh-CN" altLang="en-US" sz="2800" b="1" i="0" u="none" strike="noStrike" kern="0" cap="none" spc="0" normalizeH="0" baseline="0" noProof="0" dirty="0">
                <a:ln>
                  <a:noFill/>
                </a:ln>
                <a:solidFill>
                  <a:srgbClr val="3333FF"/>
                </a:solidFill>
                <a:effectLst/>
                <a:uLnTx/>
                <a:uFillTx/>
                <a:latin typeface="Times New Roman" pitchFamily="18" charset="0"/>
                <a:ea typeface="宋体" charset="-122"/>
              </a:rPr>
              <a:t>删除方法：</a:t>
            </a:r>
            <a:r>
              <a:rPr kumimoji="1" lang="en-US" altLang="zh-CN" sz="2800" b="1" i="0" u="none" strike="noStrike" kern="0" cap="none" spc="0" normalizeH="0" baseline="0" noProof="0" dirty="0">
                <a:ln>
                  <a:noFill/>
                </a:ln>
                <a:solidFill>
                  <a:srgbClr val="3333FF"/>
                </a:solidFill>
                <a:effectLst/>
                <a:uLnTx/>
                <a:uFillTx/>
                <a:latin typeface="Times New Roman" pitchFamily="18" charset="0"/>
                <a:ea typeface="宋体" charset="-122"/>
              </a:rPr>
              <a:t> p</a:t>
            </a:r>
            <a:r>
              <a:rPr kumimoji="1" lang="zh-CN" altLang="en-US" sz="2800" b="1" i="0" u="none" strike="noStrike" kern="0" cap="none" spc="0" normalizeH="0" baseline="0" noProof="0" dirty="0">
                <a:ln>
                  <a:noFill/>
                </a:ln>
                <a:solidFill>
                  <a:srgbClr val="3333FF"/>
                </a:solidFill>
                <a:effectLst/>
                <a:uLnTx/>
                <a:uFillTx/>
                <a:latin typeface="Times New Roman" pitchFamily="18" charset="0"/>
                <a:ea typeface="宋体" charset="-122"/>
              </a:rPr>
              <a:t>的左子树空，则用</a:t>
            </a:r>
            <a:r>
              <a:rPr kumimoji="1" lang="zh-CN" altLang="en-US" sz="2800" b="1" i="0" u="none" strike="noStrike" kern="0" cap="none" spc="0" normalizeH="0" baseline="0" noProof="0" dirty="0">
                <a:ln>
                  <a:noFill/>
                </a:ln>
                <a:solidFill>
                  <a:srgbClr val="FF0000"/>
                </a:solidFill>
                <a:effectLst/>
                <a:uLnTx/>
                <a:uFillTx/>
                <a:latin typeface="Times New Roman" pitchFamily="18" charset="0"/>
                <a:ea typeface="宋体" charset="-122"/>
              </a:rPr>
              <a:t>右子树顶替</a:t>
            </a:r>
            <a:endParaRPr kumimoji="1" lang="en-US" altLang="zh-CN" sz="2800" b="1" i="0" u="none" strike="noStrike" kern="0" cap="none" spc="0" normalizeH="0" baseline="0" noProof="0" dirty="0">
              <a:ln>
                <a:noFill/>
              </a:ln>
              <a:solidFill>
                <a:srgbClr val="FF0000"/>
              </a:solidFill>
              <a:effectLst/>
              <a:uLnTx/>
              <a:uFillTx/>
              <a:latin typeface="Times New Roman" pitchFamily="18" charset="0"/>
              <a:ea typeface="宋体" charset="-122"/>
            </a:endParaRPr>
          </a:p>
          <a:p>
            <a:pPr eaLnBrk="1" fontAlgn="base" hangingPunct="1">
              <a:spcBef>
                <a:spcPct val="0"/>
              </a:spcBef>
              <a:spcAft>
                <a:spcPct val="0"/>
              </a:spcAft>
              <a:buFont typeface="Wingdings" pitchFamily="2" charset="2"/>
              <a:buChar char="u"/>
              <a:defRPr/>
            </a:pPr>
            <a:r>
              <a:rPr lang="en-US" altLang="zh-CN" sz="2800" kern="0" dirty="0">
                <a:solidFill>
                  <a:srgbClr val="0000CC"/>
                </a:solidFill>
              </a:rPr>
              <a:t>q = p;  p = p-&gt;</a:t>
            </a:r>
            <a:r>
              <a:rPr lang="en-US" altLang="zh-CN" sz="2800" kern="0" dirty="0" err="1">
                <a:solidFill>
                  <a:srgbClr val="0000CC"/>
                </a:solidFill>
              </a:rPr>
              <a:t>rchild</a:t>
            </a:r>
            <a:r>
              <a:rPr lang="en-US" altLang="zh-CN" sz="2800" kern="0" dirty="0">
                <a:solidFill>
                  <a:srgbClr val="0000CC"/>
                </a:solidFill>
              </a:rPr>
              <a:t>;  free(q);</a:t>
            </a:r>
            <a:endParaRPr lang="zh-CN" altLang="en-US" sz="2800" kern="0" dirty="0">
              <a:solidFill>
                <a:srgbClr val="3333FF"/>
              </a:solidFill>
              <a:ea typeface="宋体" charset="-122"/>
            </a:endParaRPr>
          </a:p>
        </p:txBody>
      </p:sp>
      <p:sp>
        <p:nvSpPr>
          <p:cNvPr id="32" name="Oval 2"/>
          <p:cNvSpPr>
            <a:spLocks noChangeArrowheads="1"/>
          </p:cNvSpPr>
          <p:nvPr/>
        </p:nvSpPr>
        <p:spPr bwMode="auto">
          <a:xfrm>
            <a:off x="1552575" y="2243137"/>
            <a:ext cx="457200" cy="381000"/>
          </a:xfrm>
          <a:prstGeom prst="ellipse">
            <a:avLst/>
          </a:prstGeom>
          <a:solidFill>
            <a:srgbClr val="DBF5F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12</a:t>
            </a:r>
          </a:p>
        </p:txBody>
      </p:sp>
      <p:sp>
        <p:nvSpPr>
          <p:cNvPr id="33" name="Oval 3"/>
          <p:cNvSpPr>
            <a:spLocks noChangeArrowheads="1"/>
          </p:cNvSpPr>
          <p:nvPr/>
        </p:nvSpPr>
        <p:spPr bwMode="auto">
          <a:xfrm>
            <a:off x="2238375" y="1557337"/>
            <a:ext cx="457200" cy="381000"/>
          </a:xfrm>
          <a:prstGeom prst="ellipse">
            <a:avLst/>
          </a:prstGeom>
          <a:solidFill>
            <a:srgbClr val="DBF5F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45</a:t>
            </a:r>
          </a:p>
        </p:txBody>
      </p:sp>
      <p:sp>
        <p:nvSpPr>
          <p:cNvPr id="34" name="Oval 4"/>
          <p:cNvSpPr>
            <a:spLocks noChangeArrowheads="1"/>
          </p:cNvSpPr>
          <p:nvPr/>
        </p:nvSpPr>
        <p:spPr bwMode="auto">
          <a:xfrm>
            <a:off x="1095375" y="3081337"/>
            <a:ext cx="457200" cy="381000"/>
          </a:xfrm>
          <a:prstGeom prst="ellipse">
            <a:avLst/>
          </a:prstGeom>
          <a:solidFill>
            <a:srgbClr val="DBF5F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3</a:t>
            </a:r>
          </a:p>
        </p:txBody>
      </p:sp>
      <p:sp>
        <p:nvSpPr>
          <p:cNvPr id="35" name="Oval 5"/>
          <p:cNvSpPr>
            <a:spLocks noChangeArrowheads="1"/>
          </p:cNvSpPr>
          <p:nvPr/>
        </p:nvSpPr>
        <p:spPr bwMode="auto">
          <a:xfrm>
            <a:off x="1857375" y="3081337"/>
            <a:ext cx="457200" cy="381000"/>
          </a:xfrm>
          <a:prstGeom prst="ellipse">
            <a:avLst/>
          </a:prstGeom>
          <a:solidFill>
            <a:srgbClr val="DBF5F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37</a:t>
            </a:r>
          </a:p>
        </p:txBody>
      </p:sp>
      <p:sp>
        <p:nvSpPr>
          <p:cNvPr id="36" name="Oval 6"/>
          <p:cNvSpPr>
            <a:spLocks noChangeArrowheads="1"/>
          </p:cNvSpPr>
          <p:nvPr/>
        </p:nvSpPr>
        <p:spPr bwMode="auto">
          <a:xfrm>
            <a:off x="3000375" y="2243137"/>
            <a:ext cx="457200" cy="381000"/>
          </a:xfrm>
          <a:prstGeom prst="ellipse">
            <a:avLst/>
          </a:prstGeom>
          <a:solidFill>
            <a:srgbClr val="DBF5F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FF0000"/>
                </a:solidFill>
                <a:effectLst/>
                <a:uLnTx/>
                <a:uFillTx/>
                <a:latin typeface="Tahoma" pitchFamily="34" charset="0"/>
                <a:ea typeface="楷体_GB2312" pitchFamily="49" charset="-122"/>
              </a:rPr>
              <a:t>53</a:t>
            </a:r>
          </a:p>
        </p:txBody>
      </p:sp>
      <p:sp>
        <p:nvSpPr>
          <p:cNvPr id="37" name="Oval 7"/>
          <p:cNvSpPr>
            <a:spLocks noChangeArrowheads="1"/>
          </p:cNvSpPr>
          <p:nvPr/>
        </p:nvSpPr>
        <p:spPr bwMode="auto">
          <a:xfrm>
            <a:off x="3563938" y="3081337"/>
            <a:ext cx="530225" cy="419100"/>
          </a:xfrm>
          <a:prstGeom prst="ellipse">
            <a:avLst/>
          </a:prstGeom>
          <a:solidFill>
            <a:srgbClr val="DBF5F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100</a:t>
            </a:r>
          </a:p>
        </p:txBody>
      </p:sp>
      <p:sp>
        <p:nvSpPr>
          <p:cNvPr id="38" name="Oval 8"/>
          <p:cNvSpPr>
            <a:spLocks noChangeArrowheads="1"/>
          </p:cNvSpPr>
          <p:nvPr/>
        </p:nvSpPr>
        <p:spPr bwMode="auto">
          <a:xfrm>
            <a:off x="1338263" y="3990975"/>
            <a:ext cx="457200" cy="381000"/>
          </a:xfrm>
          <a:prstGeom prst="ellipse">
            <a:avLst/>
          </a:prstGeom>
          <a:solidFill>
            <a:srgbClr val="DBF5F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24</a:t>
            </a:r>
          </a:p>
        </p:txBody>
      </p:sp>
      <p:sp>
        <p:nvSpPr>
          <p:cNvPr id="39" name="Oval 15"/>
          <p:cNvSpPr>
            <a:spLocks noChangeArrowheads="1"/>
          </p:cNvSpPr>
          <p:nvPr/>
        </p:nvSpPr>
        <p:spPr bwMode="auto">
          <a:xfrm>
            <a:off x="3065463" y="4011612"/>
            <a:ext cx="457200" cy="381000"/>
          </a:xfrm>
          <a:prstGeom prst="ellipse">
            <a:avLst/>
          </a:prstGeom>
          <a:solidFill>
            <a:srgbClr val="DBF5F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61</a:t>
            </a:r>
          </a:p>
        </p:txBody>
      </p:sp>
      <p:sp>
        <p:nvSpPr>
          <p:cNvPr id="40" name="Oval 19"/>
          <p:cNvSpPr>
            <a:spLocks noChangeArrowheads="1"/>
          </p:cNvSpPr>
          <p:nvPr/>
        </p:nvSpPr>
        <p:spPr bwMode="auto">
          <a:xfrm>
            <a:off x="1649413" y="4856162"/>
            <a:ext cx="457200" cy="381000"/>
          </a:xfrm>
          <a:prstGeom prst="ellipse">
            <a:avLst/>
          </a:prstGeom>
          <a:solidFill>
            <a:srgbClr val="DBF5F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25</a:t>
            </a:r>
          </a:p>
        </p:txBody>
      </p:sp>
      <p:sp>
        <p:nvSpPr>
          <p:cNvPr id="41" name="Oval 43"/>
          <p:cNvSpPr>
            <a:spLocks noChangeArrowheads="1"/>
          </p:cNvSpPr>
          <p:nvPr/>
        </p:nvSpPr>
        <p:spPr bwMode="auto">
          <a:xfrm>
            <a:off x="5153025" y="2243137"/>
            <a:ext cx="457200" cy="381000"/>
          </a:xfrm>
          <a:prstGeom prst="ellipse">
            <a:avLst/>
          </a:prstGeom>
          <a:solidFill>
            <a:srgbClr val="DBF5F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12</a:t>
            </a:r>
          </a:p>
        </p:txBody>
      </p:sp>
      <p:sp>
        <p:nvSpPr>
          <p:cNvPr id="42" name="Oval 44"/>
          <p:cNvSpPr>
            <a:spLocks noChangeArrowheads="1"/>
          </p:cNvSpPr>
          <p:nvPr/>
        </p:nvSpPr>
        <p:spPr bwMode="auto">
          <a:xfrm>
            <a:off x="5838825" y="1557337"/>
            <a:ext cx="457200" cy="381000"/>
          </a:xfrm>
          <a:prstGeom prst="ellipse">
            <a:avLst/>
          </a:prstGeom>
          <a:solidFill>
            <a:srgbClr val="DBF5F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45</a:t>
            </a:r>
          </a:p>
        </p:txBody>
      </p:sp>
      <p:sp>
        <p:nvSpPr>
          <p:cNvPr id="43" name="Oval 45"/>
          <p:cNvSpPr>
            <a:spLocks noChangeArrowheads="1"/>
          </p:cNvSpPr>
          <p:nvPr/>
        </p:nvSpPr>
        <p:spPr bwMode="auto">
          <a:xfrm>
            <a:off x="4695825" y="3081337"/>
            <a:ext cx="457200" cy="381000"/>
          </a:xfrm>
          <a:prstGeom prst="ellipse">
            <a:avLst/>
          </a:prstGeom>
          <a:solidFill>
            <a:srgbClr val="DBF5F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3</a:t>
            </a:r>
          </a:p>
        </p:txBody>
      </p:sp>
      <p:sp>
        <p:nvSpPr>
          <p:cNvPr id="44" name="Oval 46"/>
          <p:cNvSpPr>
            <a:spLocks noChangeArrowheads="1"/>
          </p:cNvSpPr>
          <p:nvPr/>
        </p:nvSpPr>
        <p:spPr bwMode="auto">
          <a:xfrm>
            <a:off x="5457825" y="3081337"/>
            <a:ext cx="457200" cy="381000"/>
          </a:xfrm>
          <a:prstGeom prst="ellipse">
            <a:avLst/>
          </a:prstGeom>
          <a:solidFill>
            <a:srgbClr val="DBF5F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37</a:t>
            </a:r>
          </a:p>
        </p:txBody>
      </p:sp>
      <p:sp>
        <p:nvSpPr>
          <p:cNvPr id="45" name="Oval 48"/>
          <p:cNvSpPr>
            <a:spLocks noChangeArrowheads="1"/>
          </p:cNvSpPr>
          <p:nvPr/>
        </p:nvSpPr>
        <p:spPr bwMode="auto">
          <a:xfrm>
            <a:off x="6588125" y="2349500"/>
            <a:ext cx="534988" cy="381000"/>
          </a:xfrm>
          <a:prstGeom prst="ellipse">
            <a:avLst/>
          </a:prstGeom>
          <a:solidFill>
            <a:srgbClr val="DBF5F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100</a:t>
            </a:r>
          </a:p>
        </p:txBody>
      </p:sp>
      <p:sp>
        <p:nvSpPr>
          <p:cNvPr id="46" name="Oval 49"/>
          <p:cNvSpPr>
            <a:spLocks noChangeArrowheads="1"/>
          </p:cNvSpPr>
          <p:nvPr/>
        </p:nvSpPr>
        <p:spPr bwMode="auto">
          <a:xfrm>
            <a:off x="4938713" y="3990975"/>
            <a:ext cx="457200" cy="381000"/>
          </a:xfrm>
          <a:prstGeom prst="ellipse">
            <a:avLst/>
          </a:prstGeom>
          <a:solidFill>
            <a:srgbClr val="DBF5F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24</a:t>
            </a:r>
          </a:p>
        </p:txBody>
      </p:sp>
      <p:sp>
        <p:nvSpPr>
          <p:cNvPr id="47" name="Oval 56"/>
          <p:cNvSpPr>
            <a:spLocks noChangeArrowheads="1"/>
          </p:cNvSpPr>
          <p:nvPr/>
        </p:nvSpPr>
        <p:spPr bwMode="auto">
          <a:xfrm>
            <a:off x="6084888" y="3279775"/>
            <a:ext cx="457200" cy="381000"/>
          </a:xfrm>
          <a:prstGeom prst="ellipse">
            <a:avLst/>
          </a:prstGeom>
          <a:solidFill>
            <a:srgbClr val="DBF5F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61</a:t>
            </a:r>
          </a:p>
        </p:txBody>
      </p:sp>
      <p:sp>
        <p:nvSpPr>
          <p:cNvPr id="48" name="Oval 58"/>
          <p:cNvSpPr>
            <a:spLocks noChangeArrowheads="1"/>
          </p:cNvSpPr>
          <p:nvPr/>
        </p:nvSpPr>
        <p:spPr bwMode="auto">
          <a:xfrm>
            <a:off x="5249863" y="4856162"/>
            <a:ext cx="457200" cy="381000"/>
          </a:xfrm>
          <a:prstGeom prst="ellipse">
            <a:avLst/>
          </a:prstGeom>
          <a:solidFill>
            <a:srgbClr val="DBF5F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25</a:t>
            </a:r>
          </a:p>
        </p:txBody>
      </p:sp>
      <p:sp>
        <p:nvSpPr>
          <p:cNvPr id="49" name="Text Box 66"/>
          <p:cNvSpPr txBox="1">
            <a:spLocks noChangeArrowheads="1"/>
          </p:cNvSpPr>
          <p:nvPr/>
        </p:nvSpPr>
        <p:spPr bwMode="auto">
          <a:xfrm>
            <a:off x="395288" y="914400"/>
            <a:ext cx="73199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ea typeface="宋体" charset="-122"/>
              </a:rPr>
              <a:t> </a:t>
            </a:r>
            <a:r>
              <a:rPr lang="zh-CN" altLang="en-US" sz="2800">
                <a:ea typeface="宋体" charset="-122"/>
              </a:rPr>
              <a:t>二叉排序树的结点删除方法</a:t>
            </a:r>
            <a:r>
              <a:rPr lang="en-US" altLang="zh-CN" sz="2800">
                <a:ea typeface="宋体" charset="-122"/>
              </a:rPr>
              <a:t>—</a:t>
            </a:r>
            <a:r>
              <a:rPr lang="zh-CN" altLang="en-US" sz="2800">
                <a:solidFill>
                  <a:srgbClr val="3333FF"/>
                </a:solidFill>
                <a:ea typeface="宋体" charset="-122"/>
              </a:rPr>
              <a:t>左子树空</a:t>
            </a:r>
            <a:endParaRPr lang="zh-CN" altLang="en-US" sz="2800">
              <a:ea typeface="宋体" charset="-122"/>
            </a:endParaRPr>
          </a:p>
        </p:txBody>
      </p:sp>
      <p:sp>
        <p:nvSpPr>
          <p:cNvPr id="50" name="Text Box 52"/>
          <p:cNvSpPr txBox="1">
            <a:spLocks noChangeArrowheads="1"/>
          </p:cNvSpPr>
          <p:nvPr/>
        </p:nvSpPr>
        <p:spPr bwMode="auto">
          <a:xfrm>
            <a:off x="2673350" y="2079625"/>
            <a:ext cx="39528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000" b="1" i="0" u="none" strike="noStrike" kern="0" cap="none" spc="0" normalizeH="0" baseline="0" noProof="0">
                <a:ln>
                  <a:noFill/>
                </a:ln>
                <a:solidFill>
                  <a:srgbClr val="FF0000"/>
                </a:solidFill>
                <a:effectLst/>
                <a:uLnTx/>
                <a:uFillTx/>
                <a:latin typeface="Times New Roman" pitchFamily="18" charset="0"/>
                <a:ea typeface="楷体_GB2312" pitchFamily="49" charset="-122"/>
              </a:rPr>
              <a:t>p</a:t>
            </a:r>
          </a:p>
        </p:txBody>
      </p:sp>
      <p:sp>
        <p:nvSpPr>
          <p:cNvPr id="51" name="Text Box 52"/>
          <p:cNvSpPr txBox="1">
            <a:spLocks noChangeArrowheads="1"/>
          </p:cNvSpPr>
          <p:nvPr/>
        </p:nvSpPr>
        <p:spPr bwMode="auto">
          <a:xfrm>
            <a:off x="3316288" y="1771650"/>
            <a:ext cx="398462"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000" b="1" i="0" u="none" strike="noStrike" kern="0" cap="none" spc="0" normalizeH="0" baseline="0" noProof="0">
                <a:ln>
                  <a:noFill/>
                </a:ln>
                <a:solidFill>
                  <a:srgbClr val="6600CC"/>
                </a:solidFill>
                <a:effectLst/>
                <a:uLnTx/>
                <a:uFillTx/>
                <a:latin typeface="Times New Roman" pitchFamily="18" charset="0"/>
                <a:ea typeface="楷体_GB2312" pitchFamily="49" charset="-122"/>
              </a:rPr>
              <a:t>q</a:t>
            </a:r>
          </a:p>
        </p:txBody>
      </p:sp>
    </p:spTree>
    <p:extLst>
      <p:ext uri="{BB962C8B-B14F-4D97-AF65-F5344CB8AC3E}">
        <p14:creationId xmlns:p14="http://schemas.microsoft.com/office/powerpoint/2010/main" val="804241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P spid="31" grpId="0" animBg="1"/>
      <p:bldP spid="41" grpId="0" animBg="1"/>
      <p:bldP spid="42" grpId="0" animBg="1"/>
      <p:bldP spid="43" grpId="0" animBg="1"/>
      <p:bldP spid="44" grpId="0" animBg="1"/>
      <p:bldP spid="45" grpId="0" animBg="1"/>
      <p:bldP spid="46" grpId="0" animBg="1"/>
      <p:bldP spid="47" grpId="0" animBg="1"/>
      <p:bldP spid="4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10.2.1 </a:t>
            </a:r>
            <a:r>
              <a:rPr kumimoji="1" lang="zh-CN" altLang="en-US" sz="3200" b="1" dirty="0">
                <a:latin typeface="Arial" charset="0"/>
                <a:ea typeface="宋体" charset="-122"/>
                <a:cs typeface="+mn-cs"/>
              </a:rPr>
              <a:t>二叉排序树和平衡二叉树</a:t>
            </a:r>
          </a:p>
        </p:txBody>
      </p:sp>
      <p:sp>
        <p:nvSpPr>
          <p:cNvPr id="4" name="日期占位符 3"/>
          <p:cNvSpPr>
            <a:spLocks noGrp="1"/>
          </p:cNvSpPr>
          <p:nvPr>
            <p:ph type="dt" sz="half" idx="10"/>
          </p:nvPr>
        </p:nvSpPr>
        <p:spPr/>
        <p:txBody>
          <a:bodyPr/>
          <a:lstStyle/>
          <a:p>
            <a:fld id="{F5753AFF-689F-48D8-B24B-CC1486AB6C27}"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76</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Line 9"/>
          <p:cNvSpPr>
            <a:spLocks noChangeShapeType="1"/>
          </p:cNvSpPr>
          <p:nvPr/>
        </p:nvSpPr>
        <p:spPr bwMode="auto">
          <a:xfrm flipH="1">
            <a:off x="1785938" y="2230438"/>
            <a:ext cx="381000" cy="38100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14" name="Line 10"/>
          <p:cNvSpPr>
            <a:spLocks noChangeShapeType="1"/>
          </p:cNvSpPr>
          <p:nvPr/>
        </p:nvSpPr>
        <p:spPr bwMode="auto">
          <a:xfrm>
            <a:off x="2547938" y="2230438"/>
            <a:ext cx="457200" cy="45720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16" name="Line 11"/>
          <p:cNvSpPr>
            <a:spLocks noChangeShapeType="1"/>
          </p:cNvSpPr>
          <p:nvPr/>
        </p:nvSpPr>
        <p:spPr bwMode="auto">
          <a:xfrm flipH="1">
            <a:off x="1252538" y="2992438"/>
            <a:ext cx="304800" cy="45720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17" name="Line 12"/>
          <p:cNvSpPr>
            <a:spLocks noChangeShapeType="1"/>
          </p:cNvSpPr>
          <p:nvPr/>
        </p:nvSpPr>
        <p:spPr bwMode="auto">
          <a:xfrm>
            <a:off x="1785938" y="2992438"/>
            <a:ext cx="228600" cy="45720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18" name="Line 13"/>
          <p:cNvSpPr>
            <a:spLocks noChangeShapeType="1"/>
          </p:cNvSpPr>
          <p:nvPr/>
        </p:nvSpPr>
        <p:spPr bwMode="auto">
          <a:xfrm>
            <a:off x="3309938" y="2916238"/>
            <a:ext cx="381000" cy="53340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19" name="Line 14"/>
          <p:cNvSpPr>
            <a:spLocks noChangeShapeType="1"/>
          </p:cNvSpPr>
          <p:nvPr/>
        </p:nvSpPr>
        <p:spPr bwMode="auto">
          <a:xfrm flipH="1">
            <a:off x="1577975" y="3805238"/>
            <a:ext cx="360363" cy="574675"/>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lIns="0" tIns="0" rIns="0" bIns="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0" name="Line 16"/>
          <p:cNvSpPr>
            <a:spLocks noChangeShapeType="1"/>
          </p:cNvSpPr>
          <p:nvPr/>
        </p:nvSpPr>
        <p:spPr bwMode="auto">
          <a:xfrm flipH="1">
            <a:off x="3306763" y="3805238"/>
            <a:ext cx="360362" cy="574675"/>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lIns="0" tIns="0" rIns="0" bIns="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1" name="Line 18"/>
          <p:cNvSpPr>
            <a:spLocks noChangeShapeType="1"/>
          </p:cNvSpPr>
          <p:nvPr/>
        </p:nvSpPr>
        <p:spPr bwMode="auto">
          <a:xfrm flipH="1">
            <a:off x="2874963" y="2940050"/>
            <a:ext cx="215900" cy="484188"/>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lIns="0" tIns="0" rIns="0" bIns="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2" name="Line 20"/>
          <p:cNvSpPr>
            <a:spLocks noChangeShapeType="1"/>
          </p:cNvSpPr>
          <p:nvPr/>
        </p:nvSpPr>
        <p:spPr bwMode="auto">
          <a:xfrm>
            <a:off x="1577975" y="4767263"/>
            <a:ext cx="228600" cy="45720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3" name="Text Box 23"/>
          <p:cNvSpPr txBox="1">
            <a:spLocks noChangeArrowheads="1"/>
          </p:cNvSpPr>
          <p:nvPr/>
        </p:nvSpPr>
        <p:spPr bwMode="auto">
          <a:xfrm>
            <a:off x="4356100" y="2303463"/>
            <a:ext cx="4465638" cy="121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lnSpc>
                <a:spcPct val="150000"/>
              </a:lnSpc>
              <a:spcBef>
                <a:spcPct val="0"/>
              </a:spcBef>
              <a:spcAft>
                <a:spcPct val="0"/>
              </a:spcAft>
              <a:buFont typeface="Arial" charset="0"/>
              <a:buChar char="•"/>
            </a:pPr>
            <a:r>
              <a:rPr lang="zh-CN" altLang="en-US" sz="2800">
                <a:solidFill>
                  <a:srgbClr val="3333FF"/>
                </a:solidFill>
                <a:ea typeface="宋体" charset="-122"/>
              </a:rPr>
              <a:t>把左子树作为右子树中最小结点的左子树。</a:t>
            </a:r>
          </a:p>
        </p:txBody>
      </p:sp>
      <p:sp>
        <p:nvSpPr>
          <p:cNvPr id="24" name="Line 24"/>
          <p:cNvSpPr>
            <a:spLocks noChangeShapeType="1"/>
          </p:cNvSpPr>
          <p:nvPr/>
        </p:nvSpPr>
        <p:spPr bwMode="auto">
          <a:xfrm flipV="1">
            <a:off x="179388" y="2070100"/>
            <a:ext cx="1943100" cy="576263"/>
          </a:xfrm>
          <a:prstGeom prst="line">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lIns="0" tIns="0" rIns="0" bIns="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5" name="Text Box 27"/>
          <p:cNvSpPr txBox="1">
            <a:spLocks noChangeArrowheads="1"/>
          </p:cNvSpPr>
          <p:nvPr/>
        </p:nvSpPr>
        <p:spPr bwMode="auto">
          <a:xfrm>
            <a:off x="4356100" y="3589338"/>
            <a:ext cx="4427538" cy="121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lnSpc>
                <a:spcPct val="150000"/>
              </a:lnSpc>
              <a:spcBef>
                <a:spcPct val="0"/>
              </a:spcBef>
              <a:spcAft>
                <a:spcPct val="0"/>
              </a:spcAft>
              <a:buFont typeface="Arial" charset="0"/>
              <a:buChar char="•"/>
            </a:pPr>
            <a:r>
              <a:rPr lang="zh-CN" altLang="en-US" sz="2800" dirty="0">
                <a:solidFill>
                  <a:srgbClr val="3333FF"/>
                </a:solidFill>
                <a:ea typeface="宋体" charset="-122"/>
              </a:rPr>
              <a:t>或者把右子树作为左子树中最大结点的右子树。</a:t>
            </a:r>
          </a:p>
        </p:txBody>
      </p:sp>
      <p:sp>
        <p:nvSpPr>
          <p:cNvPr id="26" name="Text Box 30"/>
          <p:cNvSpPr txBox="1">
            <a:spLocks noChangeArrowheads="1"/>
          </p:cNvSpPr>
          <p:nvPr/>
        </p:nvSpPr>
        <p:spPr bwMode="auto">
          <a:xfrm>
            <a:off x="4427538" y="1804988"/>
            <a:ext cx="2160587"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buFont typeface="Wingdings" pitchFamily="2" charset="2"/>
              <a:buChar char="u"/>
            </a:pPr>
            <a:r>
              <a:rPr lang="zh-CN" altLang="en-US" sz="2800" dirty="0">
                <a:solidFill>
                  <a:srgbClr val="3333FF"/>
                </a:solidFill>
                <a:ea typeface="宋体" charset="-122"/>
              </a:rPr>
              <a:t>删除方法一：</a:t>
            </a:r>
          </a:p>
        </p:txBody>
      </p:sp>
      <p:sp>
        <p:nvSpPr>
          <p:cNvPr id="27" name="Text Box 31"/>
          <p:cNvSpPr txBox="1">
            <a:spLocks noChangeArrowheads="1"/>
          </p:cNvSpPr>
          <p:nvPr/>
        </p:nvSpPr>
        <p:spPr bwMode="auto">
          <a:xfrm>
            <a:off x="4427538" y="5087938"/>
            <a:ext cx="10795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pPr>
            <a:r>
              <a:rPr lang="zh-CN" altLang="en-US" sz="2800">
                <a:solidFill>
                  <a:srgbClr val="FF3300"/>
                </a:solidFill>
                <a:ea typeface="宋体" charset="-122"/>
              </a:rPr>
              <a:t>缺点：</a:t>
            </a:r>
          </a:p>
        </p:txBody>
      </p:sp>
      <p:sp>
        <p:nvSpPr>
          <p:cNvPr id="28" name="Text Box 32"/>
          <p:cNvSpPr txBox="1">
            <a:spLocks noChangeArrowheads="1"/>
          </p:cNvSpPr>
          <p:nvPr/>
        </p:nvSpPr>
        <p:spPr bwMode="auto">
          <a:xfrm>
            <a:off x="4356100" y="5592763"/>
            <a:ext cx="295116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pPr>
            <a:r>
              <a:rPr lang="zh-CN" altLang="en-US" sz="2800">
                <a:solidFill>
                  <a:srgbClr val="FF3300"/>
                </a:solidFill>
                <a:ea typeface="宋体" charset="-122"/>
              </a:rPr>
              <a:t>增加了树的高度。</a:t>
            </a:r>
          </a:p>
        </p:txBody>
      </p:sp>
      <p:sp>
        <p:nvSpPr>
          <p:cNvPr id="29" name="Oval 2"/>
          <p:cNvSpPr>
            <a:spLocks noChangeArrowheads="1"/>
          </p:cNvSpPr>
          <p:nvPr/>
        </p:nvSpPr>
        <p:spPr bwMode="auto">
          <a:xfrm>
            <a:off x="1481138" y="2611438"/>
            <a:ext cx="457200" cy="381000"/>
          </a:xfrm>
          <a:prstGeom prst="ellipse">
            <a:avLst/>
          </a:prstGeom>
          <a:solidFill>
            <a:srgbClr val="DBF5F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12</a:t>
            </a:r>
          </a:p>
        </p:txBody>
      </p:sp>
      <p:sp>
        <p:nvSpPr>
          <p:cNvPr id="30" name="Oval 3"/>
          <p:cNvSpPr>
            <a:spLocks noChangeArrowheads="1"/>
          </p:cNvSpPr>
          <p:nvPr/>
        </p:nvSpPr>
        <p:spPr bwMode="auto">
          <a:xfrm>
            <a:off x="2166938" y="1925638"/>
            <a:ext cx="457200" cy="381000"/>
          </a:xfrm>
          <a:prstGeom prst="ellipse">
            <a:avLst/>
          </a:prstGeom>
          <a:solidFill>
            <a:srgbClr val="DBF5F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45</a:t>
            </a:r>
          </a:p>
        </p:txBody>
      </p:sp>
      <p:sp>
        <p:nvSpPr>
          <p:cNvPr id="31" name="Oval 4"/>
          <p:cNvSpPr>
            <a:spLocks noChangeArrowheads="1"/>
          </p:cNvSpPr>
          <p:nvPr/>
        </p:nvSpPr>
        <p:spPr bwMode="auto">
          <a:xfrm>
            <a:off x="1023938" y="3449638"/>
            <a:ext cx="457200" cy="381000"/>
          </a:xfrm>
          <a:prstGeom prst="ellipse">
            <a:avLst/>
          </a:prstGeom>
          <a:solidFill>
            <a:srgbClr val="DBF5F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3</a:t>
            </a:r>
          </a:p>
        </p:txBody>
      </p:sp>
      <p:sp>
        <p:nvSpPr>
          <p:cNvPr id="32" name="Oval 5"/>
          <p:cNvSpPr>
            <a:spLocks noChangeArrowheads="1"/>
          </p:cNvSpPr>
          <p:nvPr/>
        </p:nvSpPr>
        <p:spPr bwMode="auto">
          <a:xfrm>
            <a:off x="1785938" y="3449638"/>
            <a:ext cx="457200" cy="381000"/>
          </a:xfrm>
          <a:prstGeom prst="ellipse">
            <a:avLst/>
          </a:prstGeom>
          <a:solidFill>
            <a:srgbClr val="DBF5F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37</a:t>
            </a:r>
          </a:p>
        </p:txBody>
      </p:sp>
      <p:sp>
        <p:nvSpPr>
          <p:cNvPr id="33" name="Oval 6"/>
          <p:cNvSpPr>
            <a:spLocks noChangeArrowheads="1"/>
          </p:cNvSpPr>
          <p:nvPr/>
        </p:nvSpPr>
        <p:spPr bwMode="auto">
          <a:xfrm>
            <a:off x="2928938" y="2611438"/>
            <a:ext cx="457200" cy="381000"/>
          </a:xfrm>
          <a:prstGeom prst="ellipse">
            <a:avLst/>
          </a:prstGeom>
          <a:solidFill>
            <a:srgbClr val="DBF5F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53</a:t>
            </a:r>
          </a:p>
        </p:txBody>
      </p:sp>
      <p:sp>
        <p:nvSpPr>
          <p:cNvPr id="34" name="Oval 7"/>
          <p:cNvSpPr>
            <a:spLocks noChangeArrowheads="1"/>
          </p:cNvSpPr>
          <p:nvPr/>
        </p:nvSpPr>
        <p:spPr bwMode="auto">
          <a:xfrm>
            <a:off x="3538538" y="3449638"/>
            <a:ext cx="528637" cy="492125"/>
          </a:xfrm>
          <a:prstGeom prst="ellipse">
            <a:avLst/>
          </a:prstGeom>
          <a:solidFill>
            <a:srgbClr val="DBF5F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100</a:t>
            </a:r>
          </a:p>
        </p:txBody>
      </p:sp>
      <p:sp>
        <p:nvSpPr>
          <p:cNvPr id="35" name="Oval 8"/>
          <p:cNvSpPr>
            <a:spLocks noChangeArrowheads="1"/>
          </p:cNvSpPr>
          <p:nvPr/>
        </p:nvSpPr>
        <p:spPr bwMode="auto">
          <a:xfrm>
            <a:off x="1266825" y="4359275"/>
            <a:ext cx="457200" cy="381000"/>
          </a:xfrm>
          <a:prstGeom prst="ellipse">
            <a:avLst/>
          </a:prstGeom>
          <a:solidFill>
            <a:srgbClr val="DBF5F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24</a:t>
            </a:r>
          </a:p>
        </p:txBody>
      </p:sp>
      <p:sp>
        <p:nvSpPr>
          <p:cNvPr id="36" name="Oval 15"/>
          <p:cNvSpPr>
            <a:spLocks noChangeArrowheads="1"/>
          </p:cNvSpPr>
          <p:nvPr/>
        </p:nvSpPr>
        <p:spPr bwMode="auto">
          <a:xfrm>
            <a:off x="2994025" y="4379913"/>
            <a:ext cx="457200" cy="381000"/>
          </a:xfrm>
          <a:prstGeom prst="ellipse">
            <a:avLst/>
          </a:prstGeom>
          <a:solidFill>
            <a:srgbClr val="DBF5F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61</a:t>
            </a:r>
          </a:p>
        </p:txBody>
      </p:sp>
      <p:sp>
        <p:nvSpPr>
          <p:cNvPr id="37" name="Oval 17"/>
          <p:cNvSpPr>
            <a:spLocks noChangeArrowheads="1"/>
          </p:cNvSpPr>
          <p:nvPr/>
        </p:nvSpPr>
        <p:spPr bwMode="auto">
          <a:xfrm>
            <a:off x="2562225" y="3424238"/>
            <a:ext cx="457200" cy="381000"/>
          </a:xfrm>
          <a:prstGeom prst="ellipse">
            <a:avLst/>
          </a:prstGeom>
          <a:solidFill>
            <a:srgbClr val="DBF5F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51</a:t>
            </a:r>
          </a:p>
        </p:txBody>
      </p:sp>
      <p:sp>
        <p:nvSpPr>
          <p:cNvPr id="38" name="Oval 19"/>
          <p:cNvSpPr>
            <a:spLocks noChangeArrowheads="1"/>
          </p:cNvSpPr>
          <p:nvPr/>
        </p:nvSpPr>
        <p:spPr bwMode="auto">
          <a:xfrm>
            <a:off x="1577975" y="5224463"/>
            <a:ext cx="457200" cy="381000"/>
          </a:xfrm>
          <a:prstGeom prst="ellipse">
            <a:avLst/>
          </a:prstGeom>
          <a:solidFill>
            <a:srgbClr val="DBF5F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25</a:t>
            </a:r>
          </a:p>
        </p:txBody>
      </p:sp>
      <p:sp>
        <p:nvSpPr>
          <p:cNvPr id="39" name="Text Box 34"/>
          <p:cNvSpPr txBox="1">
            <a:spLocks noChangeArrowheads="1"/>
          </p:cNvSpPr>
          <p:nvPr/>
        </p:nvSpPr>
        <p:spPr bwMode="auto">
          <a:xfrm>
            <a:off x="395288" y="1068388"/>
            <a:ext cx="80343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dirty="0">
                <a:ea typeface="宋体" charset="-122"/>
              </a:rPr>
              <a:t> </a:t>
            </a:r>
            <a:r>
              <a:rPr lang="zh-CN" altLang="en-US" sz="2800" dirty="0">
                <a:ea typeface="宋体" charset="-122"/>
              </a:rPr>
              <a:t>二叉排序树的结点删除方法</a:t>
            </a:r>
            <a:r>
              <a:rPr lang="en-US" altLang="zh-CN" sz="2800" dirty="0">
                <a:ea typeface="宋体" charset="-122"/>
              </a:rPr>
              <a:t>--</a:t>
            </a:r>
            <a:r>
              <a:rPr lang="zh-CN" altLang="en-US" sz="2800" dirty="0">
                <a:solidFill>
                  <a:srgbClr val="3333FF"/>
                </a:solidFill>
                <a:ea typeface="宋体" charset="-122"/>
              </a:rPr>
              <a:t>左右子树均不空</a:t>
            </a:r>
            <a:endParaRPr lang="zh-CN" altLang="en-US" sz="2800" dirty="0">
              <a:ea typeface="宋体" charset="-122"/>
            </a:endParaRPr>
          </a:p>
        </p:txBody>
      </p:sp>
    </p:spTree>
    <p:extLst>
      <p:ext uri="{BB962C8B-B14F-4D97-AF65-F5344CB8AC3E}">
        <p14:creationId xmlns:p14="http://schemas.microsoft.com/office/powerpoint/2010/main" val="176183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P spid="27" grpId="0"/>
      <p:bldP spid="28"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10.2.1 </a:t>
            </a:r>
            <a:r>
              <a:rPr kumimoji="1" lang="zh-CN" altLang="en-US" sz="3200" b="1" dirty="0">
                <a:latin typeface="Arial" charset="0"/>
                <a:ea typeface="宋体" charset="-122"/>
                <a:cs typeface="+mn-cs"/>
              </a:rPr>
              <a:t>二叉排序树和平衡二叉树</a:t>
            </a:r>
          </a:p>
        </p:txBody>
      </p:sp>
      <p:sp>
        <p:nvSpPr>
          <p:cNvPr id="4" name="日期占位符 3"/>
          <p:cNvSpPr>
            <a:spLocks noGrp="1"/>
          </p:cNvSpPr>
          <p:nvPr>
            <p:ph type="dt" sz="half" idx="10"/>
          </p:nvPr>
        </p:nvSpPr>
        <p:spPr/>
        <p:txBody>
          <a:bodyPr/>
          <a:lstStyle/>
          <a:p>
            <a:fld id="{81E7F6DF-C275-4A51-908C-9296A3886DF5}"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77</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Line 2"/>
          <p:cNvSpPr>
            <a:spLocks noChangeShapeType="1"/>
          </p:cNvSpPr>
          <p:nvPr/>
        </p:nvSpPr>
        <p:spPr bwMode="auto">
          <a:xfrm flipH="1">
            <a:off x="1785938" y="2100263"/>
            <a:ext cx="381000" cy="38100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14" name="Line 3"/>
          <p:cNvSpPr>
            <a:spLocks noChangeShapeType="1"/>
          </p:cNvSpPr>
          <p:nvPr/>
        </p:nvSpPr>
        <p:spPr bwMode="auto">
          <a:xfrm>
            <a:off x="2547938" y="2100263"/>
            <a:ext cx="457200" cy="45720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16" name="Line 4"/>
          <p:cNvSpPr>
            <a:spLocks noChangeShapeType="1"/>
          </p:cNvSpPr>
          <p:nvPr/>
        </p:nvSpPr>
        <p:spPr bwMode="auto">
          <a:xfrm flipH="1">
            <a:off x="1252538" y="2862263"/>
            <a:ext cx="304800" cy="45720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17" name="Line 5"/>
          <p:cNvSpPr>
            <a:spLocks noChangeShapeType="1"/>
          </p:cNvSpPr>
          <p:nvPr/>
        </p:nvSpPr>
        <p:spPr bwMode="auto">
          <a:xfrm>
            <a:off x="1785938" y="2862263"/>
            <a:ext cx="228600" cy="45720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18" name="Line 6"/>
          <p:cNvSpPr>
            <a:spLocks noChangeShapeType="1"/>
          </p:cNvSpPr>
          <p:nvPr/>
        </p:nvSpPr>
        <p:spPr bwMode="auto">
          <a:xfrm>
            <a:off x="3309938" y="2786063"/>
            <a:ext cx="381000" cy="53340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19" name="Line 7"/>
          <p:cNvSpPr>
            <a:spLocks noChangeShapeType="1"/>
          </p:cNvSpPr>
          <p:nvPr/>
        </p:nvSpPr>
        <p:spPr bwMode="auto">
          <a:xfrm flipH="1">
            <a:off x="1577975" y="3675063"/>
            <a:ext cx="360363" cy="574675"/>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lIns="0" tIns="0" rIns="0" bIns="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0" name="Line 8"/>
          <p:cNvSpPr>
            <a:spLocks noChangeShapeType="1"/>
          </p:cNvSpPr>
          <p:nvPr/>
        </p:nvSpPr>
        <p:spPr bwMode="auto">
          <a:xfrm flipH="1">
            <a:off x="3306763" y="3675063"/>
            <a:ext cx="360362" cy="574675"/>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lIns="0" tIns="0" rIns="0" bIns="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1" name="Line 9"/>
          <p:cNvSpPr>
            <a:spLocks noChangeShapeType="1"/>
          </p:cNvSpPr>
          <p:nvPr/>
        </p:nvSpPr>
        <p:spPr bwMode="auto">
          <a:xfrm flipH="1">
            <a:off x="2874963" y="2809875"/>
            <a:ext cx="215900" cy="484188"/>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lIns="0" tIns="0" rIns="0" bIns="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2" name="Line 10"/>
          <p:cNvSpPr>
            <a:spLocks noChangeShapeType="1"/>
          </p:cNvSpPr>
          <p:nvPr/>
        </p:nvSpPr>
        <p:spPr bwMode="auto">
          <a:xfrm>
            <a:off x="1577975" y="4637088"/>
            <a:ext cx="228600" cy="45720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3" name="Line 12"/>
          <p:cNvSpPr>
            <a:spLocks noChangeShapeType="1"/>
          </p:cNvSpPr>
          <p:nvPr/>
        </p:nvSpPr>
        <p:spPr bwMode="auto">
          <a:xfrm flipV="1">
            <a:off x="179388" y="1939925"/>
            <a:ext cx="1943100" cy="576263"/>
          </a:xfrm>
          <a:prstGeom prst="line">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lIns="0" tIns="0" rIns="0" bIns="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4" name="Oval 18"/>
          <p:cNvSpPr>
            <a:spLocks noChangeArrowheads="1"/>
          </p:cNvSpPr>
          <p:nvPr/>
        </p:nvSpPr>
        <p:spPr bwMode="auto">
          <a:xfrm>
            <a:off x="1481138" y="2481263"/>
            <a:ext cx="457200" cy="381000"/>
          </a:xfrm>
          <a:prstGeom prst="ellipse">
            <a:avLst/>
          </a:prstGeom>
          <a:solidFill>
            <a:srgbClr val="DBF5F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12</a:t>
            </a:r>
          </a:p>
        </p:txBody>
      </p:sp>
      <p:sp>
        <p:nvSpPr>
          <p:cNvPr id="25" name="Oval 19"/>
          <p:cNvSpPr>
            <a:spLocks noChangeArrowheads="1"/>
          </p:cNvSpPr>
          <p:nvPr/>
        </p:nvSpPr>
        <p:spPr bwMode="auto">
          <a:xfrm>
            <a:off x="2166938" y="1795463"/>
            <a:ext cx="457200" cy="381000"/>
          </a:xfrm>
          <a:prstGeom prst="ellipse">
            <a:avLst/>
          </a:prstGeom>
          <a:solidFill>
            <a:srgbClr val="DBF5F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45</a:t>
            </a:r>
          </a:p>
        </p:txBody>
      </p:sp>
      <p:sp>
        <p:nvSpPr>
          <p:cNvPr id="26" name="Oval 20"/>
          <p:cNvSpPr>
            <a:spLocks noChangeArrowheads="1"/>
          </p:cNvSpPr>
          <p:nvPr/>
        </p:nvSpPr>
        <p:spPr bwMode="auto">
          <a:xfrm>
            <a:off x="1023938" y="3319463"/>
            <a:ext cx="457200" cy="381000"/>
          </a:xfrm>
          <a:prstGeom prst="ellipse">
            <a:avLst/>
          </a:prstGeom>
          <a:solidFill>
            <a:srgbClr val="DBF5F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3</a:t>
            </a:r>
          </a:p>
        </p:txBody>
      </p:sp>
      <p:sp>
        <p:nvSpPr>
          <p:cNvPr id="27" name="Oval 21"/>
          <p:cNvSpPr>
            <a:spLocks noChangeArrowheads="1"/>
          </p:cNvSpPr>
          <p:nvPr/>
        </p:nvSpPr>
        <p:spPr bwMode="auto">
          <a:xfrm>
            <a:off x="1785938" y="3319463"/>
            <a:ext cx="457200" cy="381000"/>
          </a:xfrm>
          <a:prstGeom prst="ellipse">
            <a:avLst/>
          </a:prstGeom>
          <a:solidFill>
            <a:srgbClr val="DBF5F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37</a:t>
            </a:r>
          </a:p>
        </p:txBody>
      </p:sp>
      <p:sp>
        <p:nvSpPr>
          <p:cNvPr id="28" name="Oval 22"/>
          <p:cNvSpPr>
            <a:spLocks noChangeArrowheads="1"/>
          </p:cNvSpPr>
          <p:nvPr/>
        </p:nvSpPr>
        <p:spPr bwMode="auto">
          <a:xfrm>
            <a:off x="2928938" y="2481263"/>
            <a:ext cx="457200" cy="381000"/>
          </a:xfrm>
          <a:prstGeom prst="ellipse">
            <a:avLst/>
          </a:prstGeom>
          <a:solidFill>
            <a:srgbClr val="DBF5F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53</a:t>
            </a:r>
          </a:p>
        </p:txBody>
      </p:sp>
      <p:sp>
        <p:nvSpPr>
          <p:cNvPr id="29" name="Oval 23"/>
          <p:cNvSpPr>
            <a:spLocks noChangeArrowheads="1"/>
          </p:cNvSpPr>
          <p:nvPr/>
        </p:nvSpPr>
        <p:spPr bwMode="auto">
          <a:xfrm>
            <a:off x="3538538" y="3319463"/>
            <a:ext cx="528637" cy="492125"/>
          </a:xfrm>
          <a:prstGeom prst="ellipse">
            <a:avLst/>
          </a:prstGeom>
          <a:solidFill>
            <a:srgbClr val="DBF5F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100</a:t>
            </a:r>
          </a:p>
        </p:txBody>
      </p:sp>
      <p:sp>
        <p:nvSpPr>
          <p:cNvPr id="30" name="Oval 24"/>
          <p:cNvSpPr>
            <a:spLocks noChangeArrowheads="1"/>
          </p:cNvSpPr>
          <p:nvPr/>
        </p:nvSpPr>
        <p:spPr bwMode="auto">
          <a:xfrm>
            <a:off x="1266825" y="4229100"/>
            <a:ext cx="457200" cy="381000"/>
          </a:xfrm>
          <a:prstGeom prst="ellipse">
            <a:avLst/>
          </a:prstGeom>
          <a:solidFill>
            <a:srgbClr val="DBF5F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24</a:t>
            </a:r>
          </a:p>
        </p:txBody>
      </p:sp>
      <p:sp>
        <p:nvSpPr>
          <p:cNvPr id="31" name="Oval 25"/>
          <p:cNvSpPr>
            <a:spLocks noChangeArrowheads="1"/>
          </p:cNvSpPr>
          <p:nvPr/>
        </p:nvSpPr>
        <p:spPr bwMode="auto">
          <a:xfrm>
            <a:off x="2994025" y="4249738"/>
            <a:ext cx="457200" cy="381000"/>
          </a:xfrm>
          <a:prstGeom prst="ellipse">
            <a:avLst/>
          </a:prstGeom>
          <a:solidFill>
            <a:srgbClr val="DBF5F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61</a:t>
            </a:r>
          </a:p>
        </p:txBody>
      </p:sp>
      <p:sp>
        <p:nvSpPr>
          <p:cNvPr id="32" name="Oval 26"/>
          <p:cNvSpPr>
            <a:spLocks noChangeArrowheads="1"/>
          </p:cNvSpPr>
          <p:nvPr/>
        </p:nvSpPr>
        <p:spPr bwMode="auto">
          <a:xfrm>
            <a:off x="2562225" y="3294063"/>
            <a:ext cx="457200" cy="381000"/>
          </a:xfrm>
          <a:prstGeom prst="ellipse">
            <a:avLst/>
          </a:prstGeom>
          <a:solidFill>
            <a:srgbClr val="DBF5F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51</a:t>
            </a:r>
          </a:p>
        </p:txBody>
      </p:sp>
      <p:sp>
        <p:nvSpPr>
          <p:cNvPr id="33" name="Oval 27"/>
          <p:cNvSpPr>
            <a:spLocks noChangeArrowheads="1"/>
          </p:cNvSpPr>
          <p:nvPr/>
        </p:nvSpPr>
        <p:spPr bwMode="auto">
          <a:xfrm>
            <a:off x="1577975" y="5094288"/>
            <a:ext cx="457200" cy="381000"/>
          </a:xfrm>
          <a:prstGeom prst="ellipse">
            <a:avLst/>
          </a:prstGeom>
          <a:solidFill>
            <a:srgbClr val="DBF5F9"/>
          </a:solidFill>
          <a:ln w="9525">
            <a:solidFill>
              <a:srgbClr val="000000"/>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Tahoma" pitchFamily="34" charset="0"/>
                <a:ea typeface="楷体_GB2312" pitchFamily="49" charset="-122"/>
              </a:rPr>
              <a:t>25</a:t>
            </a:r>
          </a:p>
        </p:txBody>
      </p:sp>
      <p:sp>
        <p:nvSpPr>
          <p:cNvPr id="34" name="Text Box 30"/>
          <p:cNvSpPr txBox="1">
            <a:spLocks noChangeArrowheads="1"/>
          </p:cNvSpPr>
          <p:nvPr/>
        </p:nvSpPr>
        <p:spPr bwMode="auto">
          <a:xfrm>
            <a:off x="4723606" y="1649932"/>
            <a:ext cx="370601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buFont typeface="Wingdings" pitchFamily="2" charset="2"/>
              <a:buChar char="u"/>
            </a:pPr>
            <a:r>
              <a:rPr lang="zh-CN" altLang="en-US" sz="2800" dirty="0">
                <a:solidFill>
                  <a:srgbClr val="3333FF"/>
                </a:solidFill>
                <a:ea typeface="宋体" charset="-122"/>
              </a:rPr>
              <a:t>删除方法二（改进）：</a:t>
            </a:r>
          </a:p>
        </p:txBody>
      </p:sp>
      <p:sp>
        <p:nvSpPr>
          <p:cNvPr id="35" name="Text Box 31"/>
          <p:cNvSpPr txBox="1">
            <a:spLocks noChangeArrowheads="1"/>
          </p:cNvSpPr>
          <p:nvPr/>
        </p:nvSpPr>
        <p:spPr bwMode="auto">
          <a:xfrm>
            <a:off x="4743822" y="2326481"/>
            <a:ext cx="42481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pPr>
            <a:r>
              <a:rPr lang="zh-CN" altLang="en-US" sz="2800" dirty="0">
                <a:solidFill>
                  <a:srgbClr val="3333FF"/>
                </a:solidFill>
                <a:ea typeface="宋体" charset="-122"/>
              </a:rPr>
              <a:t>找一个结点顶替它的位置。</a:t>
            </a:r>
          </a:p>
        </p:txBody>
      </p:sp>
      <p:sp>
        <p:nvSpPr>
          <p:cNvPr id="36" name="Text Box 32"/>
          <p:cNvSpPr txBox="1">
            <a:spLocks noChangeArrowheads="1"/>
          </p:cNvSpPr>
          <p:nvPr/>
        </p:nvSpPr>
        <p:spPr bwMode="auto">
          <a:xfrm>
            <a:off x="2603937" y="4898541"/>
            <a:ext cx="6429375" cy="1077912"/>
          </a:xfrm>
          <a:prstGeom prst="rect">
            <a:avLst/>
          </a:prstGeom>
          <a:noFill/>
          <a:ln w="9525" algn="ctr">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lnSpc>
                <a:spcPct val="150000"/>
              </a:lnSpc>
              <a:spcBef>
                <a:spcPct val="0"/>
              </a:spcBef>
              <a:spcAft>
                <a:spcPct val="0"/>
              </a:spcAft>
              <a:buFont typeface="Wingdings" pitchFamily="2" charset="2"/>
              <a:buChar char="Ø"/>
            </a:pPr>
            <a:r>
              <a:rPr lang="zh-CN" altLang="en-US" sz="2800">
                <a:solidFill>
                  <a:srgbClr val="FF3300"/>
                </a:solidFill>
                <a:ea typeface="宋体" charset="-122"/>
              </a:rPr>
              <a:t>用左子树中最大的结点（前驱）替换；</a:t>
            </a:r>
            <a:endParaRPr lang="en-US" altLang="zh-CN" sz="2800">
              <a:solidFill>
                <a:srgbClr val="FF3300"/>
              </a:solidFill>
              <a:ea typeface="宋体" charset="-122"/>
            </a:endParaRPr>
          </a:p>
          <a:p>
            <a:pPr eaLnBrk="1" fontAlgn="base" hangingPunct="1">
              <a:spcBef>
                <a:spcPct val="0"/>
              </a:spcBef>
              <a:spcAft>
                <a:spcPct val="0"/>
              </a:spcAft>
              <a:buFont typeface="Wingdings" pitchFamily="2" charset="2"/>
              <a:buChar char="Ø"/>
            </a:pPr>
            <a:r>
              <a:rPr lang="zh-CN" altLang="en-US" sz="2800">
                <a:solidFill>
                  <a:srgbClr val="FF3300"/>
                </a:solidFill>
                <a:ea typeface="宋体" charset="-122"/>
              </a:rPr>
              <a:t>右子树中最小的结点（后继）替换 ；</a:t>
            </a:r>
          </a:p>
        </p:txBody>
      </p:sp>
      <p:sp>
        <p:nvSpPr>
          <p:cNvPr id="37" name="Text Box 34"/>
          <p:cNvSpPr txBox="1">
            <a:spLocks noChangeArrowheads="1"/>
          </p:cNvSpPr>
          <p:nvPr/>
        </p:nvSpPr>
        <p:spPr bwMode="auto">
          <a:xfrm>
            <a:off x="395288" y="938213"/>
            <a:ext cx="80343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dirty="0">
                <a:ea typeface="宋体" charset="-122"/>
              </a:rPr>
              <a:t> </a:t>
            </a:r>
            <a:r>
              <a:rPr lang="zh-CN" altLang="en-US" sz="2800" dirty="0">
                <a:ea typeface="宋体" charset="-122"/>
              </a:rPr>
              <a:t>二叉排序树的结点删除方法</a:t>
            </a:r>
            <a:r>
              <a:rPr lang="en-US" altLang="zh-CN" sz="2800" dirty="0">
                <a:ea typeface="宋体" charset="-122"/>
              </a:rPr>
              <a:t>—</a:t>
            </a:r>
            <a:r>
              <a:rPr lang="zh-CN" altLang="en-US" sz="2800" dirty="0">
                <a:solidFill>
                  <a:srgbClr val="3333FF"/>
                </a:solidFill>
                <a:ea typeface="宋体" charset="-122"/>
              </a:rPr>
              <a:t>左右子树均不空</a:t>
            </a:r>
            <a:endParaRPr lang="zh-CN" altLang="en-US" sz="2800" dirty="0">
              <a:ea typeface="宋体" charset="-122"/>
            </a:endParaRPr>
          </a:p>
        </p:txBody>
      </p:sp>
      <p:sp>
        <p:nvSpPr>
          <p:cNvPr id="38" name="Text Box 52"/>
          <p:cNvSpPr txBox="1">
            <a:spLocks noChangeArrowheads="1"/>
          </p:cNvSpPr>
          <p:nvPr/>
        </p:nvSpPr>
        <p:spPr bwMode="auto">
          <a:xfrm>
            <a:off x="1744663" y="1554163"/>
            <a:ext cx="39528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000" b="1" i="0" u="none" strike="noStrike" kern="0" cap="none" spc="0" normalizeH="0" baseline="0" noProof="0">
                <a:ln>
                  <a:noFill/>
                </a:ln>
                <a:solidFill>
                  <a:srgbClr val="FF0000"/>
                </a:solidFill>
                <a:effectLst/>
                <a:uLnTx/>
                <a:uFillTx/>
                <a:latin typeface="Times New Roman" pitchFamily="18" charset="0"/>
                <a:ea typeface="楷体_GB2312" pitchFamily="49" charset="-122"/>
              </a:rPr>
              <a:t>p</a:t>
            </a:r>
          </a:p>
        </p:txBody>
      </p:sp>
      <p:sp>
        <p:nvSpPr>
          <p:cNvPr id="39" name="Text Box 52"/>
          <p:cNvSpPr txBox="1">
            <a:spLocks noChangeArrowheads="1"/>
          </p:cNvSpPr>
          <p:nvPr/>
        </p:nvSpPr>
        <p:spPr bwMode="auto">
          <a:xfrm>
            <a:off x="2387600" y="1246188"/>
            <a:ext cx="398463"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000" b="1" i="0" u="none" strike="noStrike" kern="0" cap="none" spc="0" normalizeH="0" baseline="0" noProof="0">
                <a:ln>
                  <a:noFill/>
                </a:ln>
                <a:solidFill>
                  <a:srgbClr val="6600CC"/>
                </a:solidFill>
                <a:effectLst/>
                <a:uLnTx/>
                <a:uFillTx/>
                <a:latin typeface="Times New Roman" pitchFamily="18" charset="0"/>
                <a:ea typeface="楷体_GB2312" pitchFamily="49" charset="-122"/>
              </a:rPr>
              <a:t>q</a:t>
            </a:r>
          </a:p>
        </p:txBody>
      </p:sp>
    </p:spTree>
    <p:extLst>
      <p:ext uri="{BB962C8B-B14F-4D97-AF65-F5344CB8AC3E}">
        <p14:creationId xmlns:p14="http://schemas.microsoft.com/office/powerpoint/2010/main" val="831624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10.2.1 </a:t>
            </a:r>
            <a:r>
              <a:rPr kumimoji="1" lang="zh-CN" altLang="en-US" sz="3200" b="1" dirty="0">
                <a:latin typeface="Arial" charset="0"/>
                <a:ea typeface="宋体" charset="-122"/>
                <a:cs typeface="+mn-cs"/>
              </a:rPr>
              <a:t>二叉排序树和平衡二叉树</a:t>
            </a:r>
          </a:p>
        </p:txBody>
      </p:sp>
      <p:sp>
        <p:nvSpPr>
          <p:cNvPr id="4" name="日期占位符 3"/>
          <p:cNvSpPr>
            <a:spLocks noGrp="1"/>
          </p:cNvSpPr>
          <p:nvPr>
            <p:ph type="dt" sz="half" idx="10"/>
          </p:nvPr>
        </p:nvSpPr>
        <p:spPr/>
        <p:txBody>
          <a:bodyPr/>
          <a:lstStyle/>
          <a:p>
            <a:fld id="{B3645DD5-DAC0-49DA-B5D0-73D8AD916E03}"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78</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Oval 1026"/>
          <p:cNvSpPr>
            <a:spLocks noChangeArrowheads="1"/>
          </p:cNvSpPr>
          <p:nvPr/>
        </p:nvSpPr>
        <p:spPr bwMode="auto">
          <a:xfrm>
            <a:off x="3429000" y="1957388"/>
            <a:ext cx="685800" cy="533400"/>
          </a:xfrm>
          <a:prstGeom prst="ellipse">
            <a:avLst/>
          </a:prstGeom>
          <a:noFill/>
          <a:ln w="25400" cap="sq">
            <a:solidFill>
              <a:srgbClr val="8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600" b="1" i="0" u="none" strike="noStrike" kern="0" cap="none" spc="0" normalizeH="0" baseline="0" noProof="0">
                <a:ln>
                  <a:noFill/>
                </a:ln>
                <a:solidFill>
                  <a:srgbClr val="990033"/>
                </a:solidFill>
                <a:effectLst/>
                <a:uLnTx/>
                <a:uFillTx/>
                <a:latin typeface="Times New Roman" pitchFamily="18" charset="0"/>
                <a:ea typeface="楷体_GB2312" pitchFamily="49" charset="-122"/>
              </a:rPr>
              <a:t>50</a:t>
            </a:r>
            <a:endParaRPr kumimoji="1" lang="en-US" altLang="zh-CN"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14" name="Oval 1027"/>
          <p:cNvSpPr>
            <a:spLocks noChangeArrowheads="1"/>
          </p:cNvSpPr>
          <p:nvPr/>
        </p:nvSpPr>
        <p:spPr bwMode="auto">
          <a:xfrm>
            <a:off x="1981200" y="2490788"/>
            <a:ext cx="685800" cy="533400"/>
          </a:xfrm>
          <a:prstGeom prst="ellipse">
            <a:avLst/>
          </a:prstGeom>
          <a:noFill/>
          <a:ln w="25400" cap="sq">
            <a:solidFill>
              <a:srgbClr val="8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600" b="1" i="0" u="none" strike="noStrike" kern="0" cap="none" spc="0" normalizeH="0" baseline="0" noProof="0">
                <a:ln>
                  <a:noFill/>
                </a:ln>
                <a:solidFill>
                  <a:srgbClr val="990033"/>
                </a:solidFill>
                <a:effectLst/>
                <a:uLnTx/>
                <a:uFillTx/>
                <a:latin typeface="Times New Roman" pitchFamily="18" charset="0"/>
                <a:ea typeface="楷体_GB2312" pitchFamily="49" charset="-122"/>
              </a:rPr>
              <a:t>30</a:t>
            </a:r>
            <a:endParaRPr kumimoji="1" lang="en-US" altLang="zh-CN"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16" name="Oval 1028"/>
          <p:cNvSpPr>
            <a:spLocks noChangeArrowheads="1"/>
          </p:cNvSpPr>
          <p:nvPr/>
        </p:nvSpPr>
        <p:spPr bwMode="auto">
          <a:xfrm>
            <a:off x="4876800" y="2490788"/>
            <a:ext cx="685800" cy="533400"/>
          </a:xfrm>
          <a:prstGeom prst="ellipse">
            <a:avLst/>
          </a:prstGeom>
          <a:noFill/>
          <a:ln w="25400" cap="sq">
            <a:solidFill>
              <a:srgbClr val="8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600" b="1" i="0" u="none" strike="noStrike" kern="0" cap="none" spc="0" normalizeH="0" baseline="0" noProof="0">
                <a:ln>
                  <a:noFill/>
                </a:ln>
                <a:solidFill>
                  <a:srgbClr val="990033"/>
                </a:solidFill>
                <a:effectLst/>
                <a:uLnTx/>
                <a:uFillTx/>
                <a:latin typeface="Times New Roman" pitchFamily="18" charset="0"/>
                <a:ea typeface="楷体_GB2312" pitchFamily="49" charset="-122"/>
              </a:rPr>
              <a:t>80</a:t>
            </a:r>
            <a:endParaRPr kumimoji="1" lang="en-US" altLang="zh-CN"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17" name="Oval 1029"/>
          <p:cNvSpPr>
            <a:spLocks noChangeArrowheads="1"/>
          </p:cNvSpPr>
          <p:nvPr/>
        </p:nvSpPr>
        <p:spPr bwMode="auto">
          <a:xfrm>
            <a:off x="838200" y="3176588"/>
            <a:ext cx="685800" cy="533400"/>
          </a:xfrm>
          <a:prstGeom prst="ellipse">
            <a:avLst/>
          </a:prstGeom>
          <a:noFill/>
          <a:ln w="25400" cap="sq">
            <a:solidFill>
              <a:srgbClr val="8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600" b="1" i="0" u="none" strike="noStrike" kern="0" cap="none" spc="0" normalizeH="0" baseline="0" noProof="0">
                <a:ln>
                  <a:noFill/>
                </a:ln>
                <a:solidFill>
                  <a:srgbClr val="990033"/>
                </a:solidFill>
                <a:effectLst/>
                <a:uLnTx/>
                <a:uFillTx/>
                <a:latin typeface="Times New Roman" pitchFamily="18" charset="0"/>
                <a:ea typeface="楷体_GB2312" pitchFamily="49" charset="-122"/>
              </a:rPr>
              <a:t>20</a:t>
            </a:r>
            <a:endParaRPr kumimoji="1" lang="en-US" altLang="zh-CN"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18" name="Oval 1030"/>
          <p:cNvSpPr>
            <a:spLocks noChangeArrowheads="1"/>
          </p:cNvSpPr>
          <p:nvPr/>
        </p:nvSpPr>
        <p:spPr bwMode="auto">
          <a:xfrm>
            <a:off x="6019800" y="3176588"/>
            <a:ext cx="685800" cy="533400"/>
          </a:xfrm>
          <a:prstGeom prst="ellipse">
            <a:avLst/>
          </a:prstGeom>
          <a:noFill/>
          <a:ln w="25400" cap="sq">
            <a:solidFill>
              <a:srgbClr val="8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600" b="1" i="0" u="none" strike="noStrike" kern="0" cap="none" spc="0" normalizeH="0" baseline="0" noProof="0">
                <a:ln>
                  <a:noFill/>
                </a:ln>
                <a:solidFill>
                  <a:srgbClr val="990033"/>
                </a:solidFill>
                <a:effectLst/>
                <a:uLnTx/>
                <a:uFillTx/>
                <a:latin typeface="Times New Roman" pitchFamily="18" charset="0"/>
                <a:ea typeface="楷体_GB2312" pitchFamily="49" charset="-122"/>
              </a:rPr>
              <a:t>90</a:t>
            </a:r>
            <a:endParaRPr kumimoji="1" lang="en-US" altLang="zh-CN"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19" name="Oval 1031"/>
          <p:cNvSpPr>
            <a:spLocks noChangeArrowheads="1"/>
          </p:cNvSpPr>
          <p:nvPr/>
        </p:nvSpPr>
        <p:spPr bwMode="auto">
          <a:xfrm>
            <a:off x="5181600" y="4014788"/>
            <a:ext cx="685800" cy="533400"/>
          </a:xfrm>
          <a:prstGeom prst="ellipse">
            <a:avLst/>
          </a:prstGeom>
          <a:noFill/>
          <a:ln w="25400" cap="sq">
            <a:solidFill>
              <a:srgbClr val="8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600" b="1" i="0" u="none" strike="noStrike" kern="0" cap="none" spc="0" normalizeH="0" baseline="0" noProof="0">
                <a:ln>
                  <a:noFill/>
                </a:ln>
                <a:solidFill>
                  <a:srgbClr val="990033"/>
                </a:solidFill>
                <a:effectLst/>
                <a:uLnTx/>
                <a:uFillTx/>
                <a:latin typeface="Times New Roman" pitchFamily="18" charset="0"/>
                <a:ea typeface="楷体_GB2312" pitchFamily="49" charset="-122"/>
              </a:rPr>
              <a:t>85</a:t>
            </a:r>
            <a:endParaRPr kumimoji="1" lang="en-US" altLang="zh-CN"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0" name="Oval 1032"/>
          <p:cNvSpPr>
            <a:spLocks noChangeArrowheads="1"/>
          </p:cNvSpPr>
          <p:nvPr/>
        </p:nvSpPr>
        <p:spPr bwMode="auto">
          <a:xfrm>
            <a:off x="3124200" y="3176588"/>
            <a:ext cx="685800" cy="533400"/>
          </a:xfrm>
          <a:prstGeom prst="ellipse">
            <a:avLst/>
          </a:prstGeom>
          <a:noFill/>
          <a:ln w="25400" cap="sq">
            <a:solidFill>
              <a:srgbClr val="8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600" b="1" i="0" u="none" strike="noStrike" kern="0" cap="none" spc="0" normalizeH="0" baseline="0" noProof="0">
                <a:ln>
                  <a:noFill/>
                </a:ln>
                <a:solidFill>
                  <a:srgbClr val="990033"/>
                </a:solidFill>
                <a:effectLst/>
                <a:uLnTx/>
                <a:uFillTx/>
                <a:latin typeface="Times New Roman" pitchFamily="18" charset="0"/>
                <a:ea typeface="楷体_GB2312" pitchFamily="49" charset="-122"/>
              </a:rPr>
              <a:t>40</a:t>
            </a:r>
            <a:endParaRPr kumimoji="1" lang="en-US" altLang="zh-CN"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1" name="Oval 1033"/>
          <p:cNvSpPr>
            <a:spLocks noChangeArrowheads="1"/>
          </p:cNvSpPr>
          <p:nvPr/>
        </p:nvSpPr>
        <p:spPr bwMode="auto">
          <a:xfrm>
            <a:off x="2209800" y="4014788"/>
            <a:ext cx="685800" cy="533400"/>
          </a:xfrm>
          <a:prstGeom prst="ellipse">
            <a:avLst/>
          </a:prstGeom>
          <a:noFill/>
          <a:ln w="25400" cap="sq">
            <a:solidFill>
              <a:srgbClr val="8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600" b="1" i="0" u="none" strike="noStrike" kern="0" cap="none" spc="0" normalizeH="0" baseline="0" noProof="0">
                <a:ln>
                  <a:noFill/>
                </a:ln>
                <a:solidFill>
                  <a:srgbClr val="990033"/>
                </a:solidFill>
                <a:effectLst/>
                <a:uLnTx/>
                <a:uFillTx/>
                <a:latin typeface="Times New Roman" pitchFamily="18" charset="0"/>
                <a:ea typeface="楷体_GB2312" pitchFamily="49" charset="-122"/>
              </a:rPr>
              <a:t>35</a:t>
            </a:r>
            <a:endParaRPr kumimoji="1" lang="en-US" altLang="zh-CN"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2" name="Oval 1034"/>
          <p:cNvSpPr>
            <a:spLocks noChangeArrowheads="1"/>
          </p:cNvSpPr>
          <p:nvPr/>
        </p:nvSpPr>
        <p:spPr bwMode="auto">
          <a:xfrm>
            <a:off x="6477000" y="4852988"/>
            <a:ext cx="685800" cy="533400"/>
          </a:xfrm>
          <a:prstGeom prst="ellipse">
            <a:avLst/>
          </a:prstGeom>
          <a:noFill/>
          <a:ln w="25400" cap="sq">
            <a:solidFill>
              <a:srgbClr val="8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600" b="1" i="0" u="none" strike="noStrike" kern="0" cap="none" spc="0" normalizeH="0" baseline="0" noProof="0">
                <a:ln>
                  <a:noFill/>
                </a:ln>
                <a:solidFill>
                  <a:srgbClr val="990033"/>
                </a:solidFill>
                <a:effectLst/>
                <a:uLnTx/>
                <a:uFillTx/>
                <a:latin typeface="Times New Roman" pitchFamily="18" charset="0"/>
                <a:ea typeface="楷体_GB2312" pitchFamily="49" charset="-122"/>
              </a:rPr>
              <a:t>88</a:t>
            </a:r>
            <a:endParaRPr kumimoji="1" lang="en-US" altLang="zh-CN"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3" name="Line 1035"/>
          <p:cNvSpPr>
            <a:spLocks noChangeShapeType="1"/>
          </p:cNvSpPr>
          <p:nvPr/>
        </p:nvSpPr>
        <p:spPr bwMode="auto">
          <a:xfrm flipH="1">
            <a:off x="2590800" y="2262188"/>
            <a:ext cx="838200" cy="381000"/>
          </a:xfrm>
          <a:prstGeom prst="line">
            <a:avLst/>
          </a:prstGeom>
          <a:noFill/>
          <a:ln w="38100">
            <a:solidFill>
              <a:srgbClr val="336699"/>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24" name="Line 1036"/>
          <p:cNvSpPr>
            <a:spLocks noChangeShapeType="1"/>
          </p:cNvSpPr>
          <p:nvPr/>
        </p:nvSpPr>
        <p:spPr bwMode="auto">
          <a:xfrm flipH="1">
            <a:off x="1447800" y="2871788"/>
            <a:ext cx="609600" cy="381000"/>
          </a:xfrm>
          <a:prstGeom prst="line">
            <a:avLst/>
          </a:prstGeom>
          <a:noFill/>
          <a:ln w="38100">
            <a:solidFill>
              <a:srgbClr val="666699"/>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25" name="Line 1037"/>
          <p:cNvSpPr>
            <a:spLocks noChangeShapeType="1"/>
          </p:cNvSpPr>
          <p:nvPr/>
        </p:nvSpPr>
        <p:spPr bwMode="auto">
          <a:xfrm>
            <a:off x="4114800" y="2262188"/>
            <a:ext cx="762000" cy="381000"/>
          </a:xfrm>
          <a:prstGeom prst="line">
            <a:avLst/>
          </a:prstGeom>
          <a:noFill/>
          <a:ln w="38100">
            <a:solidFill>
              <a:srgbClr val="336699"/>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26" name="Line 1038"/>
          <p:cNvSpPr>
            <a:spLocks noChangeShapeType="1"/>
          </p:cNvSpPr>
          <p:nvPr/>
        </p:nvSpPr>
        <p:spPr bwMode="auto">
          <a:xfrm>
            <a:off x="2590800" y="2871788"/>
            <a:ext cx="609600" cy="381000"/>
          </a:xfrm>
          <a:prstGeom prst="line">
            <a:avLst/>
          </a:prstGeom>
          <a:noFill/>
          <a:ln w="38100">
            <a:solidFill>
              <a:srgbClr val="336699"/>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27" name="Line 1039"/>
          <p:cNvSpPr>
            <a:spLocks noChangeShapeType="1"/>
          </p:cNvSpPr>
          <p:nvPr/>
        </p:nvSpPr>
        <p:spPr bwMode="auto">
          <a:xfrm flipH="1">
            <a:off x="2667000" y="3633788"/>
            <a:ext cx="533400" cy="381000"/>
          </a:xfrm>
          <a:prstGeom prst="line">
            <a:avLst/>
          </a:prstGeom>
          <a:noFill/>
          <a:ln w="38100">
            <a:solidFill>
              <a:srgbClr val="336699"/>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28" name="Line 1040"/>
          <p:cNvSpPr>
            <a:spLocks noChangeShapeType="1"/>
          </p:cNvSpPr>
          <p:nvPr/>
        </p:nvSpPr>
        <p:spPr bwMode="auto">
          <a:xfrm>
            <a:off x="5486400" y="2947988"/>
            <a:ext cx="609600" cy="304800"/>
          </a:xfrm>
          <a:prstGeom prst="line">
            <a:avLst/>
          </a:prstGeom>
          <a:noFill/>
          <a:ln w="38100">
            <a:solidFill>
              <a:srgbClr val="336699"/>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29" name="Line 1041"/>
          <p:cNvSpPr>
            <a:spLocks noChangeShapeType="1"/>
          </p:cNvSpPr>
          <p:nvPr/>
        </p:nvSpPr>
        <p:spPr bwMode="auto">
          <a:xfrm flipH="1">
            <a:off x="5638800" y="3709988"/>
            <a:ext cx="533400" cy="381000"/>
          </a:xfrm>
          <a:prstGeom prst="line">
            <a:avLst/>
          </a:prstGeom>
          <a:noFill/>
          <a:ln w="38100">
            <a:solidFill>
              <a:srgbClr val="336699"/>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30" name="Line 1042"/>
          <p:cNvSpPr>
            <a:spLocks noChangeShapeType="1"/>
          </p:cNvSpPr>
          <p:nvPr/>
        </p:nvSpPr>
        <p:spPr bwMode="auto">
          <a:xfrm>
            <a:off x="5791200" y="4471988"/>
            <a:ext cx="762000" cy="457200"/>
          </a:xfrm>
          <a:prstGeom prst="line">
            <a:avLst/>
          </a:prstGeom>
          <a:noFill/>
          <a:ln w="38100">
            <a:solidFill>
              <a:srgbClr val="336699"/>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31" name="Oval 1043"/>
          <p:cNvSpPr>
            <a:spLocks noChangeArrowheads="1"/>
          </p:cNvSpPr>
          <p:nvPr/>
        </p:nvSpPr>
        <p:spPr bwMode="auto">
          <a:xfrm>
            <a:off x="1219200" y="4852988"/>
            <a:ext cx="685800" cy="533400"/>
          </a:xfrm>
          <a:prstGeom prst="ellipse">
            <a:avLst/>
          </a:prstGeom>
          <a:noFill/>
          <a:ln w="25400" cap="sq">
            <a:solidFill>
              <a:srgbClr val="8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600" b="1" i="0" u="none" strike="noStrike" kern="0" cap="none" spc="0" normalizeH="0" baseline="0" noProof="0">
                <a:ln>
                  <a:noFill/>
                </a:ln>
                <a:solidFill>
                  <a:srgbClr val="990033"/>
                </a:solidFill>
                <a:effectLst/>
                <a:uLnTx/>
                <a:uFillTx/>
                <a:latin typeface="Times New Roman" pitchFamily="18" charset="0"/>
                <a:ea typeface="楷体_GB2312" pitchFamily="49" charset="-122"/>
              </a:rPr>
              <a:t>32</a:t>
            </a:r>
            <a:endParaRPr kumimoji="1" lang="en-US" altLang="zh-CN"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32" name="Line 1044"/>
          <p:cNvSpPr>
            <a:spLocks noChangeShapeType="1"/>
          </p:cNvSpPr>
          <p:nvPr/>
        </p:nvSpPr>
        <p:spPr bwMode="auto">
          <a:xfrm flipH="1">
            <a:off x="1676400" y="4395788"/>
            <a:ext cx="609600" cy="457200"/>
          </a:xfrm>
          <a:prstGeom prst="line">
            <a:avLst/>
          </a:prstGeom>
          <a:noFill/>
          <a:ln w="38100">
            <a:solidFill>
              <a:srgbClr val="336699"/>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33" name="Oval 1046"/>
          <p:cNvSpPr>
            <a:spLocks noChangeArrowheads="1"/>
          </p:cNvSpPr>
          <p:nvPr/>
        </p:nvSpPr>
        <p:spPr bwMode="auto">
          <a:xfrm>
            <a:off x="3124200" y="3176588"/>
            <a:ext cx="685800" cy="533400"/>
          </a:xfrm>
          <a:prstGeom prst="ellipse">
            <a:avLst/>
          </a:prstGeom>
          <a:solidFill>
            <a:srgbClr val="FFFF99">
              <a:alpha val="50195"/>
            </a:srgbClr>
          </a:solidFill>
          <a:ln w="34925" cap="sq">
            <a:solidFill>
              <a:srgbClr val="800000"/>
            </a:solidFill>
            <a:round/>
            <a:headEnd type="none" w="sm" len="sm"/>
            <a:tailEnd type="none" w="sm" len="sm"/>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600" b="1" i="0" u="none" strike="noStrike" kern="0" cap="none" spc="0" normalizeH="0" baseline="0" noProof="0">
                <a:ln>
                  <a:noFill/>
                </a:ln>
                <a:solidFill>
                  <a:srgbClr val="990033"/>
                </a:solidFill>
                <a:effectLst/>
                <a:uLnTx/>
                <a:uFillTx/>
                <a:latin typeface="Times New Roman" pitchFamily="18" charset="0"/>
                <a:ea typeface="楷体_GB2312" pitchFamily="49" charset="-122"/>
              </a:rPr>
              <a:t>40</a:t>
            </a:r>
            <a:endParaRPr kumimoji="1" lang="en-US" altLang="zh-CN"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34" name="Oval 1047"/>
          <p:cNvSpPr>
            <a:spLocks noChangeArrowheads="1"/>
          </p:cNvSpPr>
          <p:nvPr/>
        </p:nvSpPr>
        <p:spPr bwMode="auto">
          <a:xfrm>
            <a:off x="3429000" y="1957388"/>
            <a:ext cx="685800" cy="533400"/>
          </a:xfrm>
          <a:prstGeom prst="ellipse">
            <a:avLst/>
          </a:prstGeom>
          <a:solidFill>
            <a:srgbClr val="FFFF99"/>
          </a:solidFill>
          <a:ln w="34925" cap="sq">
            <a:solidFill>
              <a:srgbClr val="800000"/>
            </a:solidFill>
            <a:round/>
            <a:headEnd type="none" w="sm" len="sm"/>
            <a:tailEnd type="none" w="sm" len="sm"/>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600" b="1" i="0" u="none" strike="noStrike" kern="0" cap="none" spc="0" normalizeH="0" baseline="0" noProof="0">
                <a:ln>
                  <a:noFill/>
                </a:ln>
                <a:solidFill>
                  <a:srgbClr val="3333FF"/>
                </a:solidFill>
                <a:effectLst/>
                <a:uLnTx/>
                <a:uFillTx/>
                <a:latin typeface="Times New Roman" pitchFamily="18" charset="0"/>
                <a:ea typeface="楷体_GB2312" pitchFamily="49" charset="-122"/>
              </a:rPr>
              <a:t>40</a:t>
            </a:r>
            <a:endParaRPr kumimoji="1" lang="en-US" altLang="zh-CN" sz="3000" b="1" i="0" u="none" strike="noStrike" kern="0" cap="none" spc="0" normalizeH="0" baseline="0" noProof="0">
              <a:ln>
                <a:noFill/>
              </a:ln>
              <a:solidFill>
                <a:srgbClr val="3333FF"/>
              </a:solidFill>
              <a:effectLst/>
              <a:uLnTx/>
              <a:uFillTx/>
              <a:latin typeface="Times New Roman" pitchFamily="18" charset="0"/>
              <a:ea typeface="楷体_GB2312" pitchFamily="49" charset="-122"/>
            </a:endParaRPr>
          </a:p>
        </p:txBody>
      </p:sp>
      <p:sp>
        <p:nvSpPr>
          <p:cNvPr id="35" name="Rectangle 1048"/>
          <p:cNvSpPr>
            <a:spLocks noChangeArrowheads="1"/>
          </p:cNvSpPr>
          <p:nvPr/>
        </p:nvSpPr>
        <p:spPr bwMode="auto">
          <a:xfrm>
            <a:off x="228600" y="6453188"/>
            <a:ext cx="4038600" cy="381000"/>
          </a:xfrm>
          <a:prstGeom prst="rect">
            <a:avLst/>
          </a:prstGeom>
          <a:solidFill>
            <a:srgbClr val="E2D700"/>
          </a:solidFill>
          <a:ln w="9525">
            <a:solidFill>
              <a:srgbClr val="A50021"/>
            </a:solidFill>
            <a:miter lim="800000"/>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36" name="Oval 1049"/>
          <p:cNvSpPr>
            <a:spLocks noChangeArrowheads="1"/>
          </p:cNvSpPr>
          <p:nvPr/>
        </p:nvSpPr>
        <p:spPr bwMode="auto">
          <a:xfrm>
            <a:off x="2667000" y="6453188"/>
            <a:ext cx="381000" cy="381000"/>
          </a:xfrm>
          <a:prstGeom prst="ellipse">
            <a:avLst/>
          </a:prstGeom>
          <a:solidFill>
            <a:srgbClr val="FFEDCD"/>
          </a:solidFill>
          <a:ln w="9525">
            <a:solidFill>
              <a:srgbClr val="A50021"/>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37" name="Oval 1050"/>
          <p:cNvSpPr>
            <a:spLocks noChangeArrowheads="1"/>
          </p:cNvSpPr>
          <p:nvPr/>
        </p:nvSpPr>
        <p:spPr bwMode="auto">
          <a:xfrm>
            <a:off x="2209800" y="6453188"/>
            <a:ext cx="381000" cy="381000"/>
          </a:xfrm>
          <a:prstGeom prst="ellipse">
            <a:avLst/>
          </a:prstGeom>
          <a:solidFill>
            <a:srgbClr val="FFFF00"/>
          </a:solidFill>
          <a:ln w="9525">
            <a:solidFill>
              <a:srgbClr val="A50021"/>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38" name="Oval 1051"/>
          <p:cNvSpPr>
            <a:spLocks noChangeArrowheads="1"/>
          </p:cNvSpPr>
          <p:nvPr/>
        </p:nvSpPr>
        <p:spPr bwMode="auto">
          <a:xfrm>
            <a:off x="228600" y="6453188"/>
            <a:ext cx="381000" cy="381000"/>
          </a:xfrm>
          <a:prstGeom prst="ellipse">
            <a:avLst/>
          </a:prstGeom>
          <a:solidFill>
            <a:srgbClr val="FFEDCD"/>
          </a:solidFill>
          <a:ln w="9525">
            <a:solidFill>
              <a:srgbClr val="A50021"/>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39" name="Oval 1052"/>
          <p:cNvSpPr>
            <a:spLocks noChangeArrowheads="1"/>
          </p:cNvSpPr>
          <p:nvPr/>
        </p:nvSpPr>
        <p:spPr bwMode="auto">
          <a:xfrm>
            <a:off x="3886200" y="6453188"/>
            <a:ext cx="381000" cy="381000"/>
          </a:xfrm>
          <a:prstGeom prst="ellipse">
            <a:avLst/>
          </a:prstGeom>
          <a:solidFill>
            <a:srgbClr val="FFEDCD"/>
          </a:solidFill>
          <a:ln w="9525">
            <a:solidFill>
              <a:srgbClr val="A50021"/>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useBgFill="1">
        <p:nvSpPr>
          <p:cNvPr id="40" name="Oval 1053"/>
          <p:cNvSpPr>
            <a:spLocks noChangeArrowheads="1"/>
          </p:cNvSpPr>
          <p:nvPr/>
        </p:nvSpPr>
        <p:spPr bwMode="auto">
          <a:xfrm>
            <a:off x="990600" y="6605588"/>
            <a:ext cx="76200" cy="76200"/>
          </a:xfrm>
          <a:prstGeom prst="ellipse">
            <a:avLst/>
          </a:prstGeom>
          <a:ln w="9525">
            <a:solidFill>
              <a:srgbClr val="A50021"/>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useBgFill="1">
        <p:nvSpPr>
          <p:cNvPr id="41" name="Oval 1054"/>
          <p:cNvSpPr>
            <a:spLocks noChangeArrowheads="1"/>
          </p:cNvSpPr>
          <p:nvPr/>
        </p:nvSpPr>
        <p:spPr bwMode="auto">
          <a:xfrm>
            <a:off x="1219200" y="6605588"/>
            <a:ext cx="76200" cy="76200"/>
          </a:xfrm>
          <a:prstGeom prst="ellipse">
            <a:avLst/>
          </a:prstGeom>
          <a:ln w="9525">
            <a:solidFill>
              <a:srgbClr val="A50021"/>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useBgFill="1">
        <p:nvSpPr>
          <p:cNvPr id="42" name="Oval 1055"/>
          <p:cNvSpPr>
            <a:spLocks noChangeArrowheads="1"/>
          </p:cNvSpPr>
          <p:nvPr/>
        </p:nvSpPr>
        <p:spPr bwMode="auto">
          <a:xfrm>
            <a:off x="1447800" y="6605588"/>
            <a:ext cx="76200" cy="76200"/>
          </a:xfrm>
          <a:prstGeom prst="ellipse">
            <a:avLst/>
          </a:prstGeom>
          <a:ln w="9525">
            <a:solidFill>
              <a:srgbClr val="A50021"/>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useBgFill="1">
        <p:nvSpPr>
          <p:cNvPr id="43" name="Oval 1056"/>
          <p:cNvSpPr>
            <a:spLocks noChangeArrowheads="1"/>
          </p:cNvSpPr>
          <p:nvPr/>
        </p:nvSpPr>
        <p:spPr bwMode="auto">
          <a:xfrm>
            <a:off x="3200400" y="6605588"/>
            <a:ext cx="76200" cy="76200"/>
          </a:xfrm>
          <a:prstGeom prst="ellipse">
            <a:avLst/>
          </a:prstGeom>
          <a:ln w="9525">
            <a:solidFill>
              <a:srgbClr val="A50021"/>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useBgFill="1">
        <p:nvSpPr>
          <p:cNvPr id="44" name="Oval 1057"/>
          <p:cNvSpPr>
            <a:spLocks noChangeArrowheads="1"/>
          </p:cNvSpPr>
          <p:nvPr/>
        </p:nvSpPr>
        <p:spPr bwMode="auto">
          <a:xfrm>
            <a:off x="3429000" y="6605588"/>
            <a:ext cx="76200" cy="76200"/>
          </a:xfrm>
          <a:prstGeom prst="ellipse">
            <a:avLst/>
          </a:prstGeom>
          <a:ln w="9525">
            <a:solidFill>
              <a:srgbClr val="A50021"/>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useBgFill="1">
        <p:nvSpPr>
          <p:cNvPr id="45" name="Oval 1058"/>
          <p:cNvSpPr>
            <a:spLocks noChangeArrowheads="1"/>
          </p:cNvSpPr>
          <p:nvPr/>
        </p:nvSpPr>
        <p:spPr bwMode="auto">
          <a:xfrm>
            <a:off x="3657600" y="6605588"/>
            <a:ext cx="76200" cy="76200"/>
          </a:xfrm>
          <a:prstGeom prst="ellipse">
            <a:avLst/>
          </a:prstGeom>
          <a:ln w="9525">
            <a:solidFill>
              <a:srgbClr val="A50021"/>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46" name="Oval 1060"/>
          <p:cNvSpPr>
            <a:spLocks noChangeArrowheads="1"/>
          </p:cNvSpPr>
          <p:nvPr/>
        </p:nvSpPr>
        <p:spPr bwMode="auto">
          <a:xfrm>
            <a:off x="2667000" y="6453188"/>
            <a:ext cx="381000" cy="381000"/>
          </a:xfrm>
          <a:prstGeom prst="ellipse">
            <a:avLst/>
          </a:prstGeom>
          <a:solidFill>
            <a:srgbClr val="FFFF00"/>
          </a:solidFill>
          <a:ln w="9525">
            <a:solidFill>
              <a:srgbClr val="A50021"/>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47" name="Oval 1061"/>
          <p:cNvSpPr>
            <a:spLocks noChangeArrowheads="1"/>
          </p:cNvSpPr>
          <p:nvPr/>
        </p:nvSpPr>
        <p:spPr bwMode="auto">
          <a:xfrm>
            <a:off x="2209800" y="6453188"/>
            <a:ext cx="381000" cy="381000"/>
          </a:xfrm>
          <a:prstGeom prst="ellipse">
            <a:avLst/>
          </a:prstGeom>
          <a:solidFill>
            <a:srgbClr val="E2D700"/>
          </a:solidFill>
          <a:ln w="9525">
            <a:solidFill>
              <a:srgbClr val="E2D70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48" name="Text Box 1062"/>
          <p:cNvSpPr txBox="1">
            <a:spLocks noChangeArrowheads="1"/>
          </p:cNvSpPr>
          <p:nvPr/>
        </p:nvSpPr>
        <p:spPr bwMode="auto">
          <a:xfrm>
            <a:off x="5000625" y="5562600"/>
            <a:ext cx="4083050" cy="1082412"/>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kumimoji="1" lang="zh-CN" altLang="en-US" sz="28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以其前驱替代之，然</a:t>
            </a:r>
            <a:endParaRPr kumimoji="1" lang="en-US" altLang="zh-CN" sz="2800" b="1" i="0" u="none" strike="noStrike" kern="0" cap="none" spc="0" normalizeH="0" baseline="0" noProof="0" dirty="0">
              <a:ln>
                <a:noFill/>
              </a:ln>
              <a:solidFill>
                <a:srgbClr val="0000CC"/>
              </a:solidFill>
              <a:effectLst/>
              <a:uLnTx/>
              <a:uFillTx/>
              <a:latin typeface="Times New Roman" pitchFamily="18" charset="0"/>
              <a:ea typeface="楷体_GB2312" pitchFamily="49" charset="-122"/>
            </a:endParaRPr>
          </a:p>
          <a:p>
            <a:pPr marL="0" marR="0" lvl="0" indent="0" algn="ctr" defTabSz="914400" eaLnBrk="1" fontAlgn="base" latinLnBrk="0" hangingPunct="1">
              <a:lnSpc>
                <a:spcPct val="120000"/>
              </a:lnSpc>
              <a:spcBef>
                <a:spcPct val="0"/>
              </a:spcBef>
              <a:spcAft>
                <a:spcPct val="0"/>
              </a:spcAft>
              <a:buClrTx/>
              <a:buSzTx/>
              <a:buFontTx/>
              <a:buNone/>
              <a:tabLst/>
              <a:defRPr/>
            </a:pPr>
            <a:r>
              <a:rPr kumimoji="1" lang="zh-CN" altLang="en-US" sz="28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后再删除该前驱结点</a:t>
            </a:r>
          </a:p>
        </p:txBody>
      </p:sp>
      <p:sp>
        <p:nvSpPr>
          <p:cNvPr id="49" name="AutoShape 1063"/>
          <p:cNvSpPr>
            <a:spLocks noChangeArrowheads="1"/>
          </p:cNvSpPr>
          <p:nvPr/>
        </p:nvSpPr>
        <p:spPr bwMode="auto">
          <a:xfrm>
            <a:off x="2514600" y="2871788"/>
            <a:ext cx="152400" cy="1143000"/>
          </a:xfrm>
          <a:prstGeom prst="downArrow">
            <a:avLst>
              <a:gd name="adj1" fmla="val 50000"/>
              <a:gd name="adj2" fmla="val 187500"/>
            </a:avLst>
          </a:prstGeom>
          <a:solidFill>
            <a:srgbClr val="FF0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useBgFill="1">
        <p:nvSpPr>
          <p:cNvPr id="50" name="Rectangle 1064"/>
          <p:cNvSpPr>
            <a:spLocks noChangeArrowheads="1"/>
          </p:cNvSpPr>
          <p:nvPr/>
        </p:nvSpPr>
        <p:spPr bwMode="auto">
          <a:xfrm>
            <a:off x="2667000" y="2871788"/>
            <a:ext cx="1295400" cy="1143000"/>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51" name="AutoShape 1066"/>
          <p:cNvSpPr>
            <a:spLocks noChangeArrowheads="1"/>
          </p:cNvSpPr>
          <p:nvPr/>
        </p:nvSpPr>
        <p:spPr bwMode="auto">
          <a:xfrm>
            <a:off x="2819400" y="5843588"/>
            <a:ext cx="76200" cy="609600"/>
          </a:xfrm>
          <a:prstGeom prst="downArrow">
            <a:avLst>
              <a:gd name="adj1" fmla="val 50000"/>
              <a:gd name="adj2" fmla="val 200000"/>
            </a:avLst>
          </a:prstGeom>
          <a:solidFill>
            <a:srgbClr val="A50021"/>
          </a:solidFill>
          <a:ln w="9525">
            <a:solidFill>
              <a:srgbClr val="A50021"/>
            </a:solidFill>
            <a:miter lim="800000"/>
            <a:headEnd/>
            <a:tailEnd/>
          </a:ln>
        </p:spPr>
        <p:txBody>
          <a:bodyPr vert="eaVert"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52" name="Text Box 1067"/>
          <p:cNvSpPr txBox="1">
            <a:spLocks noChangeArrowheads="1"/>
          </p:cNvSpPr>
          <p:nvPr/>
        </p:nvSpPr>
        <p:spPr bwMode="auto">
          <a:xfrm>
            <a:off x="2813050" y="5538788"/>
            <a:ext cx="16271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2800" b="1" i="0" u="none" strike="noStrike" kern="0" cap="none" spc="0" normalizeH="0" baseline="0" noProof="0">
                <a:ln>
                  <a:noFill/>
                </a:ln>
                <a:solidFill>
                  <a:srgbClr val="3333FF"/>
                </a:solidFill>
                <a:effectLst/>
                <a:uLnTx/>
                <a:uFillTx/>
                <a:latin typeface="Times New Roman" pitchFamily="18" charset="0"/>
                <a:ea typeface="楷体_GB2312" pitchFamily="49" charset="-122"/>
              </a:rPr>
              <a:t>被删结点</a:t>
            </a:r>
            <a:endParaRPr kumimoji="1" lang="zh-CN" altLang="en-US" sz="3200" b="1" i="0" u="none" strike="noStrike" kern="0" cap="none" spc="0" normalizeH="0" baseline="0" noProof="0">
              <a:ln>
                <a:noFill/>
              </a:ln>
              <a:solidFill>
                <a:srgbClr val="3333FF"/>
              </a:solidFill>
              <a:effectLst/>
              <a:uLnTx/>
              <a:uFillTx/>
              <a:latin typeface="Times New Roman" pitchFamily="18" charset="0"/>
              <a:ea typeface="楷体_GB2312" pitchFamily="49" charset="-122"/>
            </a:endParaRPr>
          </a:p>
        </p:txBody>
      </p:sp>
      <p:sp>
        <p:nvSpPr>
          <p:cNvPr id="53" name="AutoShape 1069"/>
          <p:cNvSpPr>
            <a:spLocks noChangeArrowheads="1"/>
          </p:cNvSpPr>
          <p:nvPr/>
        </p:nvSpPr>
        <p:spPr bwMode="auto">
          <a:xfrm>
            <a:off x="2368550" y="5843588"/>
            <a:ext cx="76200" cy="609600"/>
          </a:xfrm>
          <a:prstGeom prst="downArrow">
            <a:avLst>
              <a:gd name="adj1" fmla="val 50000"/>
              <a:gd name="adj2" fmla="val 200000"/>
            </a:avLst>
          </a:prstGeom>
          <a:solidFill>
            <a:srgbClr val="006600"/>
          </a:solidFill>
          <a:ln w="9525">
            <a:solidFill>
              <a:srgbClr val="006600"/>
            </a:solidFill>
            <a:miter lim="800000"/>
            <a:headEnd/>
            <a:tailEnd/>
          </a:ln>
        </p:spPr>
        <p:txBody>
          <a:bodyPr vert="eaVert"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54" name="Text Box 1070"/>
          <p:cNvSpPr txBox="1">
            <a:spLocks noChangeArrowheads="1"/>
          </p:cNvSpPr>
          <p:nvPr/>
        </p:nvSpPr>
        <p:spPr bwMode="auto">
          <a:xfrm>
            <a:off x="831850" y="5538788"/>
            <a:ext cx="16271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2800" b="1" i="0" u="none" strike="noStrike" kern="0" cap="none" spc="0" normalizeH="0" baseline="0" noProof="0">
                <a:ln>
                  <a:noFill/>
                </a:ln>
                <a:solidFill>
                  <a:srgbClr val="002060"/>
                </a:solidFill>
                <a:effectLst/>
                <a:uLnTx/>
                <a:uFillTx/>
                <a:latin typeface="Times New Roman" pitchFamily="18" charset="0"/>
                <a:ea typeface="楷体_GB2312" pitchFamily="49" charset="-122"/>
              </a:rPr>
              <a:t>前驱结点</a:t>
            </a:r>
            <a:endParaRPr kumimoji="1" lang="zh-CN" altLang="en-US" sz="3200" b="1" i="0" u="none" strike="noStrike" kern="0" cap="none" spc="0" normalizeH="0" baseline="0" noProof="0">
              <a:ln>
                <a:noFill/>
              </a:ln>
              <a:solidFill>
                <a:srgbClr val="002060"/>
              </a:solidFill>
              <a:effectLst/>
              <a:uLnTx/>
              <a:uFillTx/>
              <a:latin typeface="Times New Roman" pitchFamily="18" charset="0"/>
              <a:ea typeface="楷体_GB2312" pitchFamily="49" charset="-122"/>
            </a:endParaRPr>
          </a:p>
        </p:txBody>
      </p:sp>
      <p:sp>
        <p:nvSpPr>
          <p:cNvPr id="55" name="Freeform 1071"/>
          <p:cNvSpPr>
            <a:spLocks/>
          </p:cNvSpPr>
          <p:nvPr/>
        </p:nvSpPr>
        <p:spPr bwMode="auto">
          <a:xfrm>
            <a:off x="3810000" y="1195388"/>
            <a:ext cx="1066800" cy="762000"/>
          </a:xfrm>
          <a:custGeom>
            <a:avLst/>
            <a:gdLst>
              <a:gd name="T0" fmla="*/ 1693545178 w 672"/>
              <a:gd name="T1" fmla="*/ 0 h 480"/>
              <a:gd name="T2" fmla="*/ 483870023 w 672"/>
              <a:gd name="T3" fmla="*/ 604837545 h 480"/>
              <a:gd name="T4" fmla="*/ 1209674957 w 672"/>
              <a:gd name="T5" fmla="*/ 604837545 h 480"/>
              <a:gd name="T6" fmla="*/ 0 w 672"/>
              <a:gd name="T7" fmla="*/ 1209675089 h 480"/>
              <a:gd name="T8" fmla="*/ 0 60000 65536"/>
              <a:gd name="T9" fmla="*/ 0 60000 65536"/>
              <a:gd name="T10" fmla="*/ 0 60000 65536"/>
              <a:gd name="T11" fmla="*/ 0 60000 65536"/>
              <a:gd name="T12" fmla="*/ 0 w 672"/>
              <a:gd name="T13" fmla="*/ 0 h 480"/>
              <a:gd name="T14" fmla="*/ 672 w 672"/>
              <a:gd name="T15" fmla="*/ 480 h 480"/>
            </a:gdLst>
            <a:ahLst/>
            <a:cxnLst>
              <a:cxn ang="T8">
                <a:pos x="T0" y="T1"/>
              </a:cxn>
              <a:cxn ang="T9">
                <a:pos x="T2" y="T3"/>
              </a:cxn>
              <a:cxn ang="T10">
                <a:pos x="T4" y="T5"/>
              </a:cxn>
              <a:cxn ang="T11">
                <a:pos x="T6" y="T7"/>
              </a:cxn>
            </a:cxnLst>
            <a:rect l="T12" t="T13" r="T14" b="T15"/>
            <a:pathLst>
              <a:path w="672" h="480">
                <a:moveTo>
                  <a:pt x="672" y="0"/>
                </a:moveTo>
                <a:cubicBezTo>
                  <a:pt x="448" y="100"/>
                  <a:pt x="224" y="200"/>
                  <a:pt x="192" y="240"/>
                </a:cubicBezTo>
                <a:cubicBezTo>
                  <a:pt x="160" y="280"/>
                  <a:pt x="512" y="200"/>
                  <a:pt x="480" y="240"/>
                </a:cubicBezTo>
                <a:cubicBezTo>
                  <a:pt x="448" y="280"/>
                  <a:pt x="224" y="380"/>
                  <a:pt x="0" y="480"/>
                </a:cubicBezTo>
              </a:path>
            </a:pathLst>
          </a:custGeom>
          <a:noFill/>
          <a:ln w="31750">
            <a:solidFill>
              <a:srgbClr val="A50021"/>
            </a:solidFill>
            <a:round/>
            <a:headEnd/>
            <a:tailEnd type="triangle" w="med"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56" name="Text Box 1072"/>
          <p:cNvSpPr txBox="1">
            <a:spLocks noChangeArrowheads="1"/>
          </p:cNvSpPr>
          <p:nvPr/>
        </p:nvSpPr>
        <p:spPr bwMode="auto">
          <a:xfrm>
            <a:off x="5671507" y="1468438"/>
            <a:ext cx="272382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2800" b="1" i="0" u="none" strike="noStrike" kern="0" cap="none" spc="0" normalizeH="0" baseline="0" noProof="0" dirty="0">
                <a:ln>
                  <a:noFill/>
                </a:ln>
                <a:solidFill>
                  <a:srgbClr val="3333FF"/>
                </a:solidFill>
                <a:effectLst/>
                <a:uLnTx/>
                <a:uFillTx/>
                <a:latin typeface="Times New Roman" pitchFamily="18" charset="0"/>
                <a:ea typeface="楷体_GB2312" pitchFamily="49" charset="-122"/>
              </a:rPr>
              <a:t>被删关键字 </a:t>
            </a:r>
            <a:r>
              <a:rPr kumimoji="1" lang="en-US" altLang="zh-CN" sz="2800" b="1" i="0" u="none" strike="noStrike" kern="0" cap="none" spc="0" normalizeH="0" baseline="0" noProof="0" dirty="0">
                <a:ln>
                  <a:noFill/>
                </a:ln>
                <a:solidFill>
                  <a:srgbClr val="3333FF"/>
                </a:solidFill>
                <a:effectLst/>
                <a:uLnTx/>
                <a:uFillTx/>
                <a:latin typeface="Times New Roman" pitchFamily="18" charset="0"/>
                <a:ea typeface="楷体_GB2312" pitchFamily="49" charset="-122"/>
              </a:rPr>
              <a:t>= 50</a:t>
            </a:r>
            <a:endParaRPr kumimoji="1" lang="en-US" altLang="zh-CN" sz="2800" b="1" i="0" u="none" strike="noStrike" kern="0" cap="none" spc="0" normalizeH="0" baseline="0" noProof="0" dirty="0">
              <a:ln>
                <a:noFill/>
              </a:ln>
              <a:solidFill>
                <a:srgbClr val="6600CC"/>
              </a:solidFill>
              <a:effectLst/>
              <a:uLnTx/>
              <a:uFillTx/>
              <a:latin typeface="Times New Roman" pitchFamily="18" charset="0"/>
              <a:ea typeface="楷体_GB2312" pitchFamily="49" charset="-122"/>
            </a:endParaRPr>
          </a:p>
        </p:txBody>
      </p:sp>
      <p:sp>
        <p:nvSpPr>
          <p:cNvPr id="57" name="Text Box 34"/>
          <p:cNvSpPr txBox="1">
            <a:spLocks noChangeArrowheads="1"/>
          </p:cNvSpPr>
          <p:nvPr/>
        </p:nvSpPr>
        <p:spPr bwMode="auto">
          <a:xfrm>
            <a:off x="395288" y="847725"/>
            <a:ext cx="80343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dirty="0">
                <a:ea typeface="宋体" charset="-122"/>
              </a:rPr>
              <a:t> </a:t>
            </a:r>
            <a:r>
              <a:rPr lang="zh-CN" altLang="en-US" sz="2800" dirty="0">
                <a:ea typeface="宋体" charset="-122"/>
              </a:rPr>
              <a:t>二叉排序树的结点删除方法</a:t>
            </a:r>
            <a:r>
              <a:rPr lang="en-US" altLang="zh-CN" sz="2800" dirty="0">
                <a:ea typeface="宋体" charset="-122"/>
              </a:rPr>
              <a:t>—</a:t>
            </a:r>
            <a:r>
              <a:rPr lang="zh-CN" altLang="en-US" sz="2800" dirty="0">
                <a:solidFill>
                  <a:srgbClr val="3333FF"/>
                </a:solidFill>
                <a:ea typeface="宋体" charset="-122"/>
              </a:rPr>
              <a:t>左右子树均不空</a:t>
            </a:r>
            <a:endParaRPr lang="zh-CN" altLang="en-US" sz="2800" dirty="0">
              <a:ea typeface="宋体" charset="-122"/>
            </a:endParaRPr>
          </a:p>
        </p:txBody>
      </p:sp>
    </p:spTree>
    <p:extLst>
      <p:ext uri="{BB962C8B-B14F-4D97-AF65-F5344CB8AC3E}">
        <p14:creationId xmlns:p14="http://schemas.microsoft.com/office/powerpoint/2010/main" val="108245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1+#ppt_w/2"/>
                                          </p:val>
                                        </p:tav>
                                        <p:tav tm="100000">
                                          <p:val>
                                            <p:strVal val="#ppt_x"/>
                                          </p:val>
                                        </p:tav>
                                      </p:tavLst>
                                    </p:anim>
                                    <p:anim calcmode="lin" valueType="num">
                                      <p:cBhvr additive="base">
                                        <p:cTn id="8" dur="500" fill="hold"/>
                                        <p:tgtEl>
                                          <p:spTgt spid="5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left)">
                                      <p:cBhvr>
                                        <p:cTn id="13" dur="500"/>
                                        <p:tgtEl>
                                          <p:spTgt spid="35"/>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left)">
                                      <p:cBhvr>
                                        <p:cTn id="17" dur="500"/>
                                        <p:tgtEl>
                                          <p:spTgt spid="38"/>
                                        </p:tgtEl>
                                      </p:cBhvr>
                                    </p:animEffect>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wipe(left)">
                                      <p:cBhvr>
                                        <p:cTn id="21" dur="500"/>
                                        <p:tgtEl>
                                          <p:spTgt spid="40"/>
                                        </p:tgtEl>
                                      </p:cBhvr>
                                    </p:animEffect>
                                  </p:childTnLst>
                                </p:cTn>
                              </p:par>
                            </p:childTnLst>
                          </p:cTn>
                        </p:par>
                        <p:par>
                          <p:cTn id="22" fill="hold">
                            <p:stCondLst>
                              <p:cond delay="1500"/>
                            </p:stCondLst>
                            <p:childTnLst>
                              <p:par>
                                <p:cTn id="23" presetID="22" presetClass="entr" presetSubtype="8"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left)">
                                      <p:cBhvr>
                                        <p:cTn id="25" dur="500"/>
                                        <p:tgtEl>
                                          <p:spTgt spid="41"/>
                                        </p:tgtEl>
                                      </p:cBhvr>
                                    </p:animEffect>
                                  </p:childTnLst>
                                </p:cTn>
                              </p:par>
                            </p:childTnLst>
                          </p:cTn>
                        </p:par>
                        <p:par>
                          <p:cTn id="26" fill="hold">
                            <p:stCondLst>
                              <p:cond delay="2000"/>
                            </p:stCondLst>
                            <p:childTnLst>
                              <p:par>
                                <p:cTn id="27" presetID="22" presetClass="entr" presetSubtype="8" fill="hold" grpId="0" nodeType="after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wipe(left)">
                                      <p:cBhvr>
                                        <p:cTn id="29" dur="500"/>
                                        <p:tgtEl>
                                          <p:spTgt spid="42"/>
                                        </p:tgtEl>
                                      </p:cBhvr>
                                    </p:animEffect>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childTnLst>
                          </p:cTn>
                        </p:par>
                        <p:par>
                          <p:cTn id="34" fill="hold">
                            <p:stCondLst>
                              <p:cond delay="3000"/>
                            </p:stCondLst>
                            <p:childTnLst>
                              <p:par>
                                <p:cTn id="35" presetID="22" presetClass="entr" presetSubtype="8" fill="hold" grpId="0" nodeType="after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wipe(left)">
                                      <p:cBhvr>
                                        <p:cTn id="37" dur="500"/>
                                        <p:tgtEl>
                                          <p:spTgt spid="43"/>
                                        </p:tgtEl>
                                      </p:cBhvr>
                                    </p:animEffect>
                                  </p:childTnLst>
                                </p:cTn>
                              </p:par>
                            </p:childTnLst>
                          </p:cTn>
                        </p:par>
                        <p:par>
                          <p:cTn id="38" fill="hold">
                            <p:stCondLst>
                              <p:cond delay="3500"/>
                            </p:stCondLst>
                            <p:childTnLst>
                              <p:par>
                                <p:cTn id="39" presetID="22" presetClass="entr" presetSubtype="8" fill="hold" grpId="0" nodeType="after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wipe(left)">
                                      <p:cBhvr>
                                        <p:cTn id="41" dur="500"/>
                                        <p:tgtEl>
                                          <p:spTgt spid="44"/>
                                        </p:tgtEl>
                                      </p:cBhvr>
                                    </p:animEffect>
                                  </p:childTnLst>
                                </p:cTn>
                              </p:par>
                            </p:childTnLst>
                          </p:cTn>
                        </p:par>
                        <p:par>
                          <p:cTn id="42" fill="hold">
                            <p:stCondLst>
                              <p:cond delay="4000"/>
                            </p:stCondLst>
                            <p:childTnLst>
                              <p:par>
                                <p:cTn id="43" presetID="22" presetClass="entr" presetSubtype="8" fill="hold" grpId="0" nodeType="after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wipe(left)">
                                      <p:cBhvr>
                                        <p:cTn id="45" dur="500"/>
                                        <p:tgtEl>
                                          <p:spTgt spid="45"/>
                                        </p:tgtEl>
                                      </p:cBhvr>
                                    </p:animEffect>
                                  </p:childTnLst>
                                </p:cTn>
                              </p:par>
                            </p:childTnLst>
                          </p:cTn>
                        </p:par>
                        <p:par>
                          <p:cTn id="46" fill="hold">
                            <p:stCondLst>
                              <p:cond delay="4500"/>
                            </p:stCondLst>
                            <p:childTnLst>
                              <p:par>
                                <p:cTn id="47" presetID="22" presetClass="entr" presetSubtype="8" fill="hold" grpId="0" nodeType="after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left)">
                                      <p:cBhvr>
                                        <p:cTn id="49" dur="500"/>
                                        <p:tgtEl>
                                          <p:spTgt spid="39"/>
                                        </p:tgtEl>
                                      </p:cBhvr>
                                    </p:animEffect>
                                  </p:childTnLst>
                                </p:cTn>
                              </p:par>
                            </p:childTnLst>
                          </p:cTn>
                        </p:par>
                      </p:childTnLst>
                    </p:cTn>
                  </p:par>
                  <p:par>
                    <p:cTn id="50" fill="hold">
                      <p:stCondLst>
                        <p:cond delay="indefinite"/>
                      </p:stCondLst>
                      <p:childTnLst>
                        <p:par>
                          <p:cTn id="51" fill="hold">
                            <p:stCondLst>
                              <p:cond delay="0"/>
                            </p:stCondLst>
                            <p:childTnLst>
                              <p:par>
                                <p:cTn id="52" presetID="17" presetClass="entr" presetSubtype="1" fill="hold" grpId="0" nodeType="clickEffect">
                                  <p:stCondLst>
                                    <p:cond delay="0"/>
                                  </p:stCondLst>
                                  <p:childTnLst>
                                    <p:set>
                                      <p:cBhvr>
                                        <p:cTn id="53" dur="1" fill="hold">
                                          <p:stCondLst>
                                            <p:cond delay="0"/>
                                          </p:stCondLst>
                                        </p:cTn>
                                        <p:tgtEl>
                                          <p:spTgt spid="51"/>
                                        </p:tgtEl>
                                        <p:attrNameLst>
                                          <p:attrName>style.visibility</p:attrName>
                                        </p:attrNameLst>
                                      </p:cBhvr>
                                      <p:to>
                                        <p:strVal val="visible"/>
                                      </p:to>
                                    </p:set>
                                    <p:anim calcmode="lin" valueType="num">
                                      <p:cBhvr>
                                        <p:cTn id="54" dur="500" fill="hold"/>
                                        <p:tgtEl>
                                          <p:spTgt spid="51"/>
                                        </p:tgtEl>
                                        <p:attrNameLst>
                                          <p:attrName>ppt_x</p:attrName>
                                        </p:attrNameLst>
                                      </p:cBhvr>
                                      <p:tavLst>
                                        <p:tav tm="0">
                                          <p:val>
                                            <p:strVal val="#ppt_x"/>
                                          </p:val>
                                        </p:tav>
                                        <p:tav tm="100000">
                                          <p:val>
                                            <p:strVal val="#ppt_x"/>
                                          </p:val>
                                        </p:tav>
                                      </p:tavLst>
                                    </p:anim>
                                    <p:anim calcmode="lin" valueType="num">
                                      <p:cBhvr>
                                        <p:cTn id="55" dur="500" fill="hold"/>
                                        <p:tgtEl>
                                          <p:spTgt spid="51"/>
                                        </p:tgtEl>
                                        <p:attrNameLst>
                                          <p:attrName>ppt_y</p:attrName>
                                        </p:attrNameLst>
                                      </p:cBhvr>
                                      <p:tavLst>
                                        <p:tav tm="0">
                                          <p:val>
                                            <p:strVal val="#ppt_y-#ppt_h/2"/>
                                          </p:val>
                                        </p:tav>
                                        <p:tav tm="100000">
                                          <p:val>
                                            <p:strVal val="#ppt_y"/>
                                          </p:val>
                                        </p:tav>
                                      </p:tavLst>
                                    </p:anim>
                                    <p:anim calcmode="lin" valueType="num">
                                      <p:cBhvr>
                                        <p:cTn id="56" dur="500" fill="hold"/>
                                        <p:tgtEl>
                                          <p:spTgt spid="51"/>
                                        </p:tgtEl>
                                        <p:attrNameLst>
                                          <p:attrName>ppt_w</p:attrName>
                                        </p:attrNameLst>
                                      </p:cBhvr>
                                      <p:tavLst>
                                        <p:tav tm="0">
                                          <p:val>
                                            <p:strVal val="#ppt_w"/>
                                          </p:val>
                                        </p:tav>
                                        <p:tav tm="100000">
                                          <p:val>
                                            <p:strVal val="#ppt_w"/>
                                          </p:val>
                                        </p:tav>
                                      </p:tavLst>
                                    </p:anim>
                                    <p:anim calcmode="lin" valueType="num">
                                      <p:cBhvr>
                                        <p:cTn id="57" dur="500" fill="hold"/>
                                        <p:tgtEl>
                                          <p:spTgt spid="51"/>
                                        </p:tgtEl>
                                        <p:attrNameLst>
                                          <p:attrName>ppt_h</p:attrName>
                                        </p:attrNameLst>
                                      </p:cBhvr>
                                      <p:tavLst>
                                        <p:tav tm="0">
                                          <p:val>
                                            <p:fltVal val="0"/>
                                          </p:val>
                                        </p:tav>
                                        <p:tav tm="100000">
                                          <p:val>
                                            <p:strVal val="#ppt_h"/>
                                          </p:val>
                                        </p:tav>
                                      </p:tavLst>
                                    </p:anim>
                                  </p:childTnLst>
                                </p:cTn>
                              </p:par>
                            </p:childTnLst>
                          </p:cTn>
                        </p:par>
                        <p:par>
                          <p:cTn id="58" fill="hold">
                            <p:stCondLst>
                              <p:cond delay="500"/>
                            </p:stCondLst>
                            <p:childTnLst>
                              <p:par>
                                <p:cTn id="59" presetID="12" presetClass="entr" presetSubtype="8" fill="hold" grpId="0" nodeType="after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slide(fromLeft)">
                                      <p:cBhvr>
                                        <p:cTn id="61" dur="500"/>
                                        <p:tgtEl>
                                          <p:spTgt spid="52"/>
                                        </p:tgtEl>
                                      </p:cBhvr>
                                    </p:animEffect>
                                  </p:childTnLst>
                                </p:cTn>
                              </p:par>
                            </p:childTnLst>
                          </p:cTn>
                        </p:par>
                      </p:childTnLst>
                    </p:cTn>
                  </p:par>
                  <p:par>
                    <p:cTn id="62" fill="hold">
                      <p:stCondLst>
                        <p:cond delay="indefinite"/>
                      </p:stCondLst>
                      <p:childTnLst>
                        <p:par>
                          <p:cTn id="63" fill="hold">
                            <p:stCondLst>
                              <p:cond delay="0"/>
                            </p:stCondLst>
                            <p:childTnLst>
                              <p:par>
                                <p:cTn id="64" presetID="17" presetClass="entr" presetSubtype="1" fill="hold" grpId="0" nodeType="clickEffect">
                                  <p:stCondLst>
                                    <p:cond delay="0"/>
                                  </p:stCondLst>
                                  <p:childTnLst>
                                    <p:set>
                                      <p:cBhvr>
                                        <p:cTn id="65" dur="1" fill="hold">
                                          <p:stCondLst>
                                            <p:cond delay="0"/>
                                          </p:stCondLst>
                                        </p:cTn>
                                        <p:tgtEl>
                                          <p:spTgt spid="53"/>
                                        </p:tgtEl>
                                        <p:attrNameLst>
                                          <p:attrName>style.visibility</p:attrName>
                                        </p:attrNameLst>
                                      </p:cBhvr>
                                      <p:to>
                                        <p:strVal val="visible"/>
                                      </p:to>
                                    </p:set>
                                    <p:anim calcmode="lin" valueType="num">
                                      <p:cBhvr>
                                        <p:cTn id="66" dur="500" fill="hold"/>
                                        <p:tgtEl>
                                          <p:spTgt spid="53"/>
                                        </p:tgtEl>
                                        <p:attrNameLst>
                                          <p:attrName>ppt_x</p:attrName>
                                        </p:attrNameLst>
                                      </p:cBhvr>
                                      <p:tavLst>
                                        <p:tav tm="0">
                                          <p:val>
                                            <p:strVal val="#ppt_x"/>
                                          </p:val>
                                        </p:tav>
                                        <p:tav tm="100000">
                                          <p:val>
                                            <p:strVal val="#ppt_x"/>
                                          </p:val>
                                        </p:tav>
                                      </p:tavLst>
                                    </p:anim>
                                    <p:anim calcmode="lin" valueType="num">
                                      <p:cBhvr>
                                        <p:cTn id="67" dur="500" fill="hold"/>
                                        <p:tgtEl>
                                          <p:spTgt spid="53"/>
                                        </p:tgtEl>
                                        <p:attrNameLst>
                                          <p:attrName>ppt_y</p:attrName>
                                        </p:attrNameLst>
                                      </p:cBhvr>
                                      <p:tavLst>
                                        <p:tav tm="0">
                                          <p:val>
                                            <p:strVal val="#ppt_y-#ppt_h/2"/>
                                          </p:val>
                                        </p:tav>
                                        <p:tav tm="100000">
                                          <p:val>
                                            <p:strVal val="#ppt_y"/>
                                          </p:val>
                                        </p:tav>
                                      </p:tavLst>
                                    </p:anim>
                                    <p:anim calcmode="lin" valueType="num">
                                      <p:cBhvr>
                                        <p:cTn id="68" dur="500" fill="hold"/>
                                        <p:tgtEl>
                                          <p:spTgt spid="53"/>
                                        </p:tgtEl>
                                        <p:attrNameLst>
                                          <p:attrName>ppt_w</p:attrName>
                                        </p:attrNameLst>
                                      </p:cBhvr>
                                      <p:tavLst>
                                        <p:tav tm="0">
                                          <p:val>
                                            <p:strVal val="#ppt_w"/>
                                          </p:val>
                                        </p:tav>
                                        <p:tav tm="100000">
                                          <p:val>
                                            <p:strVal val="#ppt_w"/>
                                          </p:val>
                                        </p:tav>
                                      </p:tavLst>
                                    </p:anim>
                                    <p:anim calcmode="lin" valueType="num">
                                      <p:cBhvr>
                                        <p:cTn id="69" dur="500" fill="hold"/>
                                        <p:tgtEl>
                                          <p:spTgt spid="53"/>
                                        </p:tgtEl>
                                        <p:attrNameLst>
                                          <p:attrName>ppt_h</p:attrName>
                                        </p:attrNameLst>
                                      </p:cBhvr>
                                      <p:tavLst>
                                        <p:tav tm="0">
                                          <p:val>
                                            <p:fltVal val="0"/>
                                          </p:val>
                                        </p:tav>
                                        <p:tav tm="100000">
                                          <p:val>
                                            <p:strVal val="#ppt_h"/>
                                          </p:val>
                                        </p:tav>
                                      </p:tavLst>
                                    </p:anim>
                                  </p:childTnLst>
                                </p:cTn>
                              </p:par>
                            </p:childTnLst>
                          </p:cTn>
                        </p:par>
                        <p:par>
                          <p:cTn id="70" fill="hold">
                            <p:stCondLst>
                              <p:cond delay="500"/>
                            </p:stCondLst>
                            <p:childTnLst>
                              <p:par>
                                <p:cTn id="71" presetID="12" presetClass="entr" presetSubtype="8" fill="hold" grpId="0" nodeType="afterEffect">
                                  <p:stCondLst>
                                    <p:cond delay="0"/>
                                  </p:stCondLst>
                                  <p:childTnLst>
                                    <p:set>
                                      <p:cBhvr>
                                        <p:cTn id="72" dur="1" fill="hold">
                                          <p:stCondLst>
                                            <p:cond delay="0"/>
                                          </p:stCondLst>
                                        </p:cTn>
                                        <p:tgtEl>
                                          <p:spTgt spid="54"/>
                                        </p:tgtEl>
                                        <p:attrNameLst>
                                          <p:attrName>style.visibility</p:attrName>
                                        </p:attrNameLst>
                                      </p:cBhvr>
                                      <p:to>
                                        <p:strVal val="visible"/>
                                      </p:to>
                                    </p:set>
                                    <p:animEffect transition="in" filter="slide(fromLeft)">
                                      <p:cBhvr>
                                        <p:cTn id="73" dur="500"/>
                                        <p:tgtEl>
                                          <p:spTgt spid="54"/>
                                        </p:tgtEl>
                                      </p:cBhvr>
                                    </p:animEffect>
                                  </p:childTnLst>
                                </p:cTn>
                              </p:par>
                            </p:childTnLst>
                          </p:cTn>
                        </p:par>
                        <p:par>
                          <p:cTn id="74" fill="hold">
                            <p:stCondLst>
                              <p:cond delay="1000"/>
                            </p:stCondLst>
                            <p:childTnLst>
                              <p:par>
                                <p:cTn id="75" presetID="22" presetClass="entr" presetSubtype="8" fill="hold" grpId="0" nodeType="after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wipe(left)">
                                      <p:cBhvr>
                                        <p:cTn id="77" dur="500"/>
                                        <p:tgtEl>
                                          <p:spTgt spid="3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46"/>
                                        </p:tgtEl>
                                        <p:attrNameLst>
                                          <p:attrName>style.visibility</p:attrName>
                                        </p:attrNameLst>
                                      </p:cBhvr>
                                      <p:to>
                                        <p:strVal val="visible"/>
                                      </p:to>
                                    </p:set>
                                    <p:animEffect transition="in" filter="wipe(left)">
                                      <p:cBhvr>
                                        <p:cTn id="82" dur="500"/>
                                        <p:tgtEl>
                                          <p:spTgt spid="46"/>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47"/>
                                        </p:tgtEl>
                                        <p:attrNameLst>
                                          <p:attrName>style.visibility</p:attrName>
                                        </p:attrNameLst>
                                      </p:cBhvr>
                                      <p:to>
                                        <p:strVal val="visible"/>
                                      </p:to>
                                    </p:set>
                                    <p:animEffect transition="in" filter="wipe(left)">
                                      <p:cBhvr>
                                        <p:cTn id="87" dur="500"/>
                                        <p:tgtEl>
                                          <p:spTgt spid="47"/>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33"/>
                                        </p:tgtEl>
                                        <p:attrNameLst>
                                          <p:attrName>style.visibility</p:attrName>
                                        </p:attrNameLst>
                                      </p:cBhvr>
                                      <p:to>
                                        <p:strVal val="visible"/>
                                      </p:to>
                                    </p:set>
                                    <p:animEffect transition="in" filter="wipe(left)">
                                      <p:cBhvr>
                                        <p:cTn id="92" dur="500"/>
                                        <p:tgtEl>
                                          <p:spTgt spid="33"/>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wipe(left)">
                                      <p:cBhvr>
                                        <p:cTn id="97" dur="500"/>
                                        <p:tgtEl>
                                          <p:spTgt spid="34"/>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grpId="0" nodeType="clickEffect">
                                  <p:stCondLst>
                                    <p:cond delay="0"/>
                                  </p:stCondLst>
                                  <p:childTnLst>
                                    <p:set>
                                      <p:cBhvr>
                                        <p:cTn id="101" dur="1" fill="hold">
                                          <p:stCondLst>
                                            <p:cond delay="0"/>
                                          </p:stCondLst>
                                        </p:cTn>
                                        <p:tgtEl>
                                          <p:spTgt spid="49"/>
                                        </p:tgtEl>
                                        <p:attrNameLst>
                                          <p:attrName>style.visibility</p:attrName>
                                        </p:attrNameLst>
                                      </p:cBhvr>
                                      <p:to>
                                        <p:strVal val="visible"/>
                                      </p:to>
                                    </p:set>
                                    <p:animEffect transition="in" filter="wipe(up)">
                                      <p:cBhvr>
                                        <p:cTn id="102" dur="500"/>
                                        <p:tgtEl>
                                          <p:spTgt spid="49"/>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grpId="0" nodeType="clickEffect">
                                  <p:stCondLst>
                                    <p:cond delay="0"/>
                                  </p:stCondLst>
                                  <p:childTnLst>
                                    <p:set>
                                      <p:cBhvr>
                                        <p:cTn id="106" dur="1" fill="hold">
                                          <p:stCondLst>
                                            <p:cond delay="0"/>
                                          </p:stCondLst>
                                        </p:cTn>
                                        <p:tgtEl>
                                          <p:spTgt spid="50"/>
                                        </p:tgtEl>
                                        <p:attrNameLst>
                                          <p:attrName>style.visibility</p:attrName>
                                        </p:attrNameLst>
                                      </p:cBhvr>
                                      <p:to>
                                        <p:strVal val="visible"/>
                                      </p:to>
                                    </p:set>
                                    <p:animEffect transition="in" filter="wipe(up)">
                                      <p:cBhvr>
                                        <p:cTn id="107" dur="500"/>
                                        <p:tgtEl>
                                          <p:spTgt spid="50"/>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48"/>
                                        </p:tgtEl>
                                        <p:attrNameLst>
                                          <p:attrName>style.visibility</p:attrName>
                                        </p:attrNameLst>
                                      </p:cBhvr>
                                      <p:to>
                                        <p:strVal val="visible"/>
                                      </p:to>
                                    </p:set>
                                    <p:animEffect transition="in" filter="wipe(left)">
                                      <p:cBhvr>
                                        <p:cTn id="11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autoUpdateAnimBg="0"/>
      <p:bldP spid="34" grpId="0" animBg="1" autoUpdateAnimBg="0"/>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autoUpdateAnimBg="0"/>
      <p:bldP spid="49" grpId="0" animBg="1"/>
      <p:bldP spid="50" grpId="0" animBg="1"/>
      <p:bldP spid="51" grpId="0" animBg="1"/>
      <p:bldP spid="52" grpId="0" autoUpdateAnimBg="0"/>
      <p:bldP spid="53" grpId="0" animBg="1"/>
      <p:bldP spid="54" grpId="0" autoUpdateAnimBg="0"/>
      <p:bldP spid="56" grpId="0"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10.2.1 </a:t>
            </a:r>
            <a:r>
              <a:rPr kumimoji="1" lang="zh-CN" altLang="en-US" sz="3200" b="1" dirty="0">
                <a:latin typeface="Arial" charset="0"/>
                <a:ea typeface="宋体" charset="-122"/>
                <a:cs typeface="+mn-cs"/>
              </a:rPr>
              <a:t>二叉排序树和平衡二叉树</a:t>
            </a:r>
          </a:p>
        </p:txBody>
      </p:sp>
      <p:sp>
        <p:nvSpPr>
          <p:cNvPr id="4" name="日期占位符 3"/>
          <p:cNvSpPr>
            <a:spLocks noGrp="1"/>
          </p:cNvSpPr>
          <p:nvPr>
            <p:ph type="dt" sz="half" idx="10"/>
          </p:nvPr>
        </p:nvSpPr>
        <p:spPr/>
        <p:txBody>
          <a:bodyPr/>
          <a:lstStyle/>
          <a:p>
            <a:fld id="{7845656F-595A-43EA-B3EF-21CE525EEC50}"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79</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2"/>
          <p:cNvSpPr txBox="1">
            <a:spLocks noChangeArrowheads="1"/>
          </p:cNvSpPr>
          <p:nvPr/>
        </p:nvSpPr>
        <p:spPr bwMode="auto">
          <a:xfrm>
            <a:off x="381000" y="1360487"/>
            <a:ext cx="8229593" cy="581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25000"/>
              </a:lnSpc>
              <a:spcBef>
                <a:spcPct val="0"/>
              </a:spcBef>
              <a:spcAft>
                <a:spcPct val="0"/>
              </a:spcAft>
              <a:buClrTx/>
              <a:buSzTx/>
              <a:buFontTx/>
              <a:buNone/>
              <a:tabLst/>
              <a:defRPr/>
            </a:pPr>
            <a:r>
              <a:rPr kumimoji="1" lang="en-US" altLang="zh-CN" sz="28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q = p;  s = p-&gt;</a:t>
            </a:r>
            <a:r>
              <a:rPr kumimoji="1" lang="en-US" altLang="zh-CN" sz="2800" b="1" i="0" u="none" strike="noStrike" kern="0" cap="none" spc="0" normalizeH="0" baseline="0" noProof="0" dirty="0" err="1">
                <a:ln>
                  <a:noFill/>
                </a:ln>
                <a:solidFill>
                  <a:srgbClr val="0000CC"/>
                </a:solidFill>
                <a:effectLst/>
                <a:uLnTx/>
                <a:uFillTx/>
                <a:latin typeface="Times New Roman" pitchFamily="18" charset="0"/>
                <a:ea typeface="楷体_GB2312" pitchFamily="49" charset="-122"/>
              </a:rPr>
              <a:t>lchild</a:t>
            </a:r>
            <a:r>
              <a:rPr kumimoji="1" lang="en-US" altLang="zh-CN" sz="28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  </a:t>
            </a:r>
            <a:r>
              <a:rPr lang="zh-CN" altLang="en-US" sz="2800" kern="0" dirty="0">
                <a:solidFill>
                  <a:srgbClr val="002060"/>
                </a:solidFill>
              </a:rPr>
              <a:t>定义</a:t>
            </a:r>
            <a:r>
              <a:rPr kumimoji="1" lang="en-US" altLang="zh-CN" sz="2800" b="1" i="0" u="none" strike="noStrike" kern="0" cap="none" spc="0" normalizeH="0" baseline="0" noProof="0" dirty="0">
                <a:ln>
                  <a:noFill/>
                </a:ln>
                <a:solidFill>
                  <a:srgbClr val="002060"/>
                </a:solidFill>
                <a:effectLst/>
                <a:uLnTx/>
                <a:uFillTx/>
                <a:latin typeface="Times New Roman" pitchFamily="18" charset="0"/>
                <a:ea typeface="楷体_GB2312" pitchFamily="49" charset="-122"/>
              </a:rPr>
              <a:t>s </a:t>
            </a:r>
            <a:r>
              <a:rPr kumimoji="1" lang="zh-CN" altLang="en-US" sz="2800" b="1" i="0" u="none" strike="noStrike" kern="0" cap="none" spc="0" normalizeH="0" baseline="0" noProof="0" dirty="0">
                <a:ln>
                  <a:noFill/>
                </a:ln>
                <a:solidFill>
                  <a:srgbClr val="002060"/>
                </a:solidFill>
                <a:effectLst/>
                <a:uLnTx/>
                <a:uFillTx/>
                <a:latin typeface="Times New Roman" pitchFamily="18" charset="0"/>
                <a:ea typeface="楷体_GB2312" pitchFamily="49" charset="-122"/>
              </a:rPr>
              <a:t>指向被删结点的前驱</a:t>
            </a:r>
            <a:endParaRPr kumimoji="1" lang="en-US" altLang="zh-CN" sz="2800" b="1" i="0" u="none" strike="noStrike" kern="0" cap="none" spc="0" normalizeH="0" baseline="0" noProof="0" dirty="0">
              <a:ln>
                <a:noFill/>
              </a:ln>
              <a:solidFill>
                <a:srgbClr val="002060"/>
              </a:solidFill>
              <a:effectLst/>
              <a:uLnTx/>
              <a:uFillTx/>
              <a:latin typeface="Times New Roman" pitchFamily="18" charset="0"/>
              <a:ea typeface="楷体_GB2312" pitchFamily="49" charset="-122"/>
            </a:endParaRPr>
          </a:p>
        </p:txBody>
      </p:sp>
      <p:sp>
        <p:nvSpPr>
          <p:cNvPr id="14" name="Text Box 34"/>
          <p:cNvSpPr txBox="1">
            <a:spLocks noChangeArrowheads="1"/>
          </p:cNvSpPr>
          <p:nvPr/>
        </p:nvSpPr>
        <p:spPr bwMode="auto">
          <a:xfrm>
            <a:off x="395288" y="838200"/>
            <a:ext cx="80343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dirty="0">
                <a:ea typeface="宋体" charset="-122"/>
              </a:rPr>
              <a:t> </a:t>
            </a:r>
            <a:r>
              <a:rPr lang="zh-CN" altLang="en-US" sz="2800" dirty="0">
                <a:ea typeface="宋体" charset="-122"/>
              </a:rPr>
              <a:t>二叉排序树的结点删除方法</a:t>
            </a:r>
            <a:r>
              <a:rPr lang="en-US" altLang="zh-CN" sz="2800" dirty="0">
                <a:ea typeface="宋体" charset="-122"/>
              </a:rPr>
              <a:t>—</a:t>
            </a:r>
            <a:r>
              <a:rPr lang="zh-CN" altLang="en-US" sz="2800" dirty="0">
                <a:solidFill>
                  <a:srgbClr val="3333FF"/>
                </a:solidFill>
                <a:ea typeface="宋体" charset="-122"/>
              </a:rPr>
              <a:t>左右子树均不空</a:t>
            </a:r>
            <a:endParaRPr lang="zh-CN" altLang="en-US" sz="2800" dirty="0">
              <a:ea typeface="宋体" charset="-122"/>
            </a:endParaRPr>
          </a:p>
        </p:txBody>
      </p:sp>
      <p:sp>
        <p:nvSpPr>
          <p:cNvPr id="16" name="Text Box 15"/>
          <p:cNvSpPr txBox="1">
            <a:spLocks noChangeArrowheads="1"/>
          </p:cNvSpPr>
          <p:nvPr/>
        </p:nvSpPr>
        <p:spPr bwMode="auto">
          <a:xfrm>
            <a:off x="6586538" y="4149725"/>
            <a:ext cx="361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600" b="1" i="0" u="none" strike="noStrike" kern="0" cap="none" spc="0" normalizeH="0" baseline="0" noProof="0">
                <a:ln>
                  <a:noFill/>
                </a:ln>
                <a:solidFill>
                  <a:srgbClr val="002060"/>
                </a:solidFill>
                <a:effectLst/>
                <a:uLnTx/>
                <a:uFillTx/>
                <a:latin typeface="Times New Roman" pitchFamily="18" charset="0"/>
                <a:ea typeface="楷体_GB2312" pitchFamily="49" charset="-122"/>
              </a:rPr>
              <a:t>s</a:t>
            </a:r>
            <a:endParaRPr kumimoji="1" lang="en-US" altLang="zh-CN" sz="3200" b="1" i="0" u="none" strike="noStrike" kern="0" cap="none" spc="0" normalizeH="0" baseline="0" noProof="0">
              <a:ln>
                <a:noFill/>
              </a:ln>
              <a:solidFill>
                <a:srgbClr val="002060"/>
              </a:solidFill>
              <a:effectLst/>
              <a:uLnTx/>
              <a:uFillTx/>
              <a:latin typeface="Times New Roman" pitchFamily="18" charset="0"/>
              <a:ea typeface="楷体_GB2312" pitchFamily="49" charset="-122"/>
            </a:endParaRPr>
          </a:p>
        </p:txBody>
      </p:sp>
      <p:sp>
        <p:nvSpPr>
          <p:cNvPr id="17" name="Text Box 2"/>
          <p:cNvSpPr txBox="1">
            <a:spLocks noChangeArrowheads="1"/>
          </p:cNvSpPr>
          <p:nvPr/>
        </p:nvSpPr>
        <p:spPr bwMode="auto">
          <a:xfrm>
            <a:off x="395288" y="1946276"/>
            <a:ext cx="6611938"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25000"/>
              </a:lnSpc>
              <a:spcBef>
                <a:spcPct val="0"/>
              </a:spcBef>
              <a:spcAft>
                <a:spcPct val="0"/>
              </a:spcAft>
              <a:buClrTx/>
              <a:buSzTx/>
              <a:buFontTx/>
              <a:buNone/>
              <a:tabLst/>
              <a:defRPr/>
            </a:pPr>
            <a:r>
              <a:rPr kumimoji="1" lang="en-US" altLang="zh-CN" sz="28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while (</a:t>
            </a:r>
            <a:r>
              <a:rPr kumimoji="1" lang="zh-CN" altLang="en-US" sz="28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a:t>
            </a:r>
            <a:r>
              <a:rPr kumimoji="1" lang="en-US" altLang="zh-CN" sz="28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s-&gt;</a:t>
            </a:r>
            <a:r>
              <a:rPr kumimoji="1" lang="en-US" altLang="zh-CN" sz="2800" b="1" i="0" u="none" strike="noStrike" kern="0" cap="none" spc="0" normalizeH="0" baseline="0" noProof="0" dirty="0" err="1">
                <a:ln>
                  <a:noFill/>
                </a:ln>
                <a:solidFill>
                  <a:srgbClr val="0000CC"/>
                </a:solidFill>
                <a:effectLst/>
                <a:uLnTx/>
                <a:uFillTx/>
                <a:latin typeface="Times New Roman" pitchFamily="18" charset="0"/>
                <a:ea typeface="楷体_GB2312" pitchFamily="49" charset="-122"/>
              </a:rPr>
              <a:t>rchild</a:t>
            </a:r>
            <a:r>
              <a:rPr kumimoji="1" lang="en-US" altLang="zh-CN" sz="28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 { q = s;  s = s-&gt;</a:t>
            </a:r>
            <a:r>
              <a:rPr kumimoji="1" lang="en-US" altLang="zh-CN" sz="2800" b="1" i="0" u="none" strike="noStrike" kern="0" cap="none" spc="0" normalizeH="0" baseline="0" noProof="0" dirty="0" err="1">
                <a:ln>
                  <a:noFill/>
                </a:ln>
                <a:solidFill>
                  <a:srgbClr val="0000CC"/>
                </a:solidFill>
                <a:effectLst/>
                <a:uLnTx/>
                <a:uFillTx/>
                <a:latin typeface="Times New Roman" pitchFamily="18" charset="0"/>
                <a:ea typeface="楷体_GB2312" pitchFamily="49" charset="-122"/>
              </a:rPr>
              <a:t>rchild</a:t>
            </a:r>
            <a:r>
              <a:rPr kumimoji="1" lang="en-US" altLang="zh-CN" sz="28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 }</a:t>
            </a:r>
          </a:p>
        </p:txBody>
      </p:sp>
      <p:sp>
        <p:nvSpPr>
          <p:cNvPr id="18" name="Oval 1026"/>
          <p:cNvSpPr>
            <a:spLocks noChangeArrowheads="1"/>
          </p:cNvSpPr>
          <p:nvPr/>
        </p:nvSpPr>
        <p:spPr bwMode="auto">
          <a:xfrm>
            <a:off x="6831013" y="3424238"/>
            <a:ext cx="685800" cy="533400"/>
          </a:xfrm>
          <a:prstGeom prst="ellipse">
            <a:avLst/>
          </a:prstGeom>
          <a:noFill/>
          <a:ln w="25400" cap="sq">
            <a:solidFill>
              <a:srgbClr val="8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600" b="1" i="0" u="none" strike="noStrike" kern="0" cap="none" spc="0" normalizeH="0" baseline="0" noProof="0">
                <a:ln>
                  <a:noFill/>
                </a:ln>
                <a:solidFill>
                  <a:srgbClr val="990033"/>
                </a:solidFill>
                <a:effectLst/>
                <a:uLnTx/>
                <a:uFillTx/>
                <a:latin typeface="Times New Roman" pitchFamily="18" charset="0"/>
                <a:ea typeface="楷体_GB2312" pitchFamily="49" charset="-122"/>
              </a:rPr>
              <a:t>50</a:t>
            </a:r>
            <a:endParaRPr kumimoji="1" lang="en-US" altLang="zh-CN"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19" name="Oval 1027"/>
          <p:cNvSpPr>
            <a:spLocks noChangeArrowheads="1"/>
          </p:cNvSpPr>
          <p:nvPr/>
        </p:nvSpPr>
        <p:spPr bwMode="auto">
          <a:xfrm>
            <a:off x="5383213" y="3957638"/>
            <a:ext cx="685800" cy="533400"/>
          </a:xfrm>
          <a:prstGeom prst="ellipse">
            <a:avLst/>
          </a:prstGeom>
          <a:noFill/>
          <a:ln w="25400" cap="sq">
            <a:solidFill>
              <a:srgbClr val="8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600" b="1" i="0" u="none" strike="noStrike" kern="0" cap="none" spc="0" normalizeH="0" baseline="0" noProof="0">
                <a:ln>
                  <a:noFill/>
                </a:ln>
                <a:solidFill>
                  <a:srgbClr val="990033"/>
                </a:solidFill>
                <a:effectLst/>
                <a:uLnTx/>
                <a:uFillTx/>
                <a:latin typeface="Times New Roman" pitchFamily="18" charset="0"/>
                <a:ea typeface="楷体_GB2312" pitchFamily="49" charset="-122"/>
              </a:rPr>
              <a:t>30</a:t>
            </a:r>
            <a:endParaRPr kumimoji="1" lang="en-US" altLang="zh-CN"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0" name="Oval 1028"/>
          <p:cNvSpPr>
            <a:spLocks noChangeArrowheads="1"/>
          </p:cNvSpPr>
          <p:nvPr/>
        </p:nvSpPr>
        <p:spPr bwMode="auto">
          <a:xfrm>
            <a:off x="8278813" y="3957638"/>
            <a:ext cx="685800" cy="533400"/>
          </a:xfrm>
          <a:prstGeom prst="ellipse">
            <a:avLst/>
          </a:prstGeom>
          <a:noFill/>
          <a:ln w="25400" cap="sq">
            <a:solidFill>
              <a:srgbClr val="8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600" b="1" i="0" u="none" strike="noStrike" kern="0" cap="none" spc="0" normalizeH="0" baseline="0" noProof="0">
                <a:ln>
                  <a:noFill/>
                </a:ln>
                <a:solidFill>
                  <a:srgbClr val="990033"/>
                </a:solidFill>
                <a:effectLst/>
                <a:uLnTx/>
                <a:uFillTx/>
                <a:latin typeface="Times New Roman" pitchFamily="18" charset="0"/>
                <a:ea typeface="楷体_GB2312" pitchFamily="49" charset="-122"/>
              </a:rPr>
              <a:t>80</a:t>
            </a:r>
            <a:endParaRPr kumimoji="1" lang="en-US" altLang="zh-CN"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1" name="Oval 1029"/>
          <p:cNvSpPr>
            <a:spLocks noChangeArrowheads="1"/>
          </p:cNvSpPr>
          <p:nvPr/>
        </p:nvSpPr>
        <p:spPr bwMode="auto">
          <a:xfrm>
            <a:off x="4240213" y="4643438"/>
            <a:ext cx="685800" cy="533400"/>
          </a:xfrm>
          <a:prstGeom prst="ellipse">
            <a:avLst/>
          </a:prstGeom>
          <a:noFill/>
          <a:ln w="25400" cap="sq">
            <a:solidFill>
              <a:srgbClr val="8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600" b="1" i="0" u="none" strike="noStrike" kern="0" cap="none" spc="0" normalizeH="0" baseline="0" noProof="0">
                <a:ln>
                  <a:noFill/>
                </a:ln>
                <a:solidFill>
                  <a:srgbClr val="990033"/>
                </a:solidFill>
                <a:effectLst/>
                <a:uLnTx/>
                <a:uFillTx/>
                <a:latin typeface="Times New Roman" pitchFamily="18" charset="0"/>
                <a:ea typeface="楷体_GB2312" pitchFamily="49" charset="-122"/>
              </a:rPr>
              <a:t>20</a:t>
            </a:r>
            <a:endParaRPr kumimoji="1" lang="en-US" altLang="zh-CN"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2" name="Oval 1032"/>
          <p:cNvSpPr>
            <a:spLocks noChangeArrowheads="1"/>
          </p:cNvSpPr>
          <p:nvPr/>
        </p:nvSpPr>
        <p:spPr bwMode="auto">
          <a:xfrm>
            <a:off x="6526213" y="4643438"/>
            <a:ext cx="685800" cy="533400"/>
          </a:xfrm>
          <a:prstGeom prst="ellipse">
            <a:avLst/>
          </a:prstGeom>
          <a:noFill/>
          <a:ln w="25400" cap="sq">
            <a:solidFill>
              <a:srgbClr val="8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600" b="1" i="0" u="none" strike="noStrike" kern="0" cap="none" spc="0" normalizeH="0" baseline="0" noProof="0">
                <a:ln>
                  <a:noFill/>
                </a:ln>
                <a:solidFill>
                  <a:srgbClr val="990033"/>
                </a:solidFill>
                <a:effectLst/>
                <a:uLnTx/>
                <a:uFillTx/>
                <a:latin typeface="Times New Roman" pitchFamily="18" charset="0"/>
                <a:ea typeface="楷体_GB2312" pitchFamily="49" charset="-122"/>
              </a:rPr>
              <a:t>40</a:t>
            </a:r>
            <a:endParaRPr kumimoji="1" lang="en-US" altLang="zh-CN"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3" name="Oval 1033"/>
          <p:cNvSpPr>
            <a:spLocks noChangeArrowheads="1"/>
          </p:cNvSpPr>
          <p:nvPr/>
        </p:nvSpPr>
        <p:spPr bwMode="auto">
          <a:xfrm>
            <a:off x="5611813" y="5481638"/>
            <a:ext cx="685800" cy="533400"/>
          </a:xfrm>
          <a:prstGeom prst="ellipse">
            <a:avLst/>
          </a:prstGeom>
          <a:noFill/>
          <a:ln w="25400" cap="sq">
            <a:solidFill>
              <a:srgbClr val="8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600" b="1" i="0" u="none" strike="noStrike" kern="0" cap="none" spc="0" normalizeH="0" baseline="0" noProof="0">
                <a:ln>
                  <a:noFill/>
                </a:ln>
                <a:solidFill>
                  <a:srgbClr val="990033"/>
                </a:solidFill>
                <a:effectLst/>
                <a:uLnTx/>
                <a:uFillTx/>
                <a:latin typeface="Times New Roman" pitchFamily="18" charset="0"/>
                <a:ea typeface="楷体_GB2312" pitchFamily="49" charset="-122"/>
              </a:rPr>
              <a:t>35</a:t>
            </a:r>
            <a:endParaRPr kumimoji="1" lang="en-US" altLang="zh-CN"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4" name="Line 1035"/>
          <p:cNvSpPr>
            <a:spLocks noChangeShapeType="1"/>
          </p:cNvSpPr>
          <p:nvPr/>
        </p:nvSpPr>
        <p:spPr bwMode="auto">
          <a:xfrm flipH="1">
            <a:off x="5992813" y="3729038"/>
            <a:ext cx="838200" cy="38100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5" name="Line 1036"/>
          <p:cNvSpPr>
            <a:spLocks noChangeShapeType="1"/>
          </p:cNvSpPr>
          <p:nvPr/>
        </p:nvSpPr>
        <p:spPr bwMode="auto">
          <a:xfrm flipH="1">
            <a:off x="4849813" y="4338638"/>
            <a:ext cx="609600" cy="38100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6" name="Line 1037"/>
          <p:cNvSpPr>
            <a:spLocks noChangeShapeType="1"/>
          </p:cNvSpPr>
          <p:nvPr/>
        </p:nvSpPr>
        <p:spPr bwMode="auto">
          <a:xfrm>
            <a:off x="7516813" y="3729038"/>
            <a:ext cx="762000" cy="38100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7" name="Line 1038"/>
          <p:cNvSpPr>
            <a:spLocks noChangeShapeType="1"/>
          </p:cNvSpPr>
          <p:nvPr/>
        </p:nvSpPr>
        <p:spPr bwMode="auto">
          <a:xfrm>
            <a:off x="5992813" y="4338638"/>
            <a:ext cx="609600" cy="38100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8" name="Line 1039"/>
          <p:cNvSpPr>
            <a:spLocks noChangeShapeType="1"/>
          </p:cNvSpPr>
          <p:nvPr/>
        </p:nvSpPr>
        <p:spPr bwMode="auto">
          <a:xfrm flipH="1">
            <a:off x="6227763" y="5438775"/>
            <a:ext cx="533400" cy="38100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9" name="Oval 1043"/>
          <p:cNvSpPr>
            <a:spLocks noChangeArrowheads="1"/>
          </p:cNvSpPr>
          <p:nvPr/>
        </p:nvSpPr>
        <p:spPr bwMode="auto">
          <a:xfrm>
            <a:off x="4621213" y="6319838"/>
            <a:ext cx="685800" cy="533400"/>
          </a:xfrm>
          <a:prstGeom prst="ellipse">
            <a:avLst/>
          </a:prstGeom>
          <a:noFill/>
          <a:ln w="25400" cap="sq">
            <a:solidFill>
              <a:srgbClr val="8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600" b="1" i="0" u="none" strike="noStrike" kern="0" cap="none" spc="0" normalizeH="0" baseline="0" noProof="0">
                <a:ln>
                  <a:noFill/>
                </a:ln>
                <a:solidFill>
                  <a:srgbClr val="990033"/>
                </a:solidFill>
                <a:effectLst/>
                <a:uLnTx/>
                <a:uFillTx/>
                <a:latin typeface="Times New Roman" pitchFamily="18" charset="0"/>
                <a:ea typeface="楷体_GB2312" pitchFamily="49" charset="-122"/>
              </a:rPr>
              <a:t>32</a:t>
            </a:r>
            <a:endParaRPr kumimoji="1" lang="en-US" altLang="zh-CN"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30" name="Line 1044"/>
          <p:cNvSpPr>
            <a:spLocks noChangeShapeType="1"/>
          </p:cNvSpPr>
          <p:nvPr/>
        </p:nvSpPr>
        <p:spPr bwMode="auto">
          <a:xfrm flipH="1">
            <a:off x="5078413" y="5862638"/>
            <a:ext cx="609600" cy="45720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31" name="Oval 1047"/>
          <p:cNvSpPr>
            <a:spLocks noChangeArrowheads="1"/>
          </p:cNvSpPr>
          <p:nvPr/>
        </p:nvSpPr>
        <p:spPr bwMode="auto">
          <a:xfrm>
            <a:off x="6831013" y="3424238"/>
            <a:ext cx="685800" cy="533400"/>
          </a:xfrm>
          <a:prstGeom prst="ellipse">
            <a:avLst/>
          </a:prstGeom>
          <a:solidFill>
            <a:srgbClr val="FFFF99"/>
          </a:solidFill>
          <a:ln w="34925" cap="sq">
            <a:solidFill>
              <a:srgbClr val="800000"/>
            </a:solidFill>
            <a:round/>
            <a:headEnd type="none" w="sm" len="sm"/>
            <a:tailEnd type="none" w="sm" len="sm"/>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600" b="1" i="0" u="none" strike="noStrike" kern="0" cap="none" spc="0" normalizeH="0" baseline="0" noProof="0">
                <a:ln>
                  <a:noFill/>
                </a:ln>
                <a:solidFill>
                  <a:srgbClr val="3333FF"/>
                </a:solidFill>
                <a:effectLst/>
                <a:uLnTx/>
                <a:uFillTx/>
                <a:latin typeface="Times New Roman" pitchFamily="18" charset="0"/>
                <a:ea typeface="楷体_GB2312" pitchFamily="49" charset="-122"/>
              </a:rPr>
              <a:t>40</a:t>
            </a:r>
            <a:endParaRPr kumimoji="1" lang="en-US" altLang="zh-CN" sz="3000" b="1" i="0" u="none" strike="noStrike" kern="0" cap="none" spc="0" normalizeH="0" baseline="0" noProof="0">
              <a:ln>
                <a:noFill/>
              </a:ln>
              <a:solidFill>
                <a:srgbClr val="3333FF"/>
              </a:solidFill>
              <a:effectLst/>
              <a:uLnTx/>
              <a:uFillTx/>
              <a:latin typeface="Times New Roman" pitchFamily="18" charset="0"/>
              <a:ea typeface="楷体_GB2312" pitchFamily="49" charset="-122"/>
            </a:endParaRPr>
          </a:p>
        </p:txBody>
      </p:sp>
      <p:sp>
        <p:nvSpPr>
          <p:cNvPr id="32" name="Text Box 52"/>
          <p:cNvSpPr txBox="1">
            <a:spLocks noChangeArrowheads="1"/>
          </p:cNvSpPr>
          <p:nvPr/>
        </p:nvSpPr>
        <p:spPr bwMode="auto">
          <a:xfrm>
            <a:off x="6569075" y="2852738"/>
            <a:ext cx="39528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000" b="1" i="0" u="none" strike="noStrike" kern="0" cap="none" spc="0" normalizeH="0" baseline="0" noProof="0">
                <a:ln>
                  <a:noFill/>
                </a:ln>
                <a:solidFill>
                  <a:srgbClr val="FF0000"/>
                </a:solidFill>
                <a:effectLst/>
                <a:uLnTx/>
                <a:uFillTx/>
                <a:latin typeface="Times New Roman" pitchFamily="18" charset="0"/>
                <a:ea typeface="楷体_GB2312" pitchFamily="49" charset="-122"/>
              </a:rPr>
              <a:t>p</a:t>
            </a:r>
          </a:p>
        </p:txBody>
      </p:sp>
      <p:sp>
        <p:nvSpPr>
          <p:cNvPr id="33" name="Text Box 52"/>
          <p:cNvSpPr txBox="1">
            <a:spLocks noChangeArrowheads="1"/>
          </p:cNvSpPr>
          <p:nvPr/>
        </p:nvSpPr>
        <p:spPr bwMode="auto">
          <a:xfrm>
            <a:off x="5940425" y="3376613"/>
            <a:ext cx="39528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000" b="1" i="0" u="none" strike="noStrike" kern="0" cap="none" spc="0" normalizeH="0" baseline="0" noProof="0">
                <a:ln>
                  <a:noFill/>
                </a:ln>
                <a:solidFill>
                  <a:srgbClr val="6600CC"/>
                </a:solidFill>
                <a:effectLst/>
                <a:uLnTx/>
                <a:uFillTx/>
                <a:latin typeface="Times New Roman" pitchFamily="18" charset="0"/>
                <a:ea typeface="楷体_GB2312" pitchFamily="49" charset="-122"/>
              </a:rPr>
              <a:t>q</a:t>
            </a:r>
          </a:p>
        </p:txBody>
      </p:sp>
      <p:sp>
        <p:nvSpPr>
          <p:cNvPr id="34" name="矩形 66"/>
          <p:cNvSpPr>
            <a:spLocks noChangeArrowheads="1"/>
          </p:cNvSpPr>
          <p:nvPr/>
        </p:nvSpPr>
        <p:spPr bwMode="auto">
          <a:xfrm>
            <a:off x="457200" y="3290426"/>
            <a:ext cx="3011488"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25000"/>
              </a:lnSpc>
              <a:spcBef>
                <a:spcPct val="0"/>
              </a:spcBef>
              <a:spcAft>
                <a:spcPct val="0"/>
              </a:spcAft>
              <a:buClrTx/>
              <a:buSzTx/>
              <a:buFontTx/>
              <a:buNone/>
              <a:tabLst/>
              <a:defRPr/>
            </a:pPr>
            <a:r>
              <a:rPr kumimoji="1" lang="en-US" altLang="zh-CN" sz="28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p-&gt;data = s-&gt;data;</a:t>
            </a:r>
          </a:p>
        </p:txBody>
      </p:sp>
      <p:sp>
        <p:nvSpPr>
          <p:cNvPr id="35" name="Line 8"/>
          <p:cNvSpPr>
            <a:spLocks noChangeShapeType="1"/>
          </p:cNvSpPr>
          <p:nvPr/>
        </p:nvSpPr>
        <p:spPr bwMode="auto">
          <a:xfrm>
            <a:off x="7321550" y="2890838"/>
            <a:ext cx="0" cy="53340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36" name="矩形 66"/>
          <p:cNvSpPr>
            <a:spLocks noChangeArrowheads="1"/>
          </p:cNvSpPr>
          <p:nvPr/>
        </p:nvSpPr>
        <p:spPr bwMode="auto">
          <a:xfrm>
            <a:off x="391303" y="2562891"/>
            <a:ext cx="6697663"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25000"/>
              </a:lnSpc>
              <a:spcBef>
                <a:spcPct val="0"/>
              </a:spcBef>
              <a:spcAft>
                <a:spcPct val="0"/>
              </a:spcAft>
              <a:buClrTx/>
              <a:buSzTx/>
              <a:buFontTx/>
              <a:buNone/>
              <a:tabLst/>
              <a:defRPr/>
            </a:pPr>
            <a:r>
              <a:rPr kumimoji="1" lang="en-US" altLang="zh-CN" sz="2800" b="1" i="0" u="none" strike="noStrike" kern="0" cap="none" spc="0" normalizeH="0" baseline="0" noProof="0" dirty="0">
                <a:ln>
                  <a:noFill/>
                </a:ln>
                <a:solidFill>
                  <a:srgbClr val="FF3300"/>
                </a:solidFill>
                <a:effectLst/>
                <a:uLnTx/>
                <a:uFillTx/>
                <a:latin typeface="Times New Roman" pitchFamily="18" charset="0"/>
                <a:ea typeface="楷体_GB2312" pitchFamily="49" charset="-122"/>
              </a:rPr>
              <a:t>//s</a:t>
            </a:r>
            <a:r>
              <a:rPr kumimoji="1" lang="zh-CN" altLang="en-US" sz="2800" b="1" i="0" u="none" strike="noStrike" kern="0" cap="none" spc="0" normalizeH="0" baseline="0" noProof="0" dirty="0">
                <a:ln>
                  <a:noFill/>
                </a:ln>
                <a:solidFill>
                  <a:srgbClr val="FF3300"/>
                </a:solidFill>
                <a:effectLst/>
                <a:uLnTx/>
                <a:uFillTx/>
                <a:latin typeface="Times New Roman" pitchFamily="18" charset="0"/>
                <a:ea typeface="楷体_GB2312" pitchFamily="49" charset="-122"/>
              </a:rPr>
              <a:t>右子树不空，找右子树的最右下结点</a:t>
            </a:r>
          </a:p>
        </p:txBody>
      </p:sp>
      <p:sp>
        <p:nvSpPr>
          <p:cNvPr id="37" name="Line 1042"/>
          <p:cNvSpPr>
            <a:spLocks noChangeShapeType="1"/>
          </p:cNvSpPr>
          <p:nvPr/>
        </p:nvSpPr>
        <p:spPr bwMode="auto">
          <a:xfrm>
            <a:off x="5892800" y="4359275"/>
            <a:ext cx="0" cy="1079500"/>
          </a:xfrm>
          <a:prstGeom prst="line">
            <a:avLst/>
          </a:prstGeom>
          <a:noFill/>
          <a:ln w="38100">
            <a:solidFill>
              <a:srgbClr val="336699"/>
            </a:solidFill>
            <a:round/>
            <a:headEnd/>
            <a:tailEnd/>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pPr>
            <a:endParaRPr kumimoji="1" lang="zh-CN" altLang="en-US" sz="3000" b="1">
              <a:solidFill>
                <a:srgbClr val="6600CC"/>
              </a:solidFill>
              <a:latin typeface="Times New Roman" pitchFamily="18" charset="0"/>
              <a:ea typeface="楷体_GB2312" pitchFamily="49" charset="-122"/>
            </a:endParaRPr>
          </a:p>
        </p:txBody>
      </p:sp>
      <p:sp>
        <p:nvSpPr>
          <p:cNvPr id="38" name="Rectangle 30"/>
          <p:cNvSpPr>
            <a:spLocks noChangeArrowheads="1"/>
          </p:cNvSpPr>
          <p:nvPr/>
        </p:nvSpPr>
        <p:spPr bwMode="auto">
          <a:xfrm>
            <a:off x="400050" y="4154093"/>
            <a:ext cx="365283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0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q-&gt;</a:t>
            </a:r>
            <a:r>
              <a:rPr kumimoji="1" lang="en-US" altLang="zh-CN" sz="3000" b="1" i="0" u="none" strike="noStrike" kern="0" cap="none" spc="0" normalizeH="0" baseline="0" noProof="0" dirty="0" err="1">
                <a:ln>
                  <a:noFill/>
                </a:ln>
                <a:solidFill>
                  <a:srgbClr val="0000CC"/>
                </a:solidFill>
                <a:effectLst/>
                <a:uLnTx/>
                <a:uFillTx/>
                <a:latin typeface="Times New Roman" pitchFamily="18" charset="0"/>
                <a:ea typeface="楷体_GB2312" pitchFamily="49" charset="-122"/>
              </a:rPr>
              <a:t>rchild</a:t>
            </a:r>
            <a:r>
              <a:rPr kumimoji="1" lang="en-US" altLang="zh-CN" sz="30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 = s-&gt;</a:t>
            </a:r>
            <a:r>
              <a:rPr kumimoji="1" lang="en-US" altLang="zh-CN" sz="3000" b="1" i="0" u="none" strike="noStrike" kern="0" cap="none" spc="0" normalizeH="0" baseline="0" noProof="0" dirty="0" err="1">
                <a:ln>
                  <a:noFill/>
                </a:ln>
                <a:solidFill>
                  <a:srgbClr val="0000CC"/>
                </a:solidFill>
                <a:effectLst/>
                <a:uLnTx/>
                <a:uFillTx/>
                <a:latin typeface="Times New Roman" pitchFamily="18" charset="0"/>
                <a:ea typeface="楷体_GB2312" pitchFamily="49" charset="-122"/>
              </a:rPr>
              <a:t>lchild</a:t>
            </a:r>
            <a:r>
              <a:rPr kumimoji="1" lang="en-US" altLang="zh-CN" sz="3000" b="1" i="0" u="none" strike="noStrike" kern="0" cap="none" spc="0" normalizeH="0" baseline="0" noProof="0" dirty="0">
                <a:ln>
                  <a:noFill/>
                </a:ln>
                <a:solidFill>
                  <a:srgbClr val="0000CC"/>
                </a:solidFill>
                <a:effectLst/>
                <a:uLnTx/>
                <a:uFillTx/>
                <a:latin typeface="Times New Roman" pitchFamily="18" charset="0"/>
                <a:ea typeface="楷体_GB2312" pitchFamily="49" charset="-122"/>
              </a:rPr>
              <a:t>;</a:t>
            </a:r>
            <a:endParaRPr kumimoji="1" lang="zh-CN" altLang="en-US" sz="3000" b="1" i="0" u="none" strike="noStrike" kern="0" cap="none" spc="0" normalizeH="0" baseline="0" noProof="0" dirty="0">
              <a:ln>
                <a:noFill/>
              </a:ln>
              <a:solidFill>
                <a:srgbClr val="0000CC"/>
              </a:solidFill>
              <a:effectLst/>
              <a:uLnTx/>
              <a:uFillTx/>
              <a:latin typeface="Times New Roman" pitchFamily="18" charset="0"/>
              <a:ea typeface="楷体_GB2312" pitchFamily="49" charset="-122"/>
            </a:endParaRPr>
          </a:p>
        </p:txBody>
      </p:sp>
      <p:sp>
        <p:nvSpPr>
          <p:cNvPr id="39" name="Text Box 15"/>
          <p:cNvSpPr txBox="1">
            <a:spLocks noChangeArrowheads="1"/>
          </p:cNvSpPr>
          <p:nvPr/>
        </p:nvSpPr>
        <p:spPr bwMode="auto">
          <a:xfrm>
            <a:off x="5580063" y="3422650"/>
            <a:ext cx="361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3600" b="1" i="0" u="none" strike="noStrike" kern="0" cap="none" spc="0" normalizeH="0" baseline="0" noProof="0">
                <a:ln>
                  <a:noFill/>
                </a:ln>
                <a:solidFill>
                  <a:srgbClr val="0F6FC6"/>
                </a:solidFill>
                <a:effectLst/>
                <a:uLnTx/>
                <a:uFillTx/>
                <a:latin typeface="Times New Roman" pitchFamily="18" charset="0"/>
                <a:ea typeface="楷体_GB2312" pitchFamily="49" charset="-122"/>
              </a:rPr>
              <a:t>s</a:t>
            </a:r>
            <a:endParaRPr kumimoji="1" lang="en-US" altLang="zh-CN" sz="3200" b="1" i="0" u="none" strike="noStrike" kern="0" cap="none" spc="0" normalizeH="0" baseline="0" noProof="0">
              <a:ln>
                <a:noFill/>
              </a:ln>
              <a:solidFill>
                <a:srgbClr val="0F6FC6"/>
              </a:solidFill>
              <a:effectLst/>
              <a:uLnTx/>
              <a:uFillTx/>
              <a:latin typeface="Times New Roman" pitchFamily="18" charset="0"/>
              <a:ea typeface="楷体_GB2312" pitchFamily="49" charset="-122"/>
            </a:endParaRPr>
          </a:p>
        </p:txBody>
      </p:sp>
    </p:spTree>
    <p:extLst>
      <p:ext uri="{BB962C8B-B14F-4D97-AF65-F5344CB8AC3E}">
        <p14:creationId xmlns:p14="http://schemas.microsoft.com/office/powerpoint/2010/main" val="1051568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xit" presetSubtype="4" fill="hold" grpId="0" nodeType="clickEffect">
                                  <p:stCondLst>
                                    <p:cond delay="0"/>
                                  </p:stCondLst>
                                  <p:childTnLst>
                                    <p:anim calcmode="lin" valueType="num">
                                      <p:cBhvr additive="base">
                                        <p:cTn id="14" dur="500"/>
                                        <p:tgtEl>
                                          <p:spTgt spid="27"/>
                                        </p:tgtEl>
                                        <p:attrNameLst>
                                          <p:attrName>ppt_x</p:attrName>
                                        </p:attrNameLst>
                                      </p:cBhvr>
                                      <p:tavLst>
                                        <p:tav tm="0">
                                          <p:val>
                                            <p:strVal val="ppt_x"/>
                                          </p:val>
                                        </p:tav>
                                        <p:tav tm="100000">
                                          <p:val>
                                            <p:strVal val="ppt_x"/>
                                          </p:val>
                                        </p:tav>
                                      </p:tavLst>
                                    </p:anim>
                                    <p:anim calcmode="lin" valueType="num">
                                      <p:cBhvr additive="base">
                                        <p:cTn id="15" dur="500"/>
                                        <p:tgtEl>
                                          <p:spTgt spid="27"/>
                                        </p:tgtEl>
                                        <p:attrNameLst>
                                          <p:attrName>ppt_y</p:attrName>
                                        </p:attrNameLst>
                                      </p:cBhvr>
                                      <p:tavLst>
                                        <p:tav tm="0">
                                          <p:val>
                                            <p:strVal val="ppt_y"/>
                                          </p:val>
                                        </p:tav>
                                        <p:tav tm="100000">
                                          <p:val>
                                            <p:strVal val="1+ppt_h/2"/>
                                          </p:val>
                                        </p:tav>
                                      </p:tavLst>
                                    </p:anim>
                                    <p:set>
                                      <p:cBhvr>
                                        <p:cTn id="16" dur="1" fill="hold">
                                          <p:stCondLst>
                                            <p:cond delay="499"/>
                                          </p:stCondLst>
                                        </p:cTn>
                                        <p:tgtEl>
                                          <p:spTgt spid="27"/>
                                        </p:tgtEl>
                                        <p:attrNameLst>
                                          <p:attrName>style.visibility</p:attrName>
                                        </p:attrNameLst>
                                      </p:cBhvr>
                                      <p:to>
                                        <p:strVal val="hidden"/>
                                      </p:to>
                                    </p:set>
                                  </p:childTnLst>
                                </p:cTn>
                              </p:par>
                              <p:par>
                                <p:cTn id="17" presetID="2" presetClass="exit" presetSubtype="4" fill="hold" grpId="0" nodeType="withEffect">
                                  <p:stCondLst>
                                    <p:cond delay="0"/>
                                  </p:stCondLst>
                                  <p:childTnLst>
                                    <p:anim calcmode="lin" valueType="num">
                                      <p:cBhvr additive="base">
                                        <p:cTn id="18" dur="500"/>
                                        <p:tgtEl>
                                          <p:spTgt spid="28"/>
                                        </p:tgtEl>
                                        <p:attrNameLst>
                                          <p:attrName>ppt_x</p:attrName>
                                        </p:attrNameLst>
                                      </p:cBhvr>
                                      <p:tavLst>
                                        <p:tav tm="0">
                                          <p:val>
                                            <p:strVal val="ppt_x"/>
                                          </p:val>
                                        </p:tav>
                                        <p:tav tm="100000">
                                          <p:val>
                                            <p:strVal val="ppt_x"/>
                                          </p:val>
                                        </p:tav>
                                      </p:tavLst>
                                    </p:anim>
                                    <p:anim calcmode="lin" valueType="num">
                                      <p:cBhvr additive="base">
                                        <p:cTn id="19" dur="500"/>
                                        <p:tgtEl>
                                          <p:spTgt spid="28"/>
                                        </p:tgtEl>
                                        <p:attrNameLst>
                                          <p:attrName>ppt_y</p:attrName>
                                        </p:attrNameLst>
                                      </p:cBhvr>
                                      <p:tavLst>
                                        <p:tav tm="0">
                                          <p:val>
                                            <p:strVal val="ppt_y"/>
                                          </p:val>
                                        </p:tav>
                                        <p:tav tm="100000">
                                          <p:val>
                                            <p:strVal val="1+ppt_h/2"/>
                                          </p:val>
                                        </p:tav>
                                      </p:tavLst>
                                    </p:anim>
                                    <p:set>
                                      <p:cBhvr>
                                        <p:cTn id="20" dur="1" fill="hold">
                                          <p:stCondLst>
                                            <p:cond delay="499"/>
                                          </p:stCondLst>
                                        </p:cTn>
                                        <p:tgtEl>
                                          <p:spTgt spid="28"/>
                                        </p:tgtEl>
                                        <p:attrNameLst>
                                          <p:attrName>style.visibility</p:attrName>
                                        </p:attrNameLst>
                                      </p:cBhvr>
                                      <p:to>
                                        <p:strVal val="hidden"/>
                                      </p:to>
                                    </p:set>
                                  </p:childTnLst>
                                </p:cTn>
                              </p:par>
                              <p:par>
                                <p:cTn id="21" presetID="2" presetClass="exit" presetSubtype="4" fill="hold" grpId="0" nodeType="withEffect">
                                  <p:stCondLst>
                                    <p:cond delay="0"/>
                                  </p:stCondLst>
                                  <p:childTnLst>
                                    <p:anim calcmode="lin" valueType="num">
                                      <p:cBhvr additive="base">
                                        <p:cTn id="22" dur="500"/>
                                        <p:tgtEl>
                                          <p:spTgt spid="22"/>
                                        </p:tgtEl>
                                        <p:attrNameLst>
                                          <p:attrName>ppt_x</p:attrName>
                                        </p:attrNameLst>
                                      </p:cBhvr>
                                      <p:tavLst>
                                        <p:tav tm="0">
                                          <p:val>
                                            <p:strVal val="ppt_x"/>
                                          </p:val>
                                        </p:tav>
                                        <p:tav tm="100000">
                                          <p:val>
                                            <p:strVal val="ppt_x"/>
                                          </p:val>
                                        </p:tav>
                                      </p:tavLst>
                                    </p:anim>
                                    <p:anim calcmode="lin" valueType="num">
                                      <p:cBhvr additive="base">
                                        <p:cTn id="23" dur="500"/>
                                        <p:tgtEl>
                                          <p:spTgt spid="22"/>
                                        </p:tgtEl>
                                        <p:attrNameLst>
                                          <p:attrName>ppt_y</p:attrName>
                                        </p:attrNameLst>
                                      </p:cBhvr>
                                      <p:tavLst>
                                        <p:tav tm="0">
                                          <p:val>
                                            <p:strVal val="ppt_y"/>
                                          </p:val>
                                        </p:tav>
                                        <p:tav tm="100000">
                                          <p:val>
                                            <p:strVal val="1+ppt_h/2"/>
                                          </p:val>
                                        </p:tav>
                                      </p:tavLst>
                                    </p:anim>
                                    <p:set>
                                      <p:cBhvr>
                                        <p:cTn id="24" dur="1" fill="hold">
                                          <p:stCondLst>
                                            <p:cond delay="499"/>
                                          </p:stCondLst>
                                        </p:cTn>
                                        <p:tgtEl>
                                          <p:spTgt spid="2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anim calcmode="lin" valueType="num">
                                      <p:cBhvr additive="base">
                                        <p:cTn id="29" dur="500" fill="hold"/>
                                        <p:tgtEl>
                                          <p:spTgt spid="37"/>
                                        </p:tgtEl>
                                        <p:attrNameLst>
                                          <p:attrName>ppt_x</p:attrName>
                                        </p:attrNameLst>
                                      </p:cBhvr>
                                      <p:tavLst>
                                        <p:tav tm="0">
                                          <p:val>
                                            <p:strVal val="#ppt_x"/>
                                          </p:val>
                                        </p:tav>
                                        <p:tav tm="100000">
                                          <p:val>
                                            <p:strVal val="#ppt_x"/>
                                          </p:val>
                                        </p:tav>
                                      </p:tavLst>
                                    </p:anim>
                                    <p:anim calcmode="lin" valueType="num">
                                      <p:cBhvr additive="base">
                                        <p:cTn id="3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7" grpId="0" animBg="1"/>
      <p:bldP spid="28" grpId="0" animBg="1"/>
      <p:bldP spid="34" grpId="0"/>
      <p:bldP spid="37" grpId="0" animBg="1"/>
      <p:bldP spid="3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fontAlgn="base">
              <a:lnSpc>
                <a:spcPct val="150000"/>
              </a:lnSpc>
              <a:spcBef>
                <a:spcPct val="5000"/>
              </a:spcBef>
              <a:spcAft>
                <a:spcPct val="5000"/>
              </a:spcAft>
            </a:pPr>
            <a:r>
              <a:rPr kumimoji="1" lang="zh-CN" altLang="en-US" sz="3200" b="1" dirty="0">
                <a:latin typeface="Arial" charset="0"/>
                <a:ea typeface="宋体" charset="-122"/>
                <a:cs typeface="+mn-cs"/>
              </a:rPr>
              <a:t>预备知识</a:t>
            </a:r>
          </a:p>
        </p:txBody>
      </p:sp>
      <p:sp>
        <p:nvSpPr>
          <p:cNvPr id="4" name="日期占位符 3"/>
          <p:cNvSpPr>
            <a:spLocks noGrp="1"/>
          </p:cNvSpPr>
          <p:nvPr>
            <p:ph type="dt" sz="half" idx="10"/>
          </p:nvPr>
        </p:nvSpPr>
        <p:spPr/>
        <p:txBody>
          <a:bodyPr/>
          <a:lstStyle/>
          <a:p>
            <a:fld id="{E79A715F-03E0-4245-B2B4-3D061588F30E}"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8</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20" name="Text Box 89"/>
          <p:cNvSpPr txBox="1">
            <a:spLocks noChangeArrowheads="1"/>
          </p:cNvSpPr>
          <p:nvPr/>
        </p:nvSpPr>
        <p:spPr bwMode="auto">
          <a:xfrm>
            <a:off x="611188" y="2014538"/>
            <a:ext cx="31686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buFont typeface="Wingdings" pitchFamily="2" charset="2"/>
              <a:buNone/>
            </a:pPr>
            <a:r>
              <a:rPr lang="en-US" altLang="zh-CN" sz="3200">
                <a:solidFill>
                  <a:srgbClr val="0707F9"/>
                </a:solidFill>
                <a:ea typeface="宋体" charset="-122"/>
              </a:rPr>
              <a:t>(4) </a:t>
            </a:r>
            <a:r>
              <a:rPr lang="zh-CN" altLang="en-US" sz="3200">
                <a:solidFill>
                  <a:srgbClr val="0707F9"/>
                </a:solidFill>
                <a:ea typeface="宋体" charset="-122"/>
              </a:rPr>
              <a:t>查找成功</a:t>
            </a:r>
          </a:p>
        </p:txBody>
      </p:sp>
      <p:sp>
        <p:nvSpPr>
          <p:cNvPr id="21" name="Text Box 90"/>
          <p:cNvSpPr txBox="1">
            <a:spLocks noChangeArrowheads="1"/>
          </p:cNvSpPr>
          <p:nvPr/>
        </p:nvSpPr>
        <p:spPr bwMode="auto">
          <a:xfrm>
            <a:off x="611188" y="3656013"/>
            <a:ext cx="43926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buFont typeface="Wingdings" pitchFamily="2" charset="2"/>
              <a:buNone/>
            </a:pPr>
            <a:r>
              <a:rPr lang="en-US" altLang="zh-CN" sz="3200">
                <a:solidFill>
                  <a:srgbClr val="0707F9"/>
                </a:solidFill>
                <a:ea typeface="宋体" charset="-122"/>
              </a:rPr>
              <a:t>(5) </a:t>
            </a:r>
            <a:r>
              <a:rPr lang="zh-CN" altLang="en-US" sz="3200">
                <a:solidFill>
                  <a:srgbClr val="0707F9"/>
                </a:solidFill>
                <a:ea typeface="宋体" charset="-122"/>
              </a:rPr>
              <a:t>查找不成功</a:t>
            </a:r>
          </a:p>
        </p:txBody>
      </p:sp>
      <p:sp>
        <p:nvSpPr>
          <p:cNvPr id="22" name="Text Box 93"/>
          <p:cNvSpPr txBox="1">
            <a:spLocks noChangeArrowheads="1"/>
          </p:cNvSpPr>
          <p:nvPr/>
        </p:nvSpPr>
        <p:spPr bwMode="auto">
          <a:xfrm>
            <a:off x="533400" y="2825750"/>
            <a:ext cx="5622925" cy="617538"/>
          </a:xfrm>
          <a:prstGeom prst="rect">
            <a:avLst/>
          </a:prstGeom>
          <a:noFill/>
          <a:ln w="38100" cmpd="dbl" algn="ctr">
            <a:solidFill>
              <a:srgbClr val="808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buFont typeface="Wingdings" pitchFamily="2" charset="2"/>
              <a:buNone/>
            </a:pPr>
            <a:r>
              <a:rPr lang="zh-CN" altLang="en-US" sz="3200">
                <a:solidFill>
                  <a:srgbClr val="0707F9"/>
                </a:solidFill>
                <a:ea typeface="宋体" charset="-122"/>
              </a:rPr>
              <a:t>查找表中存在满足条件的记录。</a:t>
            </a:r>
          </a:p>
        </p:txBody>
      </p:sp>
      <p:sp>
        <p:nvSpPr>
          <p:cNvPr id="23" name="Text Box 94"/>
          <p:cNvSpPr txBox="1">
            <a:spLocks noChangeArrowheads="1"/>
          </p:cNvSpPr>
          <p:nvPr/>
        </p:nvSpPr>
        <p:spPr bwMode="auto">
          <a:xfrm>
            <a:off x="528638" y="4411663"/>
            <a:ext cx="6342062" cy="617537"/>
          </a:xfrm>
          <a:prstGeom prst="rect">
            <a:avLst/>
          </a:prstGeom>
          <a:noFill/>
          <a:ln w="38100" cmpd="dbl" algn="ctr">
            <a:solidFill>
              <a:srgbClr val="808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buFont typeface="Wingdings" pitchFamily="2" charset="2"/>
              <a:buNone/>
            </a:pPr>
            <a:r>
              <a:rPr lang="zh-CN" altLang="en-US" sz="3200">
                <a:solidFill>
                  <a:srgbClr val="0707F9"/>
                </a:solidFill>
                <a:ea typeface="宋体" charset="-122"/>
              </a:rPr>
              <a:t>查找表中不存在满足条件的记录。</a:t>
            </a:r>
          </a:p>
        </p:txBody>
      </p:sp>
      <p:sp>
        <p:nvSpPr>
          <p:cNvPr id="24" name="Text Box 100"/>
          <p:cNvSpPr txBox="1">
            <a:spLocks noChangeArrowheads="1"/>
          </p:cNvSpPr>
          <p:nvPr/>
        </p:nvSpPr>
        <p:spPr bwMode="auto">
          <a:xfrm>
            <a:off x="419100" y="1233487"/>
            <a:ext cx="39243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dirty="0">
                <a:solidFill>
                  <a:srgbClr val="006600"/>
                </a:solidFill>
                <a:ea typeface="宋体" charset="-122"/>
              </a:rPr>
              <a:t> </a:t>
            </a:r>
            <a:r>
              <a:rPr lang="zh-CN" altLang="en-US" sz="2800" dirty="0">
                <a:solidFill>
                  <a:srgbClr val="006600"/>
                </a:solidFill>
                <a:ea typeface="宋体" charset="-122"/>
              </a:rPr>
              <a:t>有关概念</a:t>
            </a:r>
          </a:p>
        </p:txBody>
      </p:sp>
      <p:sp>
        <p:nvSpPr>
          <p:cNvPr id="29" name="Text Box 101"/>
          <p:cNvSpPr txBox="1">
            <a:spLocks noChangeArrowheads="1"/>
          </p:cNvSpPr>
          <p:nvPr/>
        </p:nvSpPr>
        <p:spPr bwMode="auto">
          <a:xfrm>
            <a:off x="744538" y="5545138"/>
            <a:ext cx="4302125" cy="617537"/>
          </a:xfrm>
          <a:prstGeom prst="rect">
            <a:avLst/>
          </a:prstGeom>
          <a:noFill/>
          <a:ln w="38100" cmpd="dbl" algn="ctr">
            <a:solidFill>
              <a:srgbClr val="808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buFont typeface="Wingdings" pitchFamily="2" charset="2"/>
              <a:buNone/>
            </a:pPr>
            <a:r>
              <a:rPr lang="zh-CN" altLang="en-US" sz="3200">
                <a:solidFill>
                  <a:srgbClr val="CC3300"/>
                </a:solidFill>
                <a:ea typeface="宋体" charset="-122"/>
              </a:rPr>
              <a:t>本章主要讨论主关键字</a:t>
            </a:r>
          </a:p>
        </p:txBody>
      </p:sp>
    </p:spTree>
    <p:extLst>
      <p:ext uri="{BB962C8B-B14F-4D97-AF65-F5344CB8AC3E}">
        <p14:creationId xmlns:p14="http://schemas.microsoft.com/office/powerpoint/2010/main" val="2303485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p:bldP spid="23" grpId="0" animBg="1"/>
      <p:bldP spid="2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10.2.1 </a:t>
            </a:r>
            <a:r>
              <a:rPr kumimoji="1" lang="zh-CN" altLang="en-US" sz="3200" b="1" dirty="0">
                <a:latin typeface="Arial" charset="0"/>
                <a:ea typeface="宋体" charset="-122"/>
                <a:cs typeface="+mn-cs"/>
              </a:rPr>
              <a:t>二叉排序树和平衡二叉树</a:t>
            </a:r>
          </a:p>
        </p:txBody>
      </p:sp>
      <p:sp>
        <p:nvSpPr>
          <p:cNvPr id="4" name="日期占位符 3"/>
          <p:cNvSpPr>
            <a:spLocks noGrp="1"/>
          </p:cNvSpPr>
          <p:nvPr>
            <p:ph type="dt" sz="half" idx="10"/>
          </p:nvPr>
        </p:nvSpPr>
        <p:spPr/>
        <p:txBody>
          <a:bodyPr/>
          <a:lstStyle/>
          <a:p>
            <a:fld id="{ED97561D-BCE0-4EFE-B16A-113F967C0754}"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80</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24"/>
          <p:cNvSpPr txBox="1">
            <a:spLocks noChangeArrowheads="1"/>
          </p:cNvSpPr>
          <p:nvPr/>
        </p:nvSpPr>
        <p:spPr bwMode="auto">
          <a:xfrm>
            <a:off x="539750" y="1628775"/>
            <a:ext cx="8451850" cy="4062651"/>
          </a:xfrm>
          <a:prstGeom prst="rect">
            <a:avLst/>
          </a:prstGeom>
          <a:noFill/>
          <a:ln w="9525" algn="ctr">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0">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pPr>
            <a:r>
              <a:rPr lang="en-US" altLang="zh-CN" sz="2400" dirty="0">
                <a:solidFill>
                  <a:srgbClr val="0000FF"/>
                </a:solidFill>
                <a:ea typeface="宋体" charset="-122"/>
              </a:rPr>
              <a:t>Status</a:t>
            </a:r>
            <a:r>
              <a:rPr lang="en-US" altLang="zh-CN" sz="2400" dirty="0">
                <a:solidFill>
                  <a:srgbClr val="000000"/>
                </a:solidFill>
                <a:ea typeface="宋体" charset="-122"/>
              </a:rPr>
              <a:t> </a:t>
            </a:r>
            <a:r>
              <a:rPr lang="en-US" altLang="zh-CN" sz="2400" dirty="0" err="1">
                <a:solidFill>
                  <a:srgbClr val="000000"/>
                </a:solidFill>
                <a:ea typeface="宋体" charset="-122"/>
              </a:rPr>
              <a:t>DeleteBST</a:t>
            </a:r>
            <a:r>
              <a:rPr lang="en-US" altLang="zh-CN" sz="2400" dirty="0">
                <a:solidFill>
                  <a:srgbClr val="000000"/>
                </a:solidFill>
                <a:ea typeface="宋体" charset="-122"/>
              </a:rPr>
              <a:t>(</a:t>
            </a:r>
            <a:r>
              <a:rPr lang="en-US" altLang="zh-CN" sz="2400" dirty="0" err="1">
                <a:solidFill>
                  <a:srgbClr val="0000FF"/>
                </a:solidFill>
                <a:ea typeface="宋体" charset="-122"/>
              </a:rPr>
              <a:t>BiTree</a:t>
            </a:r>
            <a:r>
              <a:rPr lang="en-US" altLang="zh-CN" sz="2400" dirty="0">
                <a:solidFill>
                  <a:srgbClr val="000000"/>
                </a:solidFill>
                <a:ea typeface="宋体" charset="-122"/>
              </a:rPr>
              <a:t> &amp;T,  </a:t>
            </a:r>
            <a:r>
              <a:rPr lang="en-US" altLang="zh-CN" sz="2400" dirty="0" err="1">
                <a:solidFill>
                  <a:srgbClr val="0000FF"/>
                </a:solidFill>
                <a:ea typeface="宋体" charset="-122"/>
              </a:rPr>
              <a:t>KeyType</a:t>
            </a:r>
            <a:r>
              <a:rPr lang="en-US" altLang="zh-CN" sz="2400" dirty="0">
                <a:solidFill>
                  <a:srgbClr val="000000"/>
                </a:solidFill>
                <a:ea typeface="宋体" charset="-122"/>
              </a:rPr>
              <a:t> key) {</a:t>
            </a:r>
          </a:p>
          <a:p>
            <a:pPr eaLnBrk="1" fontAlgn="base" hangingPunct="1">
              <a:spcBef>
                <a:spcPct val="0"/>
              </a:spcBef>
              <a:spcAft>
                <a:spcPct val="0"/>
              </a:spcAft>
            </a:pPr>
            <a:r>
              <a:rPr lang="en-US" altLang="zh-CN" sz="2400" dirty="0">
                <a:solidFill>
                  <a:srgbClr val="000000"/>
                </a:solidFill>
                <a:ea typeface="宋体" charset="-122"/>
              </a:rPr>
              <a:t>    </a:t>
            </a:r>
            <a:r>
              <a:rPr lang="en-US" altLang="zh-CN" sz="2400" dirty="0">
                <a:solidFill>
                  <a:srgbClr val="0000FF"/>
                </a:solidFill>
                <a:ea typeface="宋体" charset="-122"/>
              </a:rPr>
              <a:t>if</a:t>
            </a:r>
            <a:r>
              <a:rPr lang="en-US" altLang="zh-CN" sz="2400" dirty="0">
                <a:solidFill>
                  <a:srgbClr val="000000"/>
                </a:solidFill>
                <a:ea typeface="宋体" charset="-122"/>
              </a:rPr>
              <a:t> (!T) </a:t>
            </a:r>
            <a:r>
              <a:rPr lang="en-US" altLang="zh-CN" sz="2400" dirty="0">
                <a:solidFill>
                  <a:srgbClr val="0000FF"/>
                </a:solidFill>
                <a:ea typeface="宋体" charset="-122"/>
              </a:rPr>
              <a:t>return</a:t>
            </a:r>
            <a:r>
              <a:rPr lang="en-US" altLang="zh-CN" sz="2400" dirty="0">
                <a:solidFill>
                  <a:srgbClr val="000000"/>
                </a:solidFill>
                <a:ea typeface="宋体" charset="-122"/>
              </a:rPr>
              <a:t> FALSE;</a:t>
            </a:r>
          </a:p>
          <a:p>
            <a:pPr eaLnBrk="1" fontAlgn="base" hangingPunct="1">
              <a:spcBef>
                <a:spcPct val="0"/>
              </a:spcBef>
              <a:spcAft>
                <a:spcPct val="0"/>
              </a:spcAft>
            </a:pPr>
            <a:r>
              <a:rPr lang="en-US" altLang="zh-CN" sz="2400" dirty="0">
                <a:solidFill>
                  <a:srgbClr val="000000"/>
                </a:solidFill>
                <a:ea typeface="宋体" charset="-122"/>
              </a:rPr>
              <a:t>    else {</a:t>
            </a:r>
          </a:p>
          <a:p>
            <a:pPr eaLnBrk="1" fontAlgn="base" hangingPunct="1">
              <a:spcBef>
                <a:spcPct val="0"/>
              </a:spcBef>
              <a:spcAft>
                <a:spcPct val="0"/>
              </a:spcAft>
            </a:pPr>
            <a:r>
              <a:rPr lang="en-US" altLang="zh-CN" sz="2400" dirty="0">
                <a:solidFill>
                  <a:srgbClr val="000000"/>
                </a:solidFill>
                <a:ea typeface="宋体" charset="-122"/>
              </a:rPr>
              <a:t>    </a:t>
            </a:r>
            <a:r>
              <a:rPr lang="zh-CN" altLang="en-US" sz="2400" dirty="0">
                <a:solidFill>
                  <a:srgbClr val="000000"/>
                </a:solidFill>
                <a:ea typeface="宋体" charset="-122"/>
              </a:rPr>
              <a:t>    </a:t>
            </a:r>
            <a:r>
              <a:rPr lang="en-US" altLang="zh-CN" sz="2400" dirty="0">
                <a:solidFill>
                  <a:srgbClr val="0000FF"/>
                </a:solidFill>
                <a:ea typeface="宋体" charset="-122"/>
              </a:rPr>
              <a:t>if (</a:t>
            </a:r>
            <a:r>
              <a:rPr lang="en-US" altLang="zh-CN" sz="2400" dirty="0">
                <a:solidFill>
                  <a:srgbClr val="000000"/>
                </a:solidFill>
                <a:ea typeface="宋体" charset="-122"/>
              </a:rPr>
              <a:t>EQ(key, T-&gt;</a:t>
            </a:r>
            <a:r>
              <a:rPr lang="en-US" altLang="zh-CN" sz="2400" dirty="0" err="1">
                <a:solidFill>
                  <a:srgbClr val="000000"/>
                </a:solidFill>
                <a:ea typeface="宋体" charset="-122"/>
              </a:rPr>
              <a:t>data.key</a:t>
            </a:r>
            <a:r>
              <a:rPr lang="en-US" altLang="zh-CN" sz="2400" dirty="0">
                <a:solidFill>
                  <a:srgbClr val="000000"/>
                </a:solidFill>
                <a:ea typeface="宋体" charset="-122"/>
              </a:rPr>
              <a:t>))</a:t>
            </a:r>
            <a:r>
              <a:rPr lang="en-US" altLang="zh-CN" sz="2400" dirty="0">
                <a:solidFill>
                  <a:srgbClr val="0000FF"/>
                </a:solidFill>
                <a:ea typeface="宋体" charset="-122"/>
              </a:rPr>
              <a:t>  </a:t>
            </a:r>
          </a:p>
          <a:p>
            <a:pPr eaLnBrk="1" fontAlgn="base" hangingPunct="1">
              <a:spcBef>
                <a:spcPct val="0"/>
              </a:spcBef>
              <a:spcAft>
                <a:spcPct val="0"/>
              </a:spcAft>
            </a:pPr>
            <a:r>
              <a:rPr lang="en-US" altLang="zh-CN" sz="2400" dirty="0">
                <a:solidFill>
                  <a:srgbClr val="0000FF"/>
                </a:solidFill>
                <a:ea typeface="宋体" charset="-122"/>
              </a:rPr>
              <a:t>            return </a:t>
            </a:r>
            <a:r>
              <a:rPr lang="en-US" altLang="zh-CN" sz="2400" dirty="0">
                <a:solidFill>
                  <a:srgbClr val="000000"/>
                </a:solidFill>
                <a:ea typeface="宋体" charset="-122"/>
              </a:rPr>
              <a:t>Delete(T);</a:t>
            </a:r>
            <a:r>
              <a:rPr lang="en-US" altLang="zh-CN" sz="2400" dirty="0">
                <a:solidFill>
                  <a:srgbClr val="0000FF"/>
                </a:solidFill>
                <a:ea typeface="宋体" charset="-122"/>
              </a:rPr>
              <a:t> //</a:t>
            </a:r>
            <a:r>
              <a:rPr lang="zh-CN" altLang="en-US" sz="2400" dirty="0">
                <a:solidFill>
                  <a:srgbClr val="0000FF"/>
                </a:solidFill>
                <a:ea typeface="宋体" charset="-122"/>
              </a:rPr>
              <a:t>该函数怎么实现？看下页</a:t>
            </a:r>
            <a:endParaRPr lang="en-US" altLang="zh-CN" sz="2400" dirty="0">
              <a:solidFill>
                <a:srgbClr val="0000FF"/>
              </a:solidFill>
              <a:ea typeface="宋体" charset="-122"/>
            </a:endParaRPr>
          </a:p>
          <a:p>
            <a:pPr eaLnBrk="1" fontAlgn="base" hangingPunct="1">
              <a:spcBef>
                <a:spcPct val="0"/>
              </a:spcBef>
              <a:spcAft>
                <a:spcPct val="0"/>
              </a:spcAft>
            </a:pPr>
            <a:r>
              <a:rPr lang="en-US" altLang="zh-CN" sz="2400" dirty="0">
                <a:solidFill>
                  <a:srgbClr val="000000"/>
                </a:solidFill>
                <a:ea typeface="宋体" charset="-122"/>
              </a:rPr>
              <a:t>        </a:t>
            </a:r>
            <a:r>
              <a:rPr lang="en-US" altLang="zh-CN" sz="2400" dirty="0">
                <a:solidFill>
                  <a:srgbClr val="FF3300"/>
                </a:solidFill>
                <a:ea typeface="宋体" charset="-122"/>
              </a:rPr>
              <a:t>else if (LT(key, T-&gt;</a:t>
            </a:r>
            <a:r>
              <a:rPr lang="en-US" altLang="zh-CN" sz="2400" dirty="0" err="1">
                <a:solidFill>
                  <a:srgbClr val="FF3300"/>
                </a:solidFill>
                <a:ea typeface="宋体" charset="-122"/>
              </a:rPr>
              <a:t>data.key</a:t>
            </a:r>
            <a:r>
              <a:rPr lang="en-US" altLang="zh-CN" sz="2400" dirty="0">
                <a:solidFill>
                  <a:srgbClr val="FF3300"/>
                </a:solidFill>
                <a:ea typeface="宋体" charset="-122"/>
              </a:rPr>
              <a:t>)) </a:t>
            </a:r>
          </a:p>
          <a:p>
            <a:pPr eaLnBrk="1" fontAlgn="base" hangingPunct="1">
              <a:spcBef>
                <a:spcPct val="0"/>
              </a:spcBef>
              <a:spcAft>
                <a:spcPct val="0"/>
              </a:spcAft>
            </a:pPr>
            <a:r>
              <a:rPr lang="en-US" altLang="zh-CN" sz="2400" dirty="0">
                <a:solidFill>
                  <a:srgbClr val="FF3300"/>
                </a:solidFill>
                <a:ea typeface="宋体" charset="-122"/>
              </a:rPr>
              <a:t>        </a:t>
            </a:r>
            <a:r>
              <a:rPr lang="zh-CN" altLang="en-US" sz="2400" dirty="0">
                <a:solidFill>
                  <a:srgbClr val="FF3300"/>
                </a:solidFill>
                <a:ea typeface="宋体" charset="-122"/>
              </a:rPr>
              <a:t>    </a:t>
            </a:r>
            <a:r>
              <a:rPr lang="en-US" altLang="zh-CN" sz="2400" dirty="0">
                <a:solidFill>
                  <a:srgbClr val="FF3300"/>
                </a:solidFill>
                <a:ea typeface="宋体" charset="-122"/>
              </a:rPr>
              <a:t>return </a:t>
            </a:r>
            <a:r>
              <a:rPr lang="en-US" altLang="zh-CN" sz="2400" dirty="0" err="1">
                <a:solidFill>
                  <a:srgbClr val="FF3300"/>
                </a:solidFill>
                <a:ea typeface="宋体" charset="-122"/>
              </a:rPr>
              <a:t>DeleteBST</a:t>
            </a:r>
            <a:r>
              <a:rPr lang="en-US" altLang="zh-CN" sz="2400" dirty="0">
                <a:solidFill>
                  <a:srgbClr val="FF3300"/>
                </a:solidFill>
                <a:ea typeface="宋体" charset="-122"/>
              </a:rPr>
              <a:t>(T-&gt;</a:t>
            </a:r>
            <a:r>
              <a:rPr lang="en-US" altLang="zh-CN" sz="2400" dirty="0" err="1">
                <a:solidFill>
                  <a:srgbClr val="FF3300"/>
                </a:solidFill>
                <a:ea typeface="宋体" charset="-122"/>
              </a:rPr>
              <a:t>lchild</a:t>
            </a:r>
            <a:r>
              <a:rPr lang="en-US" altLang="zh-CN" sz="2400" dirty="0">
                <a:solidFill>
                  <a:srgbClr val="FF3300"/>
                </a:solidFill>
                <a:ea typeface="宋体" charset="-122"/>
              </a:rPr>
              <a:t>, key);</a:t>
            </a:r>
          </a:p>
          <a:p>
            <a:pPr eaLnBrk="1" fontAlgn="base" hangingPunct="1">
              <a:spcBef>
                <a:spcPct val="0"/>
              </a:spcBef>
              <a:spcAft>
                <a:spcPct val="0"/>
              </a:spcAft>
            </a:pPr>
            <a:r>
              <a:rPr lang="en-US" altLang="zh-CN" sz="2400" dirty="0">
                <a:solidFill>
                  <a:srgbClr val="FF3300"/>
                </a:solidFill>
                <a:ea typeface="宋体" charset="-122"/>
              </a:rPr>
              <a:t>        else </a:t>
            </a:r>
          </a:p>
          <a:p>
            <a:pPr eaLnBrk="1" fontAlgn="base" hangingPunct="1">
              <a:spcBef>
                <a:spcPct val="0"/>
              </a:spcBef>
              <a:spcAft>
                <a:spcPct val="0"/>
              </a:spcAft>
            </a:pPr>
            <a:r>
              <a:rPr lang="zh-CN" altLang="en-US" sz="2400" dirty="0">
                <a:solidFill>
                  <a:srgbClr val="FF3300"/>
                </a:solidFill>
                <a:ea typeface="宋体" charset="-122"/>
              </a:rPr>
              <a:t>            </a:t>
            </a:r>
            <a:r>
              <a:rPr lang="en-US" altLang="zh-CN" sz="2400" dirty="0">
                <a:solidFill>
                  <a:srgbClr val="FF3300"/>
                </a:solidFill>
                <a:ea typeface="宋体" charset="-122"/>
              </a:rPr>
              <a:t>return </a:t>
            </a:r>
            <a:r>
              <a:rPr lang="en-US" altLang="zh-CN" sz="2400" dirty="0" err="1">
                <a:solidFill>
                  <a:srgbClr val="FF3300"/>
                </a:solidFill>
                <a:ea typeface="宋体" charset="-122"/>
              </a:rPr>
              <a:t>DeleteBST</a:t>
            </a:r>
            <a:r>
              <a:rPr lang="en-US" altLang="zh-CN" sz="2400" dirty="0">
                <a:solidFill>
                  <a:srgbClr val="FF3300"/>
                </a:solidFill>
                <a:ea typeface="宋体" charset="-122"/>
              </a:rPr>
              <a:t>(T-&gt;</a:t>
            </a:r>
            <a:r>
              <a:rPr lang="en-US" altLang="zh-CN" sz="2400" dirty="0" err="1">
                <a:solidFill>
                  <a:srgbClr val="FF3300"/>
                </a:solidFill>
                <a:ea typeface="宋体" charset="-122"/>
              </a:rPr>
              <a:t>rchild</a:t>
            </a:r>
            <a:r>
              <a:rPr lang="en-US" altLang="zh-CN" sz="2400" dirty="0">
                <a:solidFill>
                  <a:srgbClr val="FF3300"/>
                </a:solidFill>
                <a:ea typeface="宋体" charset="-122"/>
              </a:rPr>
              <a:t>, key);</a:t>
            </a:r>
          </a:p>
          <a:p>
            <a:pPr eaLnBrk="1" fontAlgn="base" hangingPunct="1">
              <a:spcBef>
                <a:spcPct val="0"/>
              </a:spcBef>
              <a:spcAft>
                <a:spcPct val="0"/>
              </a:spcAft>
            </a:pPr>
            <a:r>
              <a:rPr lang="en-US" altLang="zh-CN" sz="2400" dirty="0">
                <a:solidFill>
                  <a:srgbClr val="000000"/>
                </a:solidFill>
                <a:ea typeface="宋体" charset="-122"/>
              </a:rPr>
              <a:t>  }</a:t>
            </a:r>
          </a:p>
          <a:p>
            <a:pPr eaLnBrk="1" fontAlgn="base" hangingPunct="1">
              <a:spcBef>
                <a:spcPct val="0"/>
              </a:spcBef>
              <a:spcAft>
                <a:spcPct val="0"/>
              </a:spcAft>
            </a:pPr>
            <a:r>
              <a:rPr lang="en-US" altLang="zh-CN" sz="2400" dirty="0">
                <a:solidFill>
                  <a:srgbClr val="000000"/>
                </a:solidFill>
                <a:ea typeface="宋体" charset="-122"/>
              </a:rPr>
              <a:t>} // </a:t>
            </a:r>
            <a:r>
              <a:rPr lang="en-US" altLang="zh-CN" sz="2400" dirty="0" err="1">
                <a:solidFill>
                  <a:srgbClr val="000000"/>
                </a:solidFill>
                <a:ea typeface="宋体" charset="-122"/>
              </a:rPr>
              <a:t>DeleteBST</a:t>
            </a:r>
            <a:endParaRPr lang="en-US" altLang="zh-CN" sz="2400" dirty="0">
              <a:solidFill>
                <a:srgbClr val="000000"/>
              </a:solidFill>
              <a:ea typeface="宋体" charset="-122"/>
            </a:endParaRPr>
          </a:p>
        </p:txBody>
      </p:sp>
      <p:sp>
        <p:nvSpPr>
          <p:cNvPr id="14" name="Text Box 47"/>
          <p:cNvSpPr txBox="1">
            <a:spLocks noChangeArrowheads="1"/>
          </p:cNvSpPr>
          <p:nvPr/>
        </p:nvSpPr>
        <p:spPr bwMode="auto">
          <a:xfrm>
            <a:off x="460374" y="909637"/>
            <a:ext cx="68548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dirty="0">
                <a:ea typeface="宋体" charset="-122"/>
              </a:rPr>
              <a:t> </a:t>
            </a:r>
            <a:r>
              <a:rPr lang="zh-CN" altLang="en-US" sz="2800" dirty="0">
                <a:ea typeface="宋体" charset="-122"/>
              </a:rPr>
              <a:t>二叉排序树的结点删除算法</a:t>
            </a:r>
            <a:r>
              <a:rPr lang="en-US" altLang="zh-CN" sz="2800" dirty="0">
                <a:ea typeface="宋体" charset="-122"/>
              </a:rPr>
              <a:t>-</a:t>
            </a:r>
            <a:r>
              <a:rPr lang="zh-CN" altLang="en-US" sz="2800" dirty="0">
                <a:ea typeface="宋体" charset="-122"/>
              </a:rPr>
              <a:t>递归算法</a:t>
            </a:r>
          </a:p>
        </p:txBody>
      </p:sp>
    </p:spTree>
    <p:extLst>
      <p:ext uri="{BB962C8B-B14F-4D97-AF65-F5344CB8AC3E}">
        <p14:creationId xmlns:p14="http://schemas.microsoft.com/office/powerpoint/2010/main" val="25608953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10.2.1 </a:t>
            </a:r>
            <a:r>
              <a:rPr kumimoji="1" lang="zh-CN" altLang="en-US" sz="3200" b="1" dirty="0">
                <a:latin typeface="Arial" charset="0"/>
                <a:ea typeface="宋体" charset="-122"/>
                <a:cs typeface="+mn-cs"/>
              </a:rPr>
              <a:t>二叉排序树和平衡二叉树</a:t>
            </a: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81</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2"/>
          <p:cNvSpPr txBox="1">
            <a:spLocks noChangeArrowheads="1"/>
          </p:cNvSpPr>
          <p:nvPr/>
        </p:nvSpPr>
        <p:spPr bwMode="auto">
          <a:xfrm>
            <a:off x="549275" y="1459845"/>
            <a:ext cx="8137525" cy="5232202"/>
          </a:xfrm>
          <a:prstGeom prst="rect">
            <a:avLst/>
          </a:prstGeom>
          <a:noFill/>
          <a:ln w="9525">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000" b="1" i="0" u="none" strike="noStrike" kern="0" cap="none" spc="0" normalizeH="0" baseline="0" noProof="0" dirty="0">
                <a:ln>
                  <a:noFill/>
                </a:ln>
                <a:solidFill>
                  <a:srgbClr val="0000FF"/>
                </a:solidFill>
                <a:effectLst/>
                <a:uLnTx/>
                <a:uFillTx/>
                <a:latin typeface="Times New Roman" pitchFamily="18" charset="0"/>
                <a:ea typeface="宋体" charset="-122"/>
              </a:rPr>
              <a:t>Status</a:t>
            </a:r>
            <a:r>
              <a:rPr kumimoji="1" lang="en-US" altLang="zh-CN" sz="2000" b="1" i="0" u="none" strike="noStrike" kern="0" cap="none" spc="0" normalizeH="0" baseline="0" noProof="0" dirty="0">
                <a:ln>
                  <a:noFill/>
                </a:ln>
                <a:solidFill>
                  <a:srgbClr val="000000"/>
                </a:solidFill>
                <a:effectLst/>
                <a:uLnTx/>
                <a:uFillTx/>
                <a:latin typeface="Times New Roman" pitchFamily="18" charset="0"/>
                <a:ea typeface="宋体" charset="-122"/>
              </a:rPr>
              <a:t> Delete(</a:t>
            </a:r>
            <a:r>
              <a:rPr kumimoji="1" lang="en-US" altLang="zh-CN" sz="2000" b="1" i="0" u="none" strike="noStrike" kern="0" cap="none" spc="0" normalizeH="0" baseline="0" noProof="0" dirty="0" err="1">
                <a:ln>
                  <a:noFill/>
                </a:ln>
                <a:solidFill>
                  <a:srgbClr val="000000"/>
                </a:solidFill>
                <a:effectLst/>
                <a:uLnTx/>
                <a:uFillTx/>
                <a:latin typeface="Times New Roman" pitchFamily="18" charset="0"/>
                <a:ea typeface="宋体" charset="-122"/>
              </a:rPr>
              <a:t>BiTree</a:t>
            </a:r>
            <a:r>
              <a:rPr kumimoji="1" lang="en-US" altLang="zh-CN" sz="2000" b="1" i="0" u="none" strike="noStrike" kern="0" cap="none" spc="0" normalizeH="0" baseline="0" noProof="0" dirty="0">
                <a:ln>
                  <a:noFill/>
                </a:ln>
                <a:solidFill>
                  <a:srgbClr val="000000"/>
                </a:solidFill>
                <a:effectLst/>
                <a:uLnTx/>
                <a:uFillTx/>
                <a:latin typeface="Times New Roman" pitchFamily="18" charset="0"/>
                <a:ea typeface="宋体" charset="-122"/>
              </a:rPr>
              <a:t> &amp;p) {</a:t>
            </a:r>
          </a:p>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2000" b="1" i="0" u="none" strike="noStrike" kern="0" cap="none" spc="0" normalizeH="0" baseline="0" noProof="0" dirty="0">
                <a:ln>
                  <a:noFill/>
                </a:ln>
                <a:solidFill>
                  <a:srgbClr val="0000FF"/>
                </a:solidFill>
                <a:effectLst/>
                <a:uLnTx/>
                <a:uFillTx/>
                <a:latin typeface="Times New Roman" pitchFamily="18" charset="0"/>
                <a:ea typeface="宋体" charset="-122"/>
              </a:rPr>
              <a:t>    </a:t>
            </a:r>
            <a:r>
              <a:rPr kumimoji="1" lang="en-US" altLang="zh-CN" sz="2000" b="1" i="0" u="none" strike="noStrike" kern="0" cap="none" spc="0" normalizeH="0" baseline="0" noProof="0" dirty="0" err="1">
                <a:ln>
                  <a:noFill/>
                </a:ln>
                <a:solidFill>
                  <a:srgbClr val="0000FF"/>
                </a:solidFill>
                <a:effectLst/>
                <a:uLnTx/>
                <a:uFillTx/>
                <a:latin typeface="Times New Roman" pitchFamily="18" charset="0"/>
                <a:ea typeface="宋体" charset="-122"/>
              </a:rPr>
              <a:t>BiTree</a:t>
            </a:r>
            <a:r>
              <a:rPr kumimoji="1" lang="en-US" altLang="zh-CN" sz="2000" b="1" i="0" u="none" strike="noStrike" kern="0" cap="none" spc="0" normalizeH="0" baseline="0" noProof="0" dirty="0">
                <a:ln>
                  <a:noFill/>
                </a:ln>
                <a:solidFill>
                  <a:srgbClr val="000000"/>
                </a:solidFill>
                <a:effectLst/>
                <a:uLnTx/>
                <a:uFillTx/>
                <a:latin typeface="Times New Roman" pitchFamily="18" charset="0"/>
                <a:ea typeface="宋体" charset="-122"/>
              </a:rPr>
              <a:t> q, s;</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000" b="1" i="0" u="none" strike="noStrike" kern="0" cap="none" spc="0" normalizeH="0" baseline="0" noProof="0" dirty="0">
                <a:ln>
                  <a:noFill/>
                </a:ln>
                <a:solidFill>
                  <a:srgbClr val="000000"/>
                </a:solidFill>
                <a:effectLst/>
                <a:uLnTx/>
                <a:uFillTx/>
                <a:latin typeface="Times New Roman" pitchFamily="18" charset="0"/>
                <a:ea typeface="宋体" charset="-122"/>
              </a:rPr>
              <a:t>   </a:t>
            </a:r>
            <a:r>
              <a:rPr kumimoji="1" lang="en-US" altLang="zh-CN" sz="2000" b="1" i="0" u="none" strike="noStrike" kern="0" cap="none" spc="0" normalizeH="0" baseline="0" noProof="0" dirty="0">
                <a:ln>
                  <a:noFill/>
                </a:ln>
                <a:solidFill>
                  <a:srgbClr val="0000FF"/>
                </a:solidFill>
                <a:effectLst/>
                <a:uLnTx/>
                <a:uFillTx/>
                <a:latin typeface="Times New Roman" pitchFamily="18" charset="0"/>
                <a:ea typeface="宋体" charset="-122"/>
              </a:rPr>
              <a:t> if</a:t>
            </a:r>
            <a:r>
              <a:rPr kumimoji="1" lang="en-US" altLang="zh-CN" sz="2000" b="1" i="0" u="none" strike="noStrike" kern="0" cap="none" spc="0" normalizeH="0" baseline="0" noProof="0" dirty="0">
                <a:ln>
                  <a:noFill/>
                </a:ln>
                <a:solidFill>
                  <a:srgbClr val="000000"/>
                </a:solidFill>
                <a:effectLst/>
                <a:uLnTx/>
                <a:uFillTx/>
                <a:latin typeface="Times New Roman" pitchFamily="18" charset="0"/>
                <a:ea typeface="宋体" charset="-122"/>
              </a:rPr>
              <a:t> (!p-&gt;</a:t>
            </a:r>
            <a:r>
              <a:rPr kumimoji="1" lang="en-US" altLang="zh-CN" sz="2000" b="1" i="0" u="none" strike="noStrike" kern="0" cap="none" spc="0" normalizeH="0" baseline="0" noProof="0" dirty="0" err="1">
                <a:ln>
                  <a:noFill/>
                </a:ln>
                <a:solidFill>
                  <a:srgbClr val="000000"/>
                </a:solidFill>
                <a:effectLst/>
                <a:uLnTx/>
                <a:uFillTx/>
                <a:latin typeface="Times New Roman" pitchFamily="18" charset="0"/>
                <a:ea typeface="宋体" charset="-122"/>
              </a:rPr>
              <a:t>rchild</a:t>
            </a:r>
            <a:r>
              <a:rPr kumimoji="1" lang="en-US" altLang="zh-CN" sz="2000" b="1" i="0" u="none" strike="noStrike" kern="0" cap="none" spc="0" normalizeH="0" baseline="0" noProof="0" dirty="0">
                <a:ln>
                  <a:noFill/>
                </a:ln>
                <a:solidFill>
                  <a:srgbClr val="000000"/>
                </a:solidFill>
                <a:effectLst/>
                <a:uLnTx/>
                <a:uFillTx/>
                <a:latin typeface="Times New Roman" pitchFamily="18" charset="0"/>
                <a:ea typeface="宋体" charset="-122"/>
              </a:rPr>
              <a:t>)//</a:t>
            </a:r>
            <a:r>
              <a:rPr lang="zh-CN" altLang="en-US" sz="2000" kern="0" dirty="0">
                <a:solidFill>
                  <a:srgbClr val="000000"/>
                </a:solidFill>
              </a:rPr>
              <a:t>右子树为空把左子树挂上</a:t>
            </a:r>
            <a:endParaRPr lang="en-US" altLang="zh-CN" sz="2000" kern="0" dirty="0">
              <a:solidFill>
                <a:srgbClr val="000000"/>
              </a:solidFill>
            </a:endParaRP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000" b="1" i="0" u="none" strike="noStrike" kern="0" cap="none" spc="0" normalizeH="0" baseline="0" noProof="0" dirty="0">
                <a:ln>
                  <a:noFill/>
                </a:ln>
                <a:solidFill>
                  <a:srgbClr val="000000"/>
                </a:solidFill>
                <a:effectLst/>
                <a:uLnTx/>
                <a:uFillTx/>
                <a:latin typeface="Times New Roman" pitchFamily="18" charset="0"/>
                <a:ea typeface="宋体" charset="-122"/>
              </a:rPr>
              <a:t>        {q = p;  p = p-&gt;</a:t>
            </a:r>
            <a:r>
              <a:rPr kumimoji="1" lang="en-US" altLang="zh-CN" sz="2000" b="1" i="0" u="none" strike="noStrike" kern="0" cap="none" spc="0" normalizeH="0" baseline="0" noProof="0" dirty="0" err="1">
                <a:ln>
                  <a:noFill/>
                </a:ln>
                <a:solidFill>
                  <a:srgbClr val="000000"/>
                </a:solidFill>
                <a:effectLst/>
                <a:uLnTx/>
                <a:uFillTx/>
                <a:latin typeface="Times New Roman" pitchFamily="18" charset="0"/>
                <a:ea typeface="宋体" charset="-122"/>
              </a:rPr>
              <a:t>lchild</a:t>
            </a:r>
            <a:r>
              <a:rPr kumimoji="1" lang="en-US" altLang="zh-CN" sz="2000" b="1" i="0" u="none" strike="noStrike" kern="0" cap="none" spc="0" normalizeH="0" baseline="0" noProof="0" dirty="0">
                <a:ln>
                  <a:noFill/>
                </a:ln>
                <a:solidFill>
                  <a:srgbClr val="000000"/>
                </a:solidFill>
                <a:effectLst/>
                <a:uLnTx/>
                <a:uFillTx/>
                <a:latin typeface="Times New Roman" pitchFamily="18" charset="0"/>
                <a:ea typeface="宋体" charset="-122"/>
              </a:rPr>
              <a:t>;  free(q);}</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000" b="1" i="0" u="none" strike="noStrike" kern="0" cap="none" spc="0" normalizeH="0" baseline="0" noProof="0" dirty="0">
                <a:ln>
                  <a:noFill/>
                </a:ln>
                <a:solidFill>
                  <a:srgbClr val="000000"/>
                </a:solidFill>
                <a:effectLst/>
                <a:uLnTx/>
                <a:uFillTx/>
                <a:latin typeface="Times New Roman" pitchFamily="18" charset="0"/>
                <a:ea typeface="宋体" charset="-122"/>
              </a:rPr>
              <a:t>    </a:t>
            </a:r>
            <a:r>
              <a:rPr kumimoji="1" lang="en-US" altLang="zh-CN" sz="2000" b="1" i="0" u="none" strike="noStrike" kern="0" cap="none" spc="0" normalizeH="0" baseline="0" noProof="0" dirty="0">
                <a:ln>
                  <a:noFill/>
                </a:ln>
                <a:solidFill>
                  <a:srgbClr val="FF3300"/>
                </a:solidFill>
                <a:effectLst/>
                <a:uLnTx/>
                <a:uFillTx/>
                <a:latin typeface="Times New Roman" pitchFamily="18" charset="0"/>
                <a:ea typeface="宋体" charset="-122"/>
              </a:rPr>
              <a:t>else if (!p-&gt;</a:t>
            </a:r>
            <a:r>
              <a:rPr kumimoji="1" lang="en-US" altLang="zh-CN" sz="2000" b="1" i="0" u="none" strike="noStrike" kern="0" cap="none" spc="0" normalizeH="0" baseline="0" noProof="0" dirty="0" err="1">
                <a:ln>
                  <a:noFill/>
                </a:ln>
                <a:solidFill>
                  <a:srgbClr val="FF3300"/>
                </a:solidFill>
                <a:effectLst/>
                <a:uLnTx/>
                <a:uFillTx/>
                <a:latin typeface="Times New Roman" pitchFamily="18" charset="0"/>
                <a:ea typeface="宋体" charset="-122"/>
              </a:rPr>
              <a:t>lchild</a:t>
            </a:r>
            <a:r>
              <a:rPr kumimoji="1" lang="en-US" altLang="zh-CN" sz="2000" b="1" i="0" u="none" strike="noStrike" kern="0" cap="none" spc="0" normalizeH="0" baseline="0" noProof="0" dirty="0">
                <a:ln>
                  <a:noFill/>
                </a:ln>
                <a:solidFill>
                  <a:srgbClr val="FF3300"/>
                </a:solidFill>
                <a:effectLst/>
                <a:uLnTx/>
                <a:uFillTx/>
                <a:latin typeface="Times New Roman" pitchFamily="18" charset="0"/>
                <a:ea typeface="宋体" charset="-122"/>
              </a:rPr>
              <a:t>)</a:t>
            </a:r>
            <a:r>
              <a:rPr kumimoji="1" lang="en-US" altLang="zh-CN" sz="2000" b="1" i="0" u="none" strike="noStrike" kern="0" cap="none" spc="0" normalizeH="0" baseline="0" noProof="0" dirty="0">
                <a:ln>
                  <a:noFill/>
                </a:ln>
                <a:solidFill>
                  <a:srgbClr val="000000"/>
                </a:solidFill>
                <a:effectLst/>
                <a:uLnTx/>
                <a:uFillTx/>
                <a:latin typeface="Times New Roman" pitchFamily="18" charset="0"/>
                <a:ea typeface="楷体_GB2312" pitchFamily="49" charset="-122"/>
              </a:rPr>
              <a:t> // </a:t>
            </a:r>
            <a:r>
              <a:rPr kumimoji="1" lang="zh-CN" altLang="en-US" sz="2000" b="1" i="0" u="none" strike="noStrike" kern="0" cap="none" spc="0" normalizeH="0" baseline="0" noProof="0" dirty="0">
                <a:ln>
                  <a:noFill/>
                </a:ln>
                <a:solidFill>
                  <a:srgbClr val="000000"/>
                </a:solidFill>
                <a:effectLst/>
                <a:uLnTx/>
                <a:uFillTx/>
                <a:latin typeface="Times New Roman" pitchFamily="18" charset="0"/>
                <a:ea typeface="楷体_GB2312" pitchFamily="49" charset="-122"/>
              </a:rPr>
              <a:t>左子树空则右子树挂上</a:t>
            </a:r>
            <a:endParaRPr kumimoji="1" lang="en-US" altLang="zh-CN" sz="2000" b="1" i="0" u="none" strike="noStrike" kern="0" cap="none" spc="0" normalizeH="0" baseline="0" noProof="0" dirty="0">
              <a:ln>
                <a:noFill/>
              </a:ln>
              <a:solidFill>
                <a:srgbClr val="FF3300"/>
              </a:solidFill>
              <a:effectLst/>
              <a:uLnTx/>
              <a:uFillTx/>
              <a:latin typeface="Times New Roman" pitchFamily="18" charset="0"/>
              <a:ea typeface="宋体" charset="-122"/>
            </a:endParaRP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000" b="1" i="0" u="none" strike="noStrike" kern="0" cap="none" spc="0" normalizeH="0" baseline="0" noProof="0" dirty="0">
                <a:ln>
                  <a:noFill/>
                </a:ln>
                <a:solidFill>
                  <a:srgbClr val="FF3300"/>
                </a:solidFill>
                <a:effectLst/>
                <a:uLnTx/>
                <a:uFillTx/>
                <a:latin typeface="Times New Roman" pitchFamily="18" charset="0"/>
                <a:ea typeface="宋体" charset="-122"/>
              </a:rPr>
              <a:t>        {q = p;  p = p-&gt;</a:t>
            </a:r>
            <a:r>
              <a:rPr kumimoji="1" lang="en-US" altLang="zh-CN" sz="2000" b="1" i="0" u="none" strike="noStrike" kern="0" cap="none" spc="0" normalizeH="0" baseline="0" noProof="0" dirty="0" err="1">
                <a:ln>
                  <a:noFill/>
                </a:ln>
                <a:solidFill>
                  <a:srgbClr val="FF3300"/>
                </a:solidFill>
                <a:effectLst/>
                <a:uLnTx/>
                <a:uFillTx/>
                <a:latin typeface="Times New Roman" pitchFamily="18" charset="0"/>
                <a:ea typeface="宋体" charset="-122"/>
              </a:rPr>
              <a:t>rchild</a:t>
            </a:r>
            <a:r>
              <a:rPr kumimoji="1" lang="en-US" altLang="zh-CN" sz="2000" b="1" i="0" u="none" strike="noStrike" kern="0" cap="none" spc="0" normalizeH="0" baseline="0" noProof="0" dirty="0">
                <a:ln>
                  <a:noFill/>
                </a:ln>
                <a:solidFill>
                  <a:srgbClr val="FF3300"/>
                </a:solidFill>
                <a:effectLst/>
                <a:uLnTx/>
                <a:uFillTx/>
                <a:latin typeface="Times New Roman" pitchFamily="18" charset="0"/>
                <a:ea typeface="宋体" charset="-122"/>
              </a:rPr>
              <a:t>;  free(q);</a:t>
            </a:r>
            <a:r>
              <a:rPr lang="en-US" altLang="zh-CN" sz="2000" kern="0" dirty="0">
                <a:solidFill>
                  <a:srgbClr val="FF3300"/>
                </a:solidFill>
                <a:ea typeface="宋体" charset="-122"/>
              </a:rPr>
              <a:t>}</a:t>
            </a:r>
            <a:endParaRPr kumimoji="1" lang="en-US" altLang="zh-CN" sz="2000" b="1" i="0" u="none" strike="noStrike" kern="0" cap="none" spc="0" normalizeH="0" baseline="0" noProof="0" dirty="0">
              <a:ln>
                <a:noFill/>
              </a:ln>
              <a:solidFill>
                <a:srgbClr val="FF3300"/>
              </a:solidFill>
              <a:effectLst/>
              <a:uLnTx/>
              <a:uFillTx/>
              <a:latin typeface="Times New Roman" pitchFamily="18" charset="0"/>
              <a:ea typeface="宋体" charset="-122"/>
            </a:endParaRPr>
          </a:p>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2000" b="1" i="0" u="none" strike="noStrike" kern="0" cap="none" spc="0" normalizeH="0" baseline="0" noProof="0" dirty="0">
                <a:ln>
                  <a:noFill/>
                </a:ln>
                <a:solidFill>
                  <a:srgbClr val="000000"/>
                </a:solidFill>
                <a:effectLst/>
                <a:uLnTx/>
                <a:uFillTx/>
                <a:latin typeface="Times New Roman" pitchFamily="18" charset="0"/>
                <a:ea typeface="楷体_GB2312" pitchFamily="49" charset="-122"/>
              </a:rPr>
              <a:t>    </a:t>
            </a:r>
            <a:r>
              <a:rPr kumimoji="1" lang="en-US" altLang="zh-CN" sz="2000" b="1" i="0" u="none" strike="noStrike" kern="0" cap="none" spc="0" normalizeH="0" baseline="0" noProof="0" dirty="0">
                <a:ln>
                  <a:noFill/>
                </a:ln>
                <a:solidFill>
                  <a:srgbClr val="000000"/>
                </a:solidFill>
                <a:effectLst/>
                <a:uLnTx/>
                <a:uFillTx/>
                <a:latin typeface="Times New Roman" pitchFamily="18" charset="0"/>
                <a:ea typeface="楷体_GB2312" pitchFamily="49" charset="-122"/>
              </a:rPr>
              <a:t>else {</a:t>
            </a:r>
            <a:r>
              <a:rPr kumimoji="1" lang="zh-CN" altLang="en-US" sz="2000" b="1" i="0" u="none" strike="noStrike" kern="0" cap="none" spc="0" normalizeH="0" baseline="0" noProof="0" dirty="0">
                <a:ln>
                  <a:noFill/>
                </a:ln>
                <a:solidFill>
                  <a:srgbClr val="000000"/>
                </a:solidFill>
                <a:effectLst/>
                <a:uLnTx/>
                <a:uFillTx/>
                <a:latin typeface="Times New Roman" pitchFamily="18" charset="0"/>
                <a:ea typeface="楷体_GB2312" pitchFamily="49" charset="-122"/>
              </a:rPr>
              <a:t> </a:t>
            </a:r>
            <a:r>
              <a:rPr kumimoji="1" lang="en-US" altLang="zh-CN" sz="2000" b="1" i="0" u="none" strike="noStrike" kern="0" cap="none" spc="0" normalizeH="0" baseline="0" noProof="0" dirty="0">
                <a:ln>
                  <a:noFill/>
                </a:ln>
                <a:solidFill>
                  <a:srgbClr val="000000"/>
                </a:solidFill>
                <a:effectLst/>
                <a:uLnTx/>
                <a:uFillTx/>
                <a:latin typeface="Times New Roman" pitchFamily="18" charset="0"/>
                <a:ea typeface="楷体_GB2312" pitchFamily="49" charset="-122"/>
              </a:rPr>
              <a:t>//</a:t>
            </a:r>
            <a:r>
              <a:rPr kumimoji="1" lang="zh-CN" altLang="en-US" sz="2000" b="1" i="0" u="none" strike="noStrike" kern="0" cap="none" spc="0" normalizeH="0" baseline="0" noProof="0" dirty="0">
                <a:ln>
                  <a:noFill/>
                </a:ln>
                <a:solidFill>
                  <a:srgbClr val="000000"/>
                </a:solidFill>
                <a:effectLst/>
                <a:uLnTx/>
                <a:uFillTx/>
                <a:latin typeface="Times New Roman" pitchFamily="18" charset="0"/>
                <a:ea typeface="楷体_GB2312" pitchFamily="49" charset="-122"/>
              </a:rPr>
              <a:t>左右子树均不空</a:t>
            </a:r>
          </a:p>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000" b="1" i="0" u="none" strike="noStrike" kern="0" cap="none" spc="0" normalizeH="0" baseline="0" noProof="0" dirty="0">
                <a:ln>
                  <a:noFill/>
                </a:ln>
                <a:solidFill>
                  <a:srgbClr val="FF3300"/>
                </a:solidFill>
                <a:effectLst/>
                <a:uLnTx/>
                <a:uFillTx/>
                <a:latin typeface="Times New Roman" pitchFamily="18" charset="0"/>
                <a:ea typeface="宋体" charset="-122"/>
              </a:rPr>
              <a:t>        q = p;  s = p-&gt;</a:t>
            </a:r>
            <a:r>
              <a:rPr kumimoji="1" lang="en-US" altLang="zh-CN" sz="2000" b="1" i="0" u="none" strike="noStrike" kern="0" cap="none" spc="0" normalizeH="0" baseline="0" noProof="0" dirty="0" err="1">
                <a:ln>
                  <a:noFill/>
                </a:ln>
                <a:solidFill>
                  <a:srgbClr val="FF3300"/>
                </a:solidFill>
                <a:effectLst/>
                <a:uLnTx/>
                <a:uFillTx/>
                <a:latin typeface="Times New Roman" pitchFamily="18" charset="0"/>
                <a:ea typeface="宋体" charset="-122"/>
              </a:rPr>
              <a:t>lchild</a:t>
            </a:r>
            <a:r>
              <a:rPr kumimoji="1" lang="en-US" altLang="zh-CN" sz="2000" b="1" i="0" u="none" strike="noStrike" kern="0" cap="none" spc="0" normalizeH="0" baseline="0" noProof="0" dirty="0">
                <a:ln>
                  <a:noFill/>
                </a:ln>
                <a:solidFill>
                  <a:srgbClr val="FF3300"/>
                </a:solidFill>
                <a:effectLst/>
                <a:uLnTx/>
                <a:uFillTx/>
                <a:latin typeface="Times New Roman" pitchFamily="18" charset="0"/>
                <a:ea typeface="宋体" charset="-122"/>
              </a:rPr>
              <a:t>;</a:t>
            </a:r>
            <a:r>
              <a:rPr kumimoji="1" lang="en-US" altLang="zh-CN" sz="2000" b="1" i="0" u="none" strike="noStrike" kern="0" cap="none" spc="0" normalizeH="0" baseline="0" noProof="0" dirty="0">
                <a:ln>
                  <a:noFill/>
                </a:ln>
                <a:solidFill>
                  <a:srgbClr val="000000"/>
                </a:solidFill>
                <a:effectLst/>
                <a:uLnTx/>
                <a:uFillTx/>
                <a:latin typeface="Times New Roman" pitchFamily="18" charset="0"/>
                <a:ea typeface="宋体" charset="-122"/>
              </a:rPr>
              <a:t> //</a:t>
            </a:r>
            <a:r>
              <a:rPr kumimoji="1" lang="zh-CN" altLang="en-US" sz="2000" b="1" i="0" u="none" strike="noStrike" kern="0" cap="none" spc="0" normalizeH="0" baseline="0" noProof="0" dirty="0">
                <a:ln>
                  <a:noFill/>
                </a:ln>
                <a:solidFill>
                  <a:srgbClr val="000000"/>
                </a:solidFill>
                <a:effectLst/>
                <a:uLnTx/>
                <a:uFillTx/>
                <a:latin typeface="Times New Roman" pitchFamily="18" charset="0"/>
                <a:ea typeface="宋体" charset="-122"/>
              </a:rPr>
              <a:t>找在左子树中前驱          </a:t>
            </a:r>
            <a:endParaRPr kumimoji="1" lang="en-US" altLang="zh-CN" sz="2000" b="1" i="0" u="none" strike="noStrike" kern="0" cap="none" spc="0" normalizeH="0" baseline="0" noProof="0" dirty="0">
              <a:ln>
                <a:noFill/>
              </a:ln>
              <a:solidFill>
                <a:srgbClr val="000000"/>
              </a:solidFill>
              <a:effectLst/>
              <a:uLnTx/>
              <a:uFillTx/>
              <a:latin typeface="Times New Roman" pitchFamily="18" charset="0"/>
              <a:ea typeface="宋体" charset="-122"/>
            </a:endParaRPr>
          </a:p>
          <a:p>
            <a:pPr eaLnBrk="1" fontAlgn="base" hangingPunct="1">
              <a:spcBef>
                <a:spcPct val="0"/>
              </a:spcBef>
              <a:spcAft>
                <a:spcPct val="0"/>
              </a:spcAft>
            </a:pPr>
            <a:r>
              <a:rPr lang="zh-CN" altLang="en-US" sz="2000" dirty="0">
                <a:solidFill>
                  <a:srgbClr val="0000FF"/>
                </a:solidFill>
                <a:ea typeface="宋体" charset="-122"/>
              </a:rPr>
              <a:t>        </a:t>
            </a:r>
            <a:r>
              <a:rPr lang="en-US" altLang="zh-CN" sz="2000" dirty="0">
                <a:solidFill>
                  <a:srgbClr val="0000FF"/>
                </a:solidFill>
                <a:ea typeface="宋体" charset="-122"/>
              </a:rPr>
              <a:t>while</a:t>
            </a:r>
            <a:r>
              <a:rPr lang="en-US" altLang="zh-CN" sz="2000" dirty="0">
                <a:solidFill>
                  <a:srgbClr val="000000"/>
                </a:solidFill>
                <a:ea typeface="宋体" charset="-122"/>
              </a:rPr>
              <a:t> (!s-&gt;</a:t>
            </a:r>
            <a:r>
              <a:rPr lang="en-US" altLang="zh-CN" sz="2000" dirty="0" err="1">
                <a:solidFill>
                  <a:srgbClr val="000000"/>
                </a:solidFill>
                <a:ea typeface="宋体" charset="-122"/>
              </a:rPr>
              <a:t>rchild</a:t>
            </a:r>
            <a:r>
              <a:rPr lang="en-US" altLang="zh-CN" sz="2000" dirty="0">
                <a:solidFill>
                  <a:srgbClr val="000000"/>
                </a:solidFill>
                <a:ea typeface="宋体" charset="-122"/>
              </a:rPr>
              <a:t>)//</a:t>
            </a:r>
            <a:r>
              <a:rPr lang="zh-CN" altLang="en-US" sz="2000" dirty="0">
                <a:solidFill>
                  <a:srgbClr val="000000"/>
                </a:solidFill>
                <a:ea typeface="宋体" charset="-122"/>
              </a:rPr>
              <a:t>前驱在左子树的最右下</a:t>
            </a:r>
          </a:p>
          <a:p>
            <a:pPr eaLnBrk="1" fontAlgn="base" hangingPunct="1">
              <a:spcBef>
                <a:spcPct val="0"/>
              </a:spcBef>
              <a:spcAft>
                <a:spcPct val="0"/>
              </a:spcAft>
            </a:pPr>
            <a:r>
              <a:rPr lang="en-US" altLang="zh-CN" sz="2000" dirty="0">
                <a:solidFill>
                  <a:srgbClr val="000000"/>
                </a:solidFill>
                <a:ea typeface="宋体" charset="-122"/>
              </a:rPr>
              <a:t>            {q = s;  s = s-&gt;</a:t>
            </a:r>
            <a:r>
              <a:rPr lang="en-US" altLang="zh-CN" sz="2000" dirty="0" err="1">
                <a:solidFill>
                  <a:srgbClr val="000000"/>
                </a:solidFill>
                <a:ea typeface="宋体" charset="-122"/>
              </a:rPr>
              <a:t>rchild</a:t>
            </a:r>
            <a:r>
              <a:rPr lang="en-US" altLang="zh-CN" sz="2000" dirty="0">
                <a:solidFill>
                  <a:srgbClr val="000000"/>
                </a:solidFill>
                <a:ea typeface="宋体" charset="-122"/>
              </a:rPr>
              <a:t>; } //</a:t>
            </a:r>
            <a:r>
              <a:rPr lang="zh-CN" altLang="en-US" sz="2000" dirty="0">
                <a:solidFill>
                  <a:srgbClr val="000000"/>
                </a:solidFill>
                <a:ea typeface="宋体" charset="-122"/>
              </a:rPr>
              <a:t>顺着右子树往下走</a:t>
            </a:r>
            <a:r>
              <a:rPr lang="en-US" altLang="zh-CN" sz="2000" dirty="0">
                <a:solidFill>
                  <a:srgbClr val="000000"/>
                </a:solidFill>
                <a:ea typeface="宋体" charset="-122"/>
              </a:rPr>
              <a:t>                                   </a:t>
            </a:r>
            <a:endParaRPr lang="zh-CN" altLang="en-US" sz="2000" dirty="0">
              <a:solidFill>
                <a:srgbClr val="000000"/>
              </a:solidFill>
              <a:ea typeface="宋体" charset="-122"/>
            </a:endParaRPr>
          </a:p>
          <a:p>
            <a:pPr eaLnBrk="1" fontAlgn="base" hangingPunct="1">
              <a:spcBef>
                <a:spcPct val="0"/>
              </a:spcBef>
              <a:spcAft>
                <a:spcPct val="0"/>
              </a:spcAft>
            </a:pPr>
            <a:r>
              <a:rPr lang="en-US" altLang="zh-CN" sz="2000" dirty="0">
                <a:solidFill>
                  <a:srgbClr val="000000"/>
                </a:solidFill>
                <a:ea typeface="宋体" charset="-122"/>
              </a:rPr>
              <a:t>            p-&gt;data = s-&gt;data;</a:t>
            </a:r>
          </a:p>
          <a:p>
            <a:pPr eaLnBrk="1" fontAlgn="base" hangingPunct="1">
              <a:spcBef>
                <a:spcPct val="0"/>
              </a:spcBef>
              <a:spcAft>
                <a:spcPct val="0"/>
              </a:spcAft>
            </a:pPr>
            <a:r>
              <a:rPr lang="en-US" altLang="zh-CN" sz="2000" dirty="0">
                <a:solidFill>
                  <a:srgbClr val="000000"/>
                </a:solidFill>
                <a:ea typeface="宋体" charset="-122"/>
              </a:rPr>
              <a:t>            if (q != p) q-&gt;</a:t>
            </a:r>
            <a:r>
              <a:rPr lang="en-US" altLang="zh-CN" sz="2000" dirty="0" err="1">
                <a:solidFill>
                  <a:srgbClr val="000000"/>
                </a:solidFill>
                <a:ea typeface="宋体" charset="-122"/>
              </a:rPr>
              <a:t>rchild</a:t>
            </a:r>
            <a:r>
              <a:rPr lang="en-US" altLang="zh-CN" sz="2000" dirty="0">
                <a:solidFill>
                  <a:srgbClr val="000000"/>
                </a:solidFill>
                <a:ea typeface="宋体" charset="-122"/>
              </a:rPr>
              <a:t> = s-&gt;</a:t>
            </a:r>
            <a:r>
              <a:rPr lang="en-US" altLang="zh-CN" sz="2000" dirty="0" err="1">
                <a:solidFill>
                  <a:srgbClr val="000000"/>
                </a:solidFill>
                <a:ea typeface="宋体" charset="-122"/>
              </a:rPr>
              <a:t>lchild</a:t>
            </a:r>
            <a:r>
              <a:rPr lang="en-US" altLang="zh-CN" sz="2000" dirty="0">
                <a:solidFill>
                  <a:srgbClr val="000000"/>
                </a:solidFill>
                <a:ea typeface="宋体" charset="-122"/>
              </a:rPr>
              <a:t>;</a:t>
            </a:r>
          </a:p>
          <a:p>
            <a:pPr eaLnBrk="1" fontAlgn="base" hangingPunct="1">
              <a:spcBef>
                <a:spcPct val="0"/>
              </a:spcBef>
              <a:spcAft>
                <a:spcPct val="0"/>
              </a:spcAft>
            </a:pPr>
            <a:r>
              <a:rPr lang="en-US" altLang="zh-CN" sz="2000" dirty="0">
                <a:solidFill>
                  <a:srgbClr val="000000"/>
                </a:solidFill>
                <a:ea typeface="宋体" charset="-122"/>
              </a:rPr>
              <a:t>            else q-&gt;</a:t>
            </a:r>
            <a:r>
              <a:rPr lang="en-US" altLang="zh-CN" sz="2000" dirty="0" err="1">
                <a:solidFill>
                  <a:srgbClr val="000000"/>
                </a:solidFill>
                <a:ea typeface="宋体" charset="-122"/>
              </a:rPr>
              <a:t>lchild</a:t>
            </a:r>
            <a:r>
              <a:rPr lang="en-US" altLang="zh-CN" sz="2000" dirty="0">
                <a:solidFill>
                  <a:srgbClr val="000000"/>
                </a:solidFill>
                <a:ea typeface="宋体" charset="-122"/>
              </a:rPr>
              <a:t> = s-&gt;</a:t>
            </a:r>
            <a:r>
              <a:rPr lang="en-US" altLang="zh-CN" sz="2000" dirty="0" err="1">
                <a:solidFill>
                  <a:srgbClr val="000000"/>
                </a:solidFill>
                <a:ea typeface="宋体" charset="-122"/>
              </a:rPr>
              <a:t>lchild</a:t>
            </a:r>
            <a:r>
              <a:rPr lang="en-US" altLang="zh-CN" sz="2000" dirty="0">
                <a:solidFill>
                  <a:srgbClr val="000000"/>
                </a:solidFill>
                <a:ea typeface="宋体" charset="-122"/>
              </a:rPr>
              <a:t>;</a:t>
            </a:r>
          </a:p>
          <a:p>
            <a:pPr eaLnBrk="1" fontAlgn="base" hangingPunct="1">
              <a:spcBef>
                <a:spcPct val="0"/>
              </a:spcBef>
              <a:spcAft>
                <a:spcPct val="0"/>
              </a:spcAft>
            </a:pPr>
            <a:r>
              <a:rPr lang="en-US" altLang="zh-CN" sz="2000" dirty="0">
                <a:solidFill>
                  <a:srgbClr val="000000"/>
                </a:solidFill>
                <a:ea typeface="宋体" charset="-122"/>
              </a:rPr>
              <a:t>            free(s);    </a:t>
            </a:r>
          </a:p>
          <a:p>
            <a:pPr eaLnBrk="1" fontAlgn="base" hangingPunct="1">
              <a:spcBef>
                <a:spcPct val="0"/>
              </a:spcBef>
              <a:spcAft>
                <a:spcPct val="0"/>
              </a:spcAft>
            </a:pPr>
            <a:r>
              <a:rPr lang="en-US" altLang="zh-CN" sz="2000" dirty="0">
                <a:solidFill>
                  <a:srgbClr val="000000"/>
                </a:solidFill>
                <a:ea typeface="宋体" charset="-122"/>
              </a:rPr>
              <a:t>    }</a:t>
            </a:r>
          </a:p>
          <a:p>
            <a:pPr eaLnBrk="1" fontAlgn="base" hangingPunct="1">
              <a:spcBef>
                <a:spcPct val="0"/>
              </a:spcBef>
              <a:spcAft>
                <a:spcPct val="0"/>
              </a:spcAft>
            </a:pPr>
            <a:r>
              <a:rPr lang="en-US" altLang="zh-CN" sz="2000" dirty="0">
                <a:solidFill>
                  <a:srgbClr val="000000"/>
                </a:solidFill>
                <a:ea typeface="宋体" charset="-122"/>
              </a:rPr>
              <a:t>  </a:t>
            </a:r>
            <a:r>
              <a:rPr lang="zh-CN" altLang="en-US" sz="2000" dirty="0">
                <a:solidFill>
                  <a:srgbClr val="000000"/>
                </a:solidFill>
                <a:ea typeface="宋体" charset="-122"/>
              </a:rPr>
              <a:t>  </a:t>
            </a:r>
            <a:r>
              <a:rPr lang="en-US" altLang="zh-CN" sz="2000" dirty="0">
                <a:solidFill>
                  <a:srgbClr val="0000FF"/>
                </a:solidFill>
                <a:ea typeface="宋体" charset="-122"/>
              </a:rPr>
              <a:t>return</a:t>
            </a:r>
            <a:r>
              <a:rPr lang="en-US" altLang="zh-CN" sz="2000" dirty="0">
                <a:solidFill>
                  <a:srgbClr val="000000"/>
                </a:solidFill>
                <a:ea typeface="宋体" charset="-122"/>
              </a:rPr>
              <a:t> TRUE;</a:t>
            </a:r>
          </a:p>
          <a:p>
            <a:pPr eaLnBrk="1" fontAlgn="base" hangingPunct="1">
              <a:spcBef>
                <a:spcPct val="0"/>
              </a:spcBef>
              <a:spcAft>
                <a:spcPct val="0"/>
              </a:spcAft>
            </a:pPr>
            <a:r>
              <a:rPr lang="en-US" altLang="zh-CN" sz="2000" dirty="0">
                <a:solidFill>
                  <a:srgbClr val="000000"/>
                </a:solidFill>
                <a:ea typeface="宋体" charset="-122"/>
              </a:rPr>
              <a:t>} // Delete</a:t>
            </a:r>
          </a:p>
        </p:txBody>
      </p:sp>
      <p:sp>
        <p:nvSpPr>
          <p:cNvPr id="14" name="Text Box 23"/>
          <p:cNvSpPr txBox="1">
            <a:spLocks noChangeArrowheads="1"/>
          </p:cNvSpPr>
          <p:nvPr/>
        </p:nvSpPr>
        <p:spPr bwMode="auto">
          <a:xfrm>
            <a:off x="457200" y="936625"/>
            <a:ext cx="6934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dirty="0">
                <a:ea typeface="宋体" charset="-122"/>
              </a:rPr>
              <a:t> </a:t>
            </a:r>
            <a:r>
              <a:rPr lang="zh-CN" altLang="en-US" sz="2800" dirty="0">
                <a:ea typeface="宋体" charset="-122"/>
              </a:rPr>
              <a:t>二叉排序树的结点删除算法</a:t>
            </a:r>
            <a:r>
              <a:rPr lang="en-US" altLang="zh-CN" sz="2800" dirty="0">
                <a:ea typeface="宋体" charset="-122"/>
              </a:rPr>
              <a:t>-</a:t>
            </a:r>
            <a:r>
              <a:rPr lang="zh-CN" altLang="en-US" sz="2800" dirty="0">
                <a:ea typeface="宋体" charset="-122"/>
              </a:rPr>
              <a:t>非递归算法</a:t>
            </a:r>
          </a:p>
        </p:txBody>
      </p:sp>
    </p:spTree>
    <p:extLst>
      <p:ext uri="{BB962C8B-B14F-4D97-AF65-F5344CB8AC3E}">
        <p14:creationId xmlns:p14="http://schemas.microsoft.com/office/powerpoint/2010/main" val="6255653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10.2.1 </a:t>
            </a:r>
            <a:r>
              <a:rPr kumimoji="1" lang="zh-CN" altLang="en-US" sz="3200" b="1" dirty="0">
                <a:latin typeface="Arial" charset="0"/>
                <a:ea typeface="宋体" charset="-122"/>
                <a:cs typeface="+mn-cs"/>
              </a:rPr>
              <a:t>二叉排序树和平衡二叉树</a:t>
            </a:r>
          </a:p>
        </p:txBody>
      </p:sp>
      <p:sp>
        <p:nvSpPr>
          <p:cNvPr id="4" name="日期占位符 3"/>
          <p:cNvSpPr>
            <a:spLocks noGrp="1"/>
          </p:cNvSpPr>
          <p:nvPr>
            <p:ph type="dt" sz="half" idx="10"/>
          </p:nvPr>
        </p:nvSpPr>
        <p:spPr/>
        <p:txBody>
          <a:bodyPr/>
          <a:lstStyle/>
          <a:p>
            <a:fld id="{82DF6CEE-EFFC-4F62-87E1-FF0E3D0FEDF7}"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82</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2"/>
          <p:cNvSpPr txBox="1">
            <a:spLocks noChangeArrowheads="1"/>
          </p:cNvSpPr>
          <p:nvPr/>
        </p:nvSpPr>
        <p:spPr bwMode="auto">
          <a:xfrm>
            <a:off x="395288" y="1063625"/>
            <a:ext cx="62420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ea typeface="宋体" charset="-122"/>
              </a:rPr>
              <a:t> </a:t>
            </a:r>
            <a:r>
              <a:rPr lang="zh-CN" altLang="en-US" sz="2800">
                <a:ea typeface="宋体" charset="-122"/>
              </a:rPr>
              <a:t>二叉排序树的删除算法分析</a:t>
            </a:r>
          </a:p>
        </p:txBody>
      </p:sp>
      <p:sp>
        <p:nvSpPr>
          <p:cNvPr id="14" name="Text Box 3"/>
          <p:cNvSpPr txBox="1">
            <a:spLocks noChangeArrowheads="1"/>
          </p:cNvSpPr>
          <p:nvPr/>
        </p:nvSpPr>
        <p:spPr bwMode="auto">
          <a:xfrm>
            <a:off x="900113" y="2663825"/>
            <a:ext cx="7343775"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just" eaLnBrk="1" fontAlgn="base" hangingPunct="1">
              <a:lnSpc>
                <a:spcPct val="125000"/>
              </a:lnSpc>
              <a:spcBef>
                <a:spcPct val="15000"/>
              </a:spcBef>
              <a:spcAft>
                <a:spcPct val="0"/>
              </a:spcAft>
            </a:pPr>
            <a:r>
              <a:rPr lang="en-US" altLang="zh-CN" sz="2800">
                <a:solidFill>
                  <a:srgbClr val="0000FF"/>
                </a:solidFill>
                <a:ea typeface="宋体" charset="-122"/>
              </a:rPr>
              <a:t>         (1)</a:t>
            </a:r>
            <a:r>
              <a:rPr lang="zh-CN" altLang="en-US" sz="2800">
                <a:solidFill>
                  <a:srgbClr val="0000FF"/>
                </a:solidFill>
                <a:ea typeface="宋体" charset="-122"/>
              </a:rPr>
              <a:t>二叉排序树的删除算法的时间复杂性与查找算法的时间复杂性相同</a:t>
            </a:r>
            <a:r>
              <a:rPr lang="en-US" altLang="zh-CN" sz="2800">
                <a:solidFill>
                  <a:srgbClr val="0000FF"/>
                </a:solidFill>
                <a:ea typeface="宋体" charset="-122"/>
              </a:rPr>
              <a:t>;</a:t>
            </a:r>
          </a:p>
          <a:p>
            <a:pPr algn="just" eaLnBrk="1" fontAlgn="base" hangingPunct="1">
              <a:lnSpc>
                <a:spcPct val="125000"/>
              </a:lnSpc>
              <a:spcBef>
                <a:spcPct val="15000"/>
              </a:spcBef>
              <a:spcAft>
                <a:spcPct val="0"/>
              </a:spcAft>
            </a:pPr>
            <a:r>
              <a:rPr lang="en-US" altLang="zh-CN" sz="2800">
                <a:solidFill>
                  <a:srgbClr val="0000FF"/>
                </a:solidFill>
                <a:ea typeface="宋体" charset="-122"/>
              </a:rPr>
              <a:t>         (2)</a:t>
            </a:r>
            <a:r>
              <a:rPr lang="zh-CN" altLang="en-US" sz="2800">
                <a:solidFill>
                  <a:srgbClr val="0000FF"/>
                </a:solidFill>
                <a:ea typeface="宋体" charset="-122"/>
              </a:rPr>
              <a:t>最好情况是</a:t>
            </a:r>
            <a:r>
              <a:rPr lang="en-US" altLang="zh-CN" sz="2800">
                <a:solidFill>
                  <a:srgbClr val="0000FF"/>
                </a:solidFill>
                <a:ea typeface="宋体" charset="-122"/>
              </a:rPr>
              <a:t>O</a:t>
            </a:r>
            <a:r>
              <a:rPr lang="zh-CN" altLang="en-US" sz="2800">
                <a:solidFill>
                  <a:srgbClr val="0000FF"/>
                </a:solidFill>
                <a:ea typeface="宋体" charset="-122"/>
              </a:rPr>
              <a:t>（</a:t>
            </a:r>
            <a:r>
              <a:rPr lang="en-US" altLang="zh-CN" sz="2800">
                <a:solidFill>
                  <a:srgbClr val="0000FF"/>
                </a:solidFill>
                <a:ea typeface="宋体" charset="-122"/>
              </a:rPr>
              <a:t>log</a:t>
            </a:r>
            <a:r>
              <a:rPr lang="en-US" altLang="zh-CN" sz="2800" baseline="-25000">
                <a:solidFill>
                  <a:srgbClr val="0000FF"/>
                </a:solidFill>
                <a:ea typeface="宋体" charset="-122"/>
              </a:rPr>
              <a:t>2</a:t>
            </a:r>
            <a:r>
              <a:rPr lang="en-US" altLang="zh-CN" sz="2800">
                <a:solidFill>
                  <a:srgbClr val="0000FF"/>
                </a:solidFill>
                <a:ea typeface="宋体" charset="-122"/>
              </a:rPr>
              <a:t>n</a:t>
            </a:r>
            <a:r>
              <a:rPr lang="zh-CN" altLang="en-US" sz="2800">
                <a:solidFill>
                  <a:srgbClr val="0000FF"/>
                </a:solidFill>
                <a:ea typeface="宋体" charset="-122"/>
              </a:rPr>
              <a:t>）</a:t>
            </a:r>
            <a:r>
              <a:rPr lang="en-US" altLang="zh-CN" sz="2800">
                <a:solidFill>
                  <a:srgbClr val="0000FF"/>
                </a:solidFill>
                <a:ea typeface="宋体" charset="-122"/>
              </a:rPr>
              <a:t>;</a:t>
            </a:r>
            <a:r>
              <a:rPr lang="zh-CN" altLang="en-US" sz="2800">
                <a:solidFill>
                  <a:srgbClr val="0000FF"/>
                </a:solidFill>
                <a:ea typeface="宋体" charset="-122"/>
              </a:rPr>
              <a:t>最坏情况是</a:t>
            </a:r>
            <a:r>
              <a:rPr lang="en-US" altLang="zh-CN" sz="2800">
                <a:solidFill>
                  <a:srgbClr val="0000FF"/>
                </a:solidFill>
                <a:ea typeface="宋体" charset="-122"/>
              </a:rPr>
              <a:t>O(n);</a:t>
            </a:r>
            <a:r>
              <a:rPr lang="zh-CN" altLang="en-US" sz="2800">
                <a:solidFill>
                  <a:srgbClr val="0000FF"/>
                </a:solidFill>
                <a:ea typeface="宋体" charset="-122"/>
              </a:rPr>
              <a:t>平均情况是</a:t>
            </a:r>
            <a:r>
              <a:rPr lang="en-US" altLang="zh-CN" sz="2800">
                <a:solidFill>
                  <a:srgbClr val="0000FF"/>
                </a:solidFill>
                <a:ea typeface="宋体" charset="-122"/>
              </a:rPr>
              <a:t>O(log</a:t>
            </a:r>
            <a:r>
              <a:rPr lang="en-US" altLang="zh-CN" sz="2800" baseline="-25000">
                <a:solidFill>
                  <a:srgbClr val="0000FF"/>
                </a:solidFill>
                <a:ea typeface="宋体" charset="-122"/>
              </a:rPr>
              <a:t>2</a:t>
            </a:r>
            <a:r>
              <a:rPr lang="en-US" altLang="zh-CN" sz="2800">
                <a:solidFill>
                  <a:srgbClr val="0000FF"/>
                </a:solidFill>
                <a:ea typeface="宋体" charset="-122"/>
              </a:rPr>
              <a:t>n)</a:t>
            </a:r>
            <a:r>
              <a:rPr lang="zh-CN" altLang="en-US" sz="2800">
                <a:solidFill>
                  <a:srgbClr val="0000FF"/>
                </a:solidFill>
                <a:ea typeface="宋体" charset="-122"/>
              </a:rPr>
              <a:t>。</a:t>
            </a:r>
          </a:p>
        </p:txBody>
      </p:sp>
    </p:spTree>
    <p:extLst>
      <p:ext uri="{BB962C8B-B14F-4D97-AF65-F5344CB8AC3E}">
        <p14:creationId xmlns:p14="http://schemas.microsoft.com/office/powerpoint/2010/main" val="273309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10.2.1 </a:t>
            </a:r>
            <a:r>
              <a:rPr kumimoji="1" lang="zh-CN" altLang="en-US" sz="3200" b="1" dirty="0">
                <a:latin typeface="Arial" charset="0"/>
                <a:ea typeface="宋体" charset="-122"/>
                <a:cs typeface="+mn-cs"/>
              </a:rPr>
              <a:t>二叉排序树和平衡二叉树</a:t>
            </a:r>
          </a:p>
        </p:txBody>
      </p:sp>
      <p:sp>
        <p:nvSpPr>
          <p:cNvPr id="4" name="日期占位符 3"/>
          <p:cNvSpPr>
            <a:spLocks noGrp="1"/>
          </p:cNvSpPr>
          <p:nvPr>
            <p:ph type="dt" sz="half" idx="10"/>
          </p:nvPr>
        </p:nvSpPr>
        <p:spPr/>
        <p:txBody>
          <a:bodyPr/>
          <a:lstStyle/>
          <a:p>
            <a:fld id="{B616216C-AA78-49C2-A9C2-31DD2D51D097}"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83</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2"/>
          <p:cNvSpPr txBox="1">
            <a:spLocks noChangeArrowheads="1"/>
          </p:cNvSpPr>
          <p:nvPr/>
        </p:nvSpPr>
        <p:spPr bwMode="auto">
          <a:xfrm>
            <a:off x="395288" y="990600"/>
            <a:ext cx="62420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solidFill>
                  <a:srgbClr val="003300"/>
                </a:solidFill>
                <a:ea typeface="宋体" charset="-122"/>
              </a:rPr>
              <a:t> </a:t>
            </a:r>
            <a:r>
              <a:rPr lang="zh-CN" altLang="en-US" sz="2800">
                <a:solidFill>
                  <a:srgbClr val="003300"/>
                </a:solidFill>
                <a:ea typeface="宋体" charset="-122"/>
              </a:rPr>
              <a:t>二叉排序树的小结</a:t>
            </a:r>
          </a:p>
        </p:txBody>
      </p:sp>
      <p:sp>
        <p:nvSpPr>
          <p:cNvPr id="14" name="Text Box 4"/>
          <p:cNvSpPr txBox="1">
            <a:spLocks noChangeArrowheads="1"/>
          </p:cNvSpPr>
          <p:nvPr/>
        </p:nvSpPr>
        <p:spPr bwMode="auto">
          <a:xfrm>
            <a:off x="436563" y="1733550"/>
            <a:ext cx="8207375" cy="4400550"/>
          </a:xfrm>
          <a:prstGeom prst="rect">
            <a:avLst/>
          </a:prstGeom>
          <a:noFill/>
          <a:ln w="9525">
            <a:solidFill>
              <a:srgbClr val="3333FF"/>
            </a:solidFill>
            <a:miter lim="800000"/>
            <a:headEnd/>
            <a:tailEnd/>
          </a:ln>
          <a:effectLst/>
        </p:spPr>
        <p:txBody>
          <a:bodyPr>
            <a:spAutoFit/>
          </a:bodyPr>
          <a:lstStyle/>
          <a:p>
            <a:pPr algn="just" fontAlgn="base">
              <a:lnSpc>
                <a:spcPct val="125000"/>
              </a:lnSpc>
              <a:spcBef>
                <a:spcPct val="0"/>
              </a:spcBef>
              <a:spcAft>
                <a:spcPct val="0"/>
              </a:spcAft>
              <a:buFontTx/>
              <a:buBlip>
                <a:blip r:embed="rId4"/>
              </a:buBlip>
              <a:defRPr/>
            </a:pPr>
            <a:r>
              <a:rPr kumimoji="1" lang="zh-CN" altLang="en-US" sz="2800" b="1" dirty="0">
                <a:solidFill>
                  <a:srgbClr val="0000FF"/>
                </a:solidFill>
                <a:latin typeface="宋体"/>
              </a:rPr>
              <a:t> 若从空树出发，经过一系列的</a:t>
            </a:r>
            <a:r>
              <a:rPr kumimoji="1" lang="zh-CN" altLang="en-US" sz="2800" b="1" dirty="0">
                <a:solidFill>
                  <a:srgbClr val="FF0000"/>
                </a:solidFill>
                <a:latin typeface="宋体"/>
              </a:rPr>
              <a:t>查找插入操作之后，可生成一棵二叉排序树</a:t>
            </a:r>
            <a:r>
              <a:rPr kumimoji="1" lang="zh-CN" altLang="en-US" sz="2800" b="1" dirty="0">
                <a:solidFill>
                  <a:srgbClr val="0000FF"/>
                </a:solidFill>
                <a:latin typeface="宋体"/>
              </a:rPr>
              <a:t>。</a:t>
            </a:r>
          </a:p>
          <a:p>
            <a:pPr algn="just" fontAlgn="base">
              <a:lnSpc>
                <a:spcPct val="125000"/>
              </a:lnSpc>
              <a:spcBef>
                <a:spcPct val="0"/>
              </a:spcBef>
              <a:spcAft>
                <a:spcPct val="0"/>
              </a:spcAft>
              <a:buFontTx/>
              <a:buBlip>
                <a:blip r:embed="rId4"/>
              </a:buBlip>
              <a:defRPr/>
            </a:pPr>
            <a:r>
              <a:rPr kumimoji="1" lang="zh-CN" altLang="en-US" sz="2800" b="1" dirty="0">
                <a:solidFill>
                  <a:srgbClr val="0000FF"/>
                </a:solidFill>
                <a:latin typeface="宋体"/>
              </a:rPr>
              <a:t> </a:t>
            </a:r>
            <a:r>
              <a:rPr kumimoji="1" lang="zh-CN" altLang="en-US" sz="2800" b="1" dirty="0">
                <a:solidFill>
                  <a:srgbClr val="FF0000"/>
                </a:solidFill>
                <a:latin typeface="宋体"/>
              </a:rPr>
              <a:t>中序遍历二叉排序树</a:t>
            </a:r>
            <a:r>
              <a:rPr kumimoji="1" lang="zh-CN" altLang="en-US" sz="2800" b="1" dirty="0">
                <a:solidFill>
                  <a:srgbClr val="0000FF"/>
                </a:solidFill>
                <a:latin typeface="宋体"/>
              </a:rPr>
              <a:t>可得到一个关键字</a:t>
            </a:r>
            <a:r>
              <a:rPr kumimoji="1" lang="zh-CN" altLang="en-US" sz="2800" b="1" dirty="0">
                <a:solidFill>
                  <a:srgbClr val="FF0000"/>
                </a:solidFill>
                <a:latin typeface="宋体"/>
              </a:rPr>
              <a:t>有序的序列</a:t>
            </a:r>
            <a:r>
              <a:rPr kumimoji="1" lang="zh-CN" altLang="en-US" sz="2800" b="1" dirty="0">
                <a:solidFill>
                  <a:srgbClr val="0000FF"/>
                </a:solidFill>
                <a:latin typeface="宋体"/>
              </a:rPr>
              <a:t>。</a:t>
            </a:r>
          </a:p>
          <a:p>
            <a:pPr algn="just" fontAlgn="base">
              <a:lnSpc>
                <a:spcPct val="125000"/>
              </a:lnSpc>
              <a:spcBef>
                <a:spcPct val="0"/>
              </a:spcBef>
              <a:spcAft>
                <a:spcPct val="0"/>
              </a:spcAft>
              <a:buFontTx/>
              <a:buBlip>
                <a:blip r:embed="rId4"/>
              </a:buBlip>
              <a:defRPr/>
            </a:pPr>
            <a:r>
              <a:rPr kumimoji="1" lang="zh-CN" altLang="en-US" sz="2800" b="1" dirty="0">
                <a:solidFill>
                  <a:srgbClr val="0000FF"/>
                </a:solidFill>
                <a:latin typeface="宋体"/>
              </a:rPr>
              <a:t> </a:t>
            </a:r>
            <a:r>
              <a:rPr kumimoji="1" lang="zh-CN" altLang="en-US" sz="2800" b="1" dirty="0">
                <a:solidFill>
                  <a:srgbClr val="FF0000"/>
                </a:solidFill>
                <a:latin typeface="宋体"/>
              </a:rPr>
              <a:t>构造二叉排序树的过程</a:t>
            </a:r>
            <a:r>
              <a:rPr kumimoji="1" lang="zh-CN" altLang="en-US" sz="2800" b="1" dirty="0">
                <a:solidFill>
                  <a:srgbClr val="0000FF"/>
                </a:solidFill>
                <a:latin typeface="宋体"/>
              </a:rPr>
              <a:t>就是一个对无序序列进行</a:t>
            </a:r>
            <a:r>
              <a:rPr kumimoji="1" lang="zh-CN" altLang="en-US" sz="2800" b="1" dirty="0">
                <a:solidFill>
                  <a:srgbClr val="FF0000"/>
                </a:solidFill>
                <a:latin typeface="宋体"/>
              </a:rPr>
              <a:t>排序的过程</a:t>
            </a:r>
            <a:r>
              <a:rPr kumimoji="1" lang="zh-CN" altLang="en-US" sz="2800" b="1" dirty="0">
                <a:solidFill>
                  <a:srgbClr val="0000FF"/>
                </a:solidFill>
                <a:latin typeface="宋体"/>
              </a:rPr>
              <a:t>。</a:t>
            </a:r>
          </a:p>
          <a:p>
            <a:pPr algn="just" fontAlgn="base">
              <a:lnSpc>
                <a:spcPct val="125000"/>
              </a:lnSpc>
              <a:spcBef>
                <a:spcPct val="0"/>
              </a:spcBef>
              <a:spcAft>
                <a:spcPct val="0"/>
              </a:spcAft>
              <a:buFontTx/>
              <a:buBlip>
                <a:blip r:embed="rId4"/>
              </a:buBlip>
              <a:defRPr/>
            </a:pPr>
            <a:r>
              <a:rPr kumimoji="1" lang="zh-CN" altLang="en-US" sz="2800" b="1" dirty="0">
                <a:solidFill>
                  <a:srgbClr val="0000FF"/>
                </a:solidFill>
                <a:latin typeface="宋体"/>
              </a:rPr>
              <a:t> 在二叉排序树上插入一个记录或结点，不需要移动其它记录或结点。</a:t>
            </a:r>
          </a:p>
        </p:txBody>
      </p:sp>
    </p:spTree>
    <p:extLst>
      <p:ext uri="{BB962C8B-B14F-4D97-AF65-F5344CB8AC3E}">
        <p14:creationId xmlns:p14="http://schemas.microsoft.com/office/powerpoint/2010/main" val="1696986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10.2.1 </a:t>
            </a:r>
            <a:r>
              <a:rPr kumimoji="1" lang="zh-CN" altLang="en-US" sz="3200" b="1" dirty="0">
                <a:latin typeface="Arial" charset="0"/>
                <a:ea typeface="宋体" charset="-122"/>
                <a:cs typeface="+mn-cs"/>
              </a:rPr>
              <a:t>二叉排序树和平衡二叉树</a:t>
            </a:r>
          </a:p>
        </p:txBody>
      </p:sp>
      <p:sp>
        <p:nvSpPr>
          <p:cNvPr id="4" name="日期占位符 3"/>
          <p:cNvSpPr>
            <a:spLocks noGrp="1"/>
          </p:cNvSpPr>
          <p:nvPr>
            <p:ph type="dt" sz="half" idx="10"/>
          </p:nvPr>
        </p:nvSpPr>
        <p:spPr/>
        <p:txBody>
          <a:bodyPr/>
          <a:lstStyle/>
          <a:p>
            <a:fld id="{909960F3-27BA-4C3B-B7A3-63BE1BF99C90}"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84</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2"/>
          <p:cNvSpPr txBox="1">
            <a:spLocks noChangeArrowheads="1"/>
          </p:cNvSpPr>
          <p:nvPr/>
        </p:nvSpPr>
        <p:spPr bwMode="auto">
          <a:xfrm>
            <a:off x="263525" y="3587750"/>
            <a:ext cx="8424863" cy="2051050"/>
          </a:xfrm>
          <a:prstGeom prst="rect">
            <a:avLst/>
          </a:prstGeom>
          <a:noFill/>
          <a:ln w="38100" cmpd="dbl" algn="ctr">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5000"/>
              </a:spcBef>
              <a:spcAft>
                <a:spcPct val="0"/>
              </a:spcAft>
            </a:pPr>
            <a:r>
              <a:rPr lang="en-US" altLang="zh-CN" sz="2800" dirty="0">
                <a:solidFill>
                  <a:srgbClr val="0707F9"/>
                </a:solidFill>
                <a:ea typeface="宋体" charset="-122"/>
              </a:rPr>
              <a:t> </a:t>
            </a:r>
            <a:r>
              <a:rPr lang="zh-CN" altLang="en-US" sz="2800" dirty="0">
                <a:solidFill>
                  <a:srgbClr val="0707F9"/>
                </a:solidFill>
                <a:ea typeface="宋体" charset="-122"/>
              </a:rPr>
              <a:t>一棵</a:t>
            </a:r>
            <a:r>
              <a:rPr lang="en-US" altLang="zh-CN" sz="2800" dirty="0">
                <a:solidFill>
                  <a:srgbClr val="0707F9"/>
                </a:solidFill>
                <a:ea typeface="宋体" charset="-122"/>
              </a:rPr>
              <a:t>AVL</a:t>
            </a:r>
            <a:r>
              <a:rPr lang="zh-CN" altLang="en-US" sz="2800" dirty="0">
                <a:solidFill>
                  <a:srgbClr val="0707F9"/>
                </a:solidFill>
                <a:ea typeface="宋体" charset="-122"/>
              </a:rPr>
              <a:t>树或者是空树，或者是具有下列性质的</a:t>
            </a:r>
            <a:r>
              <a:rPr lang="zh-CN" altLang="en-US" sz="2800" dirty="0">
                <a:solidFill>
                  <a:srgbClr val="FF0000"/>
                </a:solidFill>
                <a:ea typeface="宋体" charset="-122"/>
              </a:rPr>
              <a:t>二叉排序树</a:t>
            </a:r>
            <a:r>
              <a:rPr lang="zh-CN" altLang="en-US" sz="2800" dirty="0">
                <a:solidFill>
                  <a:srgbClr val="0707F9"/>
                </a:solidFill>
                <a:ea typeface="宋体" charset="-122"/>
              </a:rPr>
              <a:t>：</a:t>
            </a:r>
          </a:p>
          <a:p>
            <a:pPr eaLnBrk="1" fontAlgn="base" hangingPunct="1">
              <a:spcBef>
                <a:spcPct val="25000"/>
              </a:spcBef>
              <a:spcAft>
                <a:spcPct val="0"/>
              </a:spcAft>
              <a:buFontTx/>
              <a:buChar char="•"/>
            </a:pPr>
            <a:r>
              <a:rPr lang="zh-CN" altLang="en-US" sz="2800" dirty="0">
                <a:solidFill>
                  <a:srgbClr val="0707F9"/>
                </a:solidFill>
                <a:ea typeface="宋体" charset="-122"/>
              </a:rPr>
              <a:t>它的左子树和右子树都是</a:t>
            </a:r>
            <a:r>
              <a:rPr lang="en-US" altLang="zh-CN" sz="2800" dirty="0">
                <a:solidFill>
                  <a:srgbClr val="0707F9"/>
                </a:solidFill>
                <a:ea typeface="宋体" charset="-122"/>
              </a:rPr>
              <a:t>AVL</a:t>
            </a:r>
            <a:r>
              <a:rPr lang="zh-CN" altLang="en-US" sz="2800" dirty="0">
                <a:solidFill>
                  <a:srgbClr val="0707F9"/>
                </a:solidFill>
                <a:ea typeface="宋体" charset="-122"/>
              </a:rPr>
              <a:t>树；</a:t>
            </a:r>
          </a:p>
          <a:p>
            <a:pPr eaLnBrk="1" fontAlgn="base" hangingPunct="1">
              <a:spcBef>
                <a:spcPct val="25000"/>
              </a:spcBef>
              <a:spcAft>
                <a:spcPct val="0"/>
              </a:spcAft>
              <a:buFontTx/>
              <a:buChar char="•"/>
            </a:pPr>
            <a:r>
              <a:rPr lang="zh-CN" altLang="en-US" sz="2800" dirty="0">
                <a:solidFill>
                  <a:srgbClr val="0707F9"/>
                </a:solidFill>
                <a:ea typeface="宋体" charset="-122"/>
              </a:rPr>
              <a:t>且左子树和右子树的</a:t>
            </a:r>
            <a:r>
              <a:rPr lang="zh-CN" altLang="en-US" sz="2800" dirty="0">
                <a:solidFill>
                  <a:srgbClr val="FF3300"/>
                </a:solidFill>
                <a:ea typeface="宋体" charset="-122"/>
              </a:rPr>
              <a:t>高度之差</a:t>
            </a:r>
            <a:r>
              <a:rPr lang="zh-CN" altLang="en-US" sz="2800" dirty="0">
                <a:solidFill>
                  <a:srgbClr val="0707F9"/>
                </a:solidFill>
                <a:ea typeface="宋体" charset="-122"/>
              </a:rPr>
              <a:t>的绝对值不超过</a:t>
            </a:r>
            <a:r>
              <a:rPr lang="en-US" altLang="zh-CN" sz="2800" dirty="0">
                <a:solidFill>
                  <a:srgbClr val="0707F9"/>
                </a:solidFill>
                <a:ea typeface="宋体" charset="-122"/>
              </a:rPr>
              <a:t>1</a:t>
            </a:r>
            <a:r>
              <a:rPr lang="zh-CN" altLang="en-US" sz="2800" dirty="0">
                <a:solidFill>
                  <a:srgbClr val="0707F9"/>
                </a:solidFill>
                <a:ea typeface="宋体" charset="-122"/>
              </a:rPr>
              <a:t>。</a:t>
            </a:r>
          </a:p>
        </p:txBody>
      </p:sp>
      <p:sp>
        <p:nvSpPr>
          <p:cNvPr id="14" name="Text Box 29"/>
          <p:cNvSpPr txBox="1">
            <a:spLocks noChangeArrowheads="1"/>
          </p:cNvSpPr>
          <p:nvPr/>
        </p:nvSpPr>
        <p:spPr bwMode="auto">
          <a:xfrm>
            <a:off x="265113" y="923925"/>
            <a:ext cx="58324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20000"/>
              </a:spcBef>
              <a:spcAft>
                <a:spcPct val="0"/>
              </a:spcAft>
              <a:buClrTx/>
              <a:buSzTx/>
              <a:buFont typeface="Wingdings" pitchFamily="2" charset="2"/>
              <a:buChar char="p"/>
              <a:tabLst/>
              <a:defRPr/>
            </a:pPr>
            <a:r>
              <a:rPr kumimoji="1" lang="en-US" altLang="zh-CN" sz="2800" b="1" i="0" u="none" strike="noStrike" kern="0" cap="none" spc="0" normalizeH="0" baseline="0" noProof="0">
                <a:ln>
                  <a:noFill/>
                </a:ln>
                <a:solidFill>
                  <a:srgbClr val="003300"/>
                </a:solidFill>
                <a:effectLst/>
                <a:uLnTx/>
                <a:uFillTx/>
                <a:latin typeface="Times New Roman" pitchFamily="18" charset="0"/>
                <a:ea typeface="宋体" charset="-122"/>
              </a:rPr>
              <a:t> </a:t>
            </a:r>
            <a:r>
              <a:rPr kumimoji="1" lang="zh-CN" altLang="en-US" sz="2800" b="1" i="0" u="none" strike="noStrike" kern="0" cap="none" spc="0" normalizeH="0" baseline="0" noProof="0">
                <a:ln>
                  <a:noFill/>
                </a:ln>
                <a:solidFill>
                  <a:srgbClr val="003300"/>
                </a:solidFill>
                <a:effectLst/>
                <a:uLnTx/>
                <a:uFillTx/>
                <a:latin typeface="Times New Roman" pitchFamily="18" charset="0"/>
                <a:ea typeface="宋体" charset="-122"/>
              </a:rPr>
              <a:t>平衡二叉树（</a:t>
            </a:r>
            <a:r>
              <a:rPr kumimoji="1" lang="en-US" altLang="zh-CN" sz="3000" b="1" i="0" u="none" strike="noStrike" kern="0" cap="none" spc="0" normalizeH="0" baseline="0" noProof="0">
                <a:ln>
                  <a:noFill/>
                </a:ln>
                <a:solidFill>
                  <a:srgbClr val="003300"/>
                </a:solidFill>
                <a:effectLst/>
                <a:uLnTx/>
                <a:uFillTx/>
                <a:latin typeface="Times New Roman" pitchFamily="18" charset="0"/>
                <a:ea typeface="楷体_GB2312" pitchFamily="49" charset="-122"/>
              </a:rPr>
              <a:t>AVL</a:t>
            </a:r>
            <a:r>
              <a:rPr kumimoji="1" lang="zh-CN" altLang="en-US" sz="3000" b="1" i="0" u="none" strike="noStrike" kern="0" cap="none" spc="0" normalizeH="0" baseline="0" noProof="0">
                <a:ln>
                  <a:noFill/>
                </a:ln>
                <a:solidFill>
                  <a:srgbClr val="003300"/>
                </a:solidFill>
                <a:effectLst/>
                <a:uLnTx/>
                <a:uFillTx/>
                <a:latin typeface="Times New Roman" pitchFamily="18" charset="0"/>
                <a:ea typeface="楷体_GB2312" pitchFamily="49" charset="-122"/>
              </a:rPr>
              <a:t>树</a:t>
            </a:r>
            <a:r>
              <a:rPr kumimoji="1" lang="zh-CN" altLang="en-US" sz="2800" b="1" i="0" u="none" strike="noStrike" kern="0" cap="none" spc="0" normalizeH="0" baseline="0" noProof="0">
                <a:ln>
                  <a:noFill/>
                </a:ln>
                <a:solidFill>
                  <a:srgbClr val="003300"/>
                </a:solidFill>
                <a:effectLst/>
                <a:uLnTx/>
                <a:uFillTx/>
                <a:latin typeface="Times New Roman" pitchFamily="18" charset="0"/>
                <a:ea typeface="宋体" charset="-122"/>
              </a:rPr>
              <a:t>）</a:t>
            </a:r>
          </a:p>
        </p:txBody>
      </p:sp>
      <p:sp>
        <p:nvSpPr>
          <p:cNvPr id="16" name="Rectangle 7"/>
          <p:cNvSpPr>
            <a:spLocks noChangeArrowheads="1"/>
          </p:cNvSpPr>
          <p:nvPr/>
        </p:nvSpPr>
        <p:spPr bwMode="auto">
          <a:xfrm>
            <a:off x="120650" y="1789113"/>
            <a:ext cx="8642350" cy="952500"/>
          </a:xfrm>
          <a:prstGeom prst="rect">
            <a:avLst/>
          </a:prstGeom>
          <a:noFill/>
          <a:ln w="6350" algn="ctr">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0"/>
              </a:spcBef>
              <a:spcAft>
                <a:spcPct val="0"/>
              </a:spcAft>
            </a:pPr>
            <a:r>
              <a:rPr lang="zh-CN" altLang="en-US" sz="2800" b="0">
                <a:solidFill>
                  <a:srgbClr val="0000CC"/>
                </a:solidFill>
                <a:ea typeface="黑体" pitchFamily="2" charset="-122"/>
              </a:rPr>
              <a:t>      由阿德尔森一维尔斯和兰迪斯</a:t>
            </a:r>
            <a:r>
              <a:rPr lang="en-US" altLang="zh-CN" sz="2800" b="0">
                <a:solidFill>
                  <a:srgbClr val="0000CC"/>
                </a:solidFill>
                <a:ea typeface="黑体" pitchFamily="2" charset="-122"/>
              </a:rPr>
              <a:t>(Adelson-Velskii and Landis)</a:t>
            </a:r>
            <a:r>
              <a:rPr lang="zh-CN" altLang="en-US" sz="2800" b="0">
                <a:solidFill>
                  <a:srgbClr val="0000CC"/>
                </a:solidFill>
                <a:ea typeface="黑体" pitchFamily="2" charset="-122"/>
              </a:rPr>
              <a:t>于</a:t>
            </a:r>
            <a:r>
              <a:rPr lang="en-US" altLang="zh-CN" sz="2800" b="0">
                <a:solidFill>
                  <a:srgbClr val="0000CC"/>
                </a:solidFill>
                <a:ea typeface="黑体" pitchFamily="2" charset="-122"/>
              </a:rPr>
              <a:t>1962</a:t>
            </a:r>
            <a:r>
              <a:rPr lang="zh-CN" altLang="en-US" sz="2800" b="0">
                <a:solidFill>
                  <a:srgbClr val="0000CC"/>
                </a:solidFill>
                <a:ea typeface="黑体" pitchFamily="2" charset="-122"/>
              </a:rPr>
              <a:t>年首先提出的，所以又称为</a:t>
            </a:r>
            <a:r>
              <a:rPr lang="en-US" altLang="zh-CN" sz="2800" b="0">
                <a:solidFill>
                  <a:srgbClr val="FF3300"/>
                </a:solidFill>
                <a:ea typeface="黑体" pitchFamily="2" charset="-122"/>
              </a:rPr>
              <a:t>AVL</a:t>
            </a:r>
            <a:r>
              <a:rPr lang="zh-CN" altLang="en-US" sz="2800" b="0">
                <a:solidFill>
                  <a:srgbClr val="FF3300"/>
                </a:solidFill>
                <a:ea typeface="黑体" pitchFamily="2" charset="-122"/>
              </a:rPr>
              <a:t>树</a:t>
            </a:r>
            <a:r>
              <a:rPr lang="zh-CN" altLang="en-US" sz="2800" b="0">
                <a:solidFill>
                  <a:srgbClr val="0000CC"/>
                </a:solidFill>
                <a:ea typeface="黑体" pitchFamily="2" charset="-122"/>
              </a:rPr>
              <a:t>。</a:t>
            </a:r>
          </a:p>
        </p:txBody>
      </p:sp>
      <p:sp>
        <p:nvSpPr>
          <p:cNvPr id="17" name="Text Box 29"/>
          <p:cNvSpPr txBox="1">
            <a:spLocks noChangeArrowheads="1"/>
          </p:cNvSpPr>
          <p:nvPr/>
        </p:nvSpPr>
        <p:spPr bwMode="auto">
          <a:xfrm>
            <a:off x="192088" y="2867025"/>
            <a:ext cx="58324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20000"/>
              </a:spcBef>
              <a:spcAft>
                <a:spcPct val="0"/>
              </a:spcAft>
              <a:buClrTx/>
              <a:buSzTx/>
              <a:buFont typeface="Wingdings" pitchFamily="2" charset="2"/>
              <a:buChar char="p"/>
              <a:tabLst/>
              <a:defRPr/>
            </a:pPr>
            <a:r>
              <a:rPr kumimoji="1" lang="zh-CN" altLang="en-US" sz="3000" b="1" i="0" u="none" strike="noStrike" kern="0" cap="none" spc="0" normalizeH="0" baseline="0" noProof="0">
                <a:ln>
                  <a:noFill/>
                </a:ln>
                <a:solidFill>
                  <a:srgbClr val="003300"/>
                </a:solidFill>
                <a:effectLst/>
                <a:uLnTx/>
                <a:uFillTx/>
                <a:latin typeface="Times New Roman" pitchFamily="18" charset="0"/>
                <a:ea typeface="楷体_GB2312" pitchFamily="49" charset="-122"/>
              </a:rPr>
              <a:t>平衡二叉树（</a:t>
            </a:r>
            <a:r>
              <a:rPr kumimoji="1" lang="en-US" altLang="zh-CN" sz="3000" b="1" i="0" u="none" strike="noStrike" kern="0" cap="none" spc="0" normalizeH="0" baseline="0" noProof="0">
                <a:ln>
                  <a:noFill/>
                </a:ln>
                <a:solidFill>
                  <a:srgbClr val="003300"/>
                </a:solidFill>
                <a:effectLst/>
                <a:uLnTx/>
                <a:uFillTx/>
                <a:latin typeface="Times New Roman" pitchFamily="18" charset="0"/>
                <a:ea typeface="楷体_GB2312" pitchFamily="49" charset="-122"/>
              </a:rPr>
              <a:t>AVL</a:t>
            </a:r>
            <a:r>
              <a:rPr kumimoji="1" lang="zh-CN" altLang="en-US" sz="3000" b="1" i="0" u="none" strike="noStrike" kern="0" cap="none" spc="0" normalizeH="0" baseline="0" noProof="0">
                <a:ln>
                  <a:noFill/>
                </a:ln>
                <a:solidFill>
                  <a:srgbClr val="003300"/>
                </a:solidFill>
                <a:effectLst/>
                <a:uLnTx/>
                <a:uFillTx/>
                <a:latin typeface="Times New Roman" pitchFamily="18" charset="0"/>
                <a:ea typeface="楷体_GB2312" pitchFamily="49" charset="-122"/>
              </a:rPr>
              <a:t>树）</a:t>
            </a:r>
            <a:r>
              <a:rPr kumimoji="1" lang="zh-CN" altLang="en-US" sz="2800" b="1" i="0" u="none" strike="noStrike" kern="0" cap="none" spc="0" normalizeH="0" baseline="0" noProof="0">
                <a:ln>
                  <a:noFill/>
                </a:ln>
                <a:solidFill>
                  <a:srgbClr val="003300"/>
                </a:solidFill>
                <a:effectLst/>
                <a:uLnTx/>
                <a:uFillTx/>
                <a:latin typeface="Times New Roman" pitchFamily="18" charset="0"/>
                <a:ea typeface="宋体" charset="-122"/>
              </a:rPr>
              <a:t>的定义</a:t>
            </a:r>
          </a:p>
        </p:txBody>
      </p:sp>
    </p:spTree>
    <p:extLst>
      <p:ext uri="{BB962C8B-B14F-4D97-AF65-F5344CB8AC3E}">
        <p14:creationId xmlns:p14="http://schemas.microsoft.com/office/powerpoint/2010/main" val="376326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10.2.1 </a:t>
            </a:r>
            <a:r>
              <a:rPr kumimoji="1" lang="zh-CN" altLang="en-US" sz="3200" b="1" dirty="0">
                <a:latin typeface="Arial" charset="0"/>
                <a:ea typeface="宋体" charset="-122"/>
                <a:cs typeface="+mn-cs"/>
              </a:rPr>
              <a:t>二叉排序树和平衡二叉树</a:t>
            </a:r>
          </a:p>
        </p:txBody>
      </p:sp>
      <p:sp>
        <p:nvSpPr>
          <p:cNvPr id="4" name="日期占位符 3"/>
          <p:cNvSpPr>
            <a:spLocks noGrp="1"/>
          </p:cNvSpPr>
          <p:nvPr>
            <p:ph type="dt" sz="half" idx="10"/>
          </p:nvPr>
        </p:nvSpPr>
        <p:spPr/>
        <p:txBody>
          <a:bodyPr/>
          <a:lstStyle/>
          <a:p>
            <a:fld id="{810A0362-2D90-4CC2-9AC9-17E5AB6D15DD}"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85</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3"/>
          <p:cNvSpPr txBox="1">
            <a:spLocks noChangeArrowheads="1"/>
          </p:cNvSpPr>
          <p:nvPr/>
        </p:nvSpPr>
        <p:spPr bwMode="auto">
          <a:xfrm>
            <a:off x="395288" y="990600"/>
            <a:ext cx="44132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ea typeface="宋体" charset="-122"/>
              </a:rPr>
              <a:t> </a:t>
            </a:r>
            <a:r>
              <a:rPr lang="zh-CN" altLang="en-US" sz="2800">
                <a:ea typeface="宋体" charset="-122"/>
              </a:rPr>
              <a:t>平衡二叉树示例</a:t>
            </a:r>
          </a:p>
        </p:txBody>
      </p:sp>
      <p:sp>
        <p:nvSpPr>
          <p:cNvPr id="14" name="Text Box 6"/>
          <p:cNvSpPr txBox="1">
            <a:spLocks noChangeArrowheads="1"/>
          </p:cNvSpPr>
          <p:nvPr/>
        </p:nvSpPr>
        <p:spPr bwMode="auto">
          <a:xfrm>
            <a:off x="5219700" y="5048250"/>
            <a:ext cx="30241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ctr" eaLnBrk="1" fontAlgn="base" hangingPunct="1">
              <a:spcBef>
                <a:spcPct val="0"/>
              </a:spcBef>
              <a:spcAft>
                <a:spcPct val="0"/>
              </a:spcAft>
            </a:pPr>
            <a:r>
              <a:rPr lang="zh-CN" altLang="en-US" sz="2800">
                <a:solidFill>
                  <a:srgbClr val="3333FF"/>
                </a:solidFill>
                <a:ea typeface="宋体" charset="-122"/>
              </a:rPr>
              <a:t>非平衡二叉树</a:t>
            </a:r>
          </a:p>
        </p:txBody>
      </p:sp>
      <p:sp>
        <p:nvSpPr>
          <p:cNvPr id="16" name="Text Box 7"/>
          <p:cNvSpPr txBox="1">
            <a:spLocks noChangeArrowheads="1"/>
          </p:cNvSpPr>
          <p:nvPr/>
        </p:nvSpPr>
        <p:spPr bwMode="auto">
          <a:xfrm>
            <a:off x="1392238" y="5119687"/>
            <a:ext cx="27479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ctr" eaLnBrk="1" fontAlgn="base" hangingPunct="1">
              <a:spcBef>
                <a:spcPct val="0"/>
              </a:spcBef>
              <a:spcAft>
                <a:spcPct val="0"/>
              </a:spcAft>
            </a:pPr>
            <a:r>
              <a:rPr lang="zh-CN" altLang="en-US" sz="2800">
                <a:solidFill>
                  <a:srgbClr val="3333FF"/>
                </a:solidFill>
                <a:ea typeface="宋体" charset="-122"/>
              </a:rPr>
              <a:t>平衡二叉树</a:t>
            </a:r>
          </a:p>
        </p:txBody>
      </p:sp>
      <p:sp>
        <p:nvSpPr>
          <p:cNvPr id="17" name="Line 14"/>
          <p:cNvSpPr>
            <a:spLocks noChangeShapeType="1"/>
          </p:cNvSpPr>
          <p:nvPr/>
        </p:nvSpPr>
        <p:spPr bwMode="auto">
          <a:xfrm flipH="1">
            <a:off x="1887538" y="2524125"/>
            <a:ext cx="304800" cy="3810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18" name="Line 15"/>
          <p:cNvSpPr>
            <a:spLocks noChangeShapeType="1"/>
          </p:cNvSpPr>
          <p:nvPr/>
        </p:nvSpPr>
        <p:spPr bwMode="auto">
          <a:xfrm flipH="1">
            <a:off x="1354138" y="3286125"/>
            <a:ext cx="304800" cy="3810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19" name="Line 16"/>
          <p:cNvSpPr>
            <a:spLocks noChangeShapeType="1"/>
          </p:cNvSpPr>
          <p:nvPr/>
        </p:nvSpPr>
        <p:spPr bwMode="auto">
          <a:xfrm>
            <a:off x="2497138" y="2524125"/>
            <a:ext cx="304800" cy="3810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0" name="Line 17"/>
          <p:cNvSpPr>
            <a:spLocks noChangeShapeType="1"/>
          </p:cNvSpPr>
          <p:nvPr/>
        </p:nvSpPr>
        <p:spPr bwMode="auto">
          <a:xfrm>
            <a:off x="1887538" y="3362325"/>
            <a:ext cx="152400" cy="3048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1" name="Line 18"/>
          <p:cNvSpPr>
            <a:spLocks noChangeShapeType="1"/>
          </p:cNvSpPr>
          <p:nvPr/>
        </p:nvSpPr>
        <p:spPr bwMode="auto">
          <a:xfrm>
            <a:off x="3030538" y="3286125"/>
            <a:ext cx="228600" cy="3810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2" name="Line 38"/>
          <p:cNvSpPr>
            <a:spLocks noChangeShapeType="1"/>
          </p:cNvSpPr>
          <p:nvPr/>
        </p:nvSpPr>
        <p:spPr bwMode="auto">
          <a:xfrm flipH="1">
            <a:off x="5776913" y="2452687"/>
            <a:ext cx="304800" cy="3810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3" name="Line 39"/>
          <p:cNvSpPr>
            <a:spLocks noChangeShapeType="1"/>
          </p:cNvSpPr>
          <p:nvPr/>
        </p:nvSpPr>
        <p:spPr bwMode="auto">
          <a:xfrm flipH="1">
            <a:off x="5243513" y="3214687"/>
            <a:ext cx="304800" cy="3810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4" name="Line 40"/>
          <p:cNvSpPr>
            <a:spLocks noChangeShapeType="1"/>
          </p:cNvSpPr>
          <p:nvPr/>
        </p:nvSpPr>
        <p:spPr bwMode="auto">
          <a:xfrm>
            <a:off x="6386513" y="2452687"/>
            <a:ext cx="304800" cy="3810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5" name="Line 41"/>
          <p:cNvSpPr>
            <a:spLocks noChangeShapeType="1"/>
          </p:cNvSpPr>
          <p:nvPr/>
        </p:nvSpPr>
        <p:spPr bwMode="auto">
          <a:xfrm>
            <a:off x="5776913" y="3290887"/>
            <a:ext cx="152400" cy="3048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6" name="Line 42"/>
          <p:cNvSpPr>
            <a:spLocks noChangeShapeType="1"/>
          </p:cNvSpPr>
          <p:nvPr/>
        </p:nvSpPr>
        <p:spPr bwMode="auto">
          <a:xfrm>
            <a:off x="6919913" y="3214687"/>
            <a:ext cx="228600" cy="3810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7" name="Line 44"/>
          <p:cNvSpPr>
            <a:spLocks noChangeShapeType="1"/>
          </p:cNvSpPr>
          <p:nvPr/>
        </p:nvSpPr>
        <p:spPr bwMode="auto">
          <a:xfrm>
            <a:off x="7346950" y="4054475"/>
            <a:ext cx="249238" cy="3206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1" lang="zh-CN" altLang="en-US" sz="3000" b="1" i="0" u="none" strike="noStrike" kern="0" cap="none" spc="0" normalizeH="0" baseline="0" noProof="0">
              <a:ln>
                <a:noFill/>
              </a:ln>
              <a:solidFill>
                <a:srgbClr val="6600CC"/>
              </a:solidFill>
              <a:effectLst/>
              <a:uLnTx/>
              <a:uFillTx/>
              <a:latin typeface="Times New Roman" pitchFamily="18" charset="0"/>
              <a:ea typeface="楷体_GB2312" pitchFamily="49" charset="-122"/>
            </a:endParaRPr>
          </a:p>
        </p:txBody>
      </p:sp>
      <p:sp>
        <p:nvSpPr>
          <p:cNvPr id="28" name="Oval 8"/>
          <p:cNvSpPr>
            <a:spLocks noChangeArrowheads="1"/>
          </p:cNvSpPr>
          <p:nvPr/>
        </p:nvSpPr>
        <p:spPr bwMode="auto">
          <a:xfrm>
            <a:off x="2116138" y="2143125"/>
            <a:ext cx="457200" cy="457200"/>
          </a:xfrm>
          <a:prstGeom prst="ellipse">
            <a:avLst/>
          </a:prstGeom>
          <a:solidFill>
            <a:srgbClr val="DBF5F9"/>
          </a:solidFill>
          <a:ln w="9525">
            <a:solidFill>
              <a:srgbClr val="00000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黑体" pitchFamily="2" charset="-122"/>
                <a:ea typeface="黑体" pitchFamily="2" charset="-122"/>
              </a:rPr>
              <a:t>45</a:t>
            </a:r>
          </a:p>
        </p:txBody>
      </p:sp>
      <p:sp>
        <p:nvSpPr>
          <p:cNvPr id="29" name="Oval 9"/>
          <p:cNvSpPr>
            <a:spLocks noChangeArrowheads="1"/>
          </p:cNvSpPr>
          <p:nvPr/>
        </p:nvSpPr>
        <p:spPr bwMode="auto">
          <a:xfrm>
            <a:off x="1582738" y="2905125"/>
            <a:ext cx="457200" cy="457200"/>
          </a:xfrm>
          <a:prstGeom prst="ellipse">
            <a:avLst/>
          </a:prstGeom>
          <a:solidFill>
            <a:srgbClr val="DBF5F9"/>
          </a:solidFill>
          <a:ln w="9525">
            <a:solidFill>
              <a:srgbClr val="00000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黑体" pitchFamily="2" charset="-122"/>
                <a:ea typeface="黑体" pitchFamily="2" charset="-122"/>
              </a:rPr>
              <a:t>24</a:t>
            </a:r>
          </a:p>
        </p:txBody>
      </p:sp>
      <p:sp>
        <p:nvSpPr>
          <p:cNvPr id="30" name="Oval 10"/>
          <p:cNvSpPr>
            <a:spLocks noChangeArrowheads="1"/>
          </p:cNvSpPr>
          <p:nvPr/>
        </p:nvSpPr>
        <p:spPr bwMode="auto">
          <a:xfrm>
            <a:off x="2649538" y="2905125"/>
            <a:ext cx="457200" cy="457200"/>
          </a:xfrm>
          <a:prstGeom prst="ellipse">
            <a:avLst/>
          </a:prstGeom>
          <a:solidFill>
            <a:srgbClr val="DBF5F9"/>
          </a:solidFill>
          <a:ln w="9525">
            <a:solidFill>
              <a:srgbClr val="00000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黑体" pitchFamily="2" charset="-122"/>
                <a:ea typeface="黑体" pitchFamily="2" charset="-122"/>
              </a:rPr>
              <a:t>53</a:t>
            </a:r>
          </a:p>
        </p:txBody>
      </p:sp>
      <p:sp>
        <p:nvSpPr>
          <p:cNvPr id="31" name="Oval 11"/>
          <p:cNvSpPr>
            <a:spLocks noChangeArrowheads="1"/>
          </p:cNvSpPr>
          <p:nvPr/>
        </p:nvSpPr>
        <p:spPr bwMode="auto">
          <a:xfrm>
            <a:off x="973138" y="3667125"/>
            <a:ext cx="457200" cy="457200"/>
          </a:xfrm>
          <a:prstGeom prst="ellipse">
            <a:avLst/>
          </a:prstGeom>
          <a:solidFill>
            <a:srgbClr val="DBF5F9"/>
          </a:solidFill>
          <a:ln w="9525">
            <a:solidFill>
              <a:srgbClr val="00000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黑体" pitchFamily="2" charset="-122"/>
                <a:ea typeface="黑体" pitchFamily="2" charset="-122"/>
              </a:rPr>
              <a:t>12</a:t>
            </a:r>
          </a:p>
        </p:txBody>
      </p:sp>
      <p:sp>
        <p:nvSpPr>
          <p:cNvPr id="32" name="Oval 12"/>
          <p:cNvSpPr>
            <a:spLocks noChangeArrowheads="1"/>
          </p:cNvSpPr>
          <p:nvPr/>
        </p:nvSpPr>
        <p:spPr bwMode="auto">
          <a:xfrm>
            <a:off x="1887538" y="3667125"/>
            <a:ext cx="457200" cy="457200"/>
          </a:xfrm>
          <a:prstGeom prst="ellipse">
            <a:avLst/>
          </a:prstGeom>
          <a:solidFill>
            <a:srgbClr val="DBF5F9"/>
          </a:solidFill>
          <a:ln w="9525">
            <a:solidFill>
              <a:srgbClr val="00000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黑体" pitchFamily="2" charset="-122"/>
                <a:ea typeface="黑体" pitchFamily="2" charset="-122"/>
              </a:rPr>
              <a:t>37</a:t>
            </a:r>
          </a:p>
        </p:txBody>
      </p:sp>
      <p:sp>
        <p:nvSpPr>
          <p:cNvPr id="33" name="Oval 13"/>
          <p:cNvSpPr>
            <a:spLocks noChangeArrowheads="1"/>
          </p:cNvSpPr>
          <p:nvPr/>
        </p:nvSpPr>
        <p:spPr bwMode="auto">
          <a:xfrm>
            <a:off x="3106738" y="3667125"/>
            <a:ext cx="457200" cy="457200"/>
          </a:xfrm>
          <a:prstGeom prst="ellipse">
            <a:avLst/>
          </a:prstGeom>
          <a:solidFill>
            <a:srgbClr val="DBF5F9"/>
          </a:solidFill>
          <a:ln w="9525">
            <a:solidFill>
              <a:srgbClr val="00000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黑体" pitchFamily="2" charset="-122"/>
                <a:ea typeface="黑体" pitchFamily="2" charset="-122"/>
              </a:rPr>
              <a:t>94</a:t>
            </a:r>
          </a:p>
        </p:txBody>
      </p:sp>
      <p:sp>
        <p:nvSpPr>
          <p:cNvPr id="34" name="Oval 32"/>
          <p:cNvSpPr>
            <a:spLocks noChangeArrowheads="1"/>
          </p:cNvSpPr>
          <p:nvPr/>
        </p:nvSpPr>
        <p:spPr bwMode="auto">
          <a:xfrm>
            <a:off x="6005513" y="2071687"/>
            <a:ext cx="457200" cy="457200"/>
          </a:xfrm>
          <a:prstGeom prst="ellipse">
            <a:avLst/>
          </a:prstGeom>
          <a:solidFill>
            <a:srgbClr val="DBF5F9"/>
          </a:solidFill>
          <a:ln w="9525">
            <a:solidFill>
              <a:srgbClr val="00000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黑体" pitchFamily="2" charset="-122"/>
                <a:ea typeface="黑体" pitchFamily="2" charset="-122"/>
              </a:rPr>
              <a:t>45</a:t>
            </a:r>
          </a:p>
        </p:txBody>
      </p:sp>
      <p:sp>
        <p:nvSpPr>
          <p:cNvPr id="35" name="Oval 33"/>
          <p:cNvSpPr>
            <a:spLocks noChangeArrowheads="1"/>
          </p:cNvSpPr>
          <p:nvPr/>
        </p:nvSpPr>
        <p:spPr bwMode="auto">
          <a:xfrm>
            <a:off x="5472113" y="2833687"/>
            <a:ext cx="457200" cy="457200"/>
          </a:xfrm>
          <a:prstGeom prst="ellipse">
            <a:avLst/>
          </a:prstGeom>
          <a:solidFill>
            <a:srgbClr val="DBF5F9"/>
          </a:solidFill>
          <a:ln w="9525">
            <a:solidFill>
              <a:srgbClr val="00000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黑体" pitchFamily="2" charset="-122"/>
                <a:ea typeface="黑体" pitchFamily="2" charset="-122"/>
              </a:rPr>
              <a:t>24</a:t>
            </a:r>
          </a:p>
        </p:txBody>
      </p:sp>
      <p:sp>
        <p:nvSpPr>
          <p:cNvPr id="36" name="Oval 34"/>
          <p:cNvSpPr>
            <a:spLocks noChangeArrowheads="1"/>
          </p:cNvSpPr>
          <p:nvPr/>
        </p:nvSpPr>
        <p:spPr bwMode="auto">
          <a:xfrm>
            <a:off x="6538913" y="2833687"/>
            <a:ext cx="457200" cy="457200"/>
          </a:xfrm>
          <a:prstGeom prst="ellipse">
            <a:avLst/>
          </a:prstGeom>
          <a:solidFill>
            <a:srgbClr val="DBF5F9"/>
          </a:solidFill>
          <a:ln w="9525">
            <a:solidFill>
              <a:srgbClr val="00000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黑体" pitchFamily="2" charset="-122"/>
                <a:ea typeface="黑体" pitchFamily="2" charset="-122"/>
              </a:rPr>
              <a:t>53</a:t>
            </a:r>
          </a:p>
        </p:txBody>
      </p:sp>
      <p:sp>
        <p:nvSpPr>
          <p:cNvPr id="37" name="Oval 35"/>
          <p:cNvSpPr>
            <a:spLocks noChangeArrowheads="1"/>
          </p:cNvSpPr>
          <p:nvPr/>
        </p:nvSpPr>
        <p:spPr bwMode="auto">
          <a:xfrm>
            <a:off x="4862513" y="3595687"/>
            <a:ext cx="457200" cy="457200"/>
          </a:xfrm>
          <a:prstGeom prst="ellipse">
            <a:avLst/>
          </a:prstGeom>
          <a:solidFill>
            <a:srgbClr val="DBF5F9"/>
          </a:solidFill>
          <a:ln w="9525">
            <a:solidFill>
              <a:srgbClr val="00000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黑体" pitchFamily="2" charset="-122"/>
                <a:ea typeface="黑体" pitchFamily="2" charset="-122"/>
              </a:rPr>
              <a:t>12</a:t>
            </a:r>
          </a:p>
        </p:txBody>
      </p:sp>
      <p:sp>
        <p:nvSpPr>
          <p:cNvPr id="38" name="Oval 36"/>
          <p:cNvSpPr>
            <a:spLocks noChangeArrowheads="1"/>
          </p:cNvSpPr>
          <p:nvPr/>
        </p:nvSpPr>
        <p:spPr bwMode="auto">
          <a:xfrm>
            <a:off x="5776913" y="3595687"/>
            <a:ext cx="457200" cy="457200"/>
          </a:xfrm>
          <a:prstGeom prst="ellipse">
            <a:avLst/>
          </a:prstGeom>
          <a:solidFill>
            <a:srgbClr val="DBF5F9"/>
          </a:solidFill>
          <a:ln w="9525">
            <a:solidFill>
              <a:srgbClr val="00000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黑体" pitchFamily="2" charset="-122"/>
                <a:ea typeface="黑体" pitchFamily="2" charset="-122"/>
              </a:rPr>
              <a:t>37</a:t>
            </a:r>
          </a:p>
        </p:txBody>
      </p:sp>
      <p:sp>
        <p:nvSpPr>
          <p:cNvPr id="39" name="Oval 37"/>
          <p:cNvSpPr>
            <a:spLocks noChangeArrowheads="1"/>
          </p:cNvSpPr>
          <p:nvPr/>
        </p:nvSpPr>
        <p:spPr bwMode="auto">
          <a:xfrm>
            <a:off x="6996113" y="3595687"/>
            <a:ext cx="457200" cy="457200"/>
          </a:xfrm>
          <a:prstGeom prst="ellipse">
            <a:avLst/>
          </a:prstGeom>
          <a:solidFill>
            <a:srgbClr val="DBF5F9"/>
          </a:solidFill>
          <a:ln w="9525">
            <a:solidFill>
              <a:srgbClr val="00000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黑体" pitchFamily="2" charset="-122"/>
                <a:ea typeface="黑体" pitchFamily="2" charset="-122"/>
              </a:rPr>
              <a:t>94</a:t>
            </a:r>
          </a:p>
        </p:txBody>
      </p:sp>
      <p:sp>
        <p:nvSpPr>
          <p:cNvPr id="40" name="Oval 43"/>
          <p:cNvSpPr>
            <a:spLocks noChangeArrowheads="1"/>
          </p:cNvSpPr>
          <p:nvPr/>
        </p:nvSpPr>
        <p:spPr bwMode="auto">
          <a:xfrm>
            <a:off x="7499350" y="4349750"/>
            <a:ext cx="457200" cy="457200"/>
          </a:xfrm>
          <a:prstGeom prst="ellipse">
            <a:avLst/>
          </a:prstGeom>
          <a:solidFill>
            <a:srgbClr val="DBF5F9"/>
          </a:solidFill>
          <a:ln w="9525">
            <a:solidFill>
              <a:srgbClr val="000000"/>
            </a:solidFill>
            <a:round/>
            <a:headEnd/>
            <a:tailEnd/>
          </a:ln>
        </p:spPr>
        <p:txBody>
          <a:bodyPr wrap="none" anchor="ct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800" b="0" i="0" u="none" strike="noStrike" kern="0" cap="none" spc="0" normalizeH="0" baseline="0" noProof="0">
                <a:ln>
                  <a:noFill/>
                </a:ln>
                <a:solidFill>
                  <a:srgbClr val="000000"/>
                </a:solidFill>
                <a:effectLst/>
                <a:uLnTx/>
                <a:uFillTx/>
                <a:latin typeface="黑体" pitchFamily="2" charset="-122"/>
                <a:ea typeface="黑体" pitchFamily="2" charset="-122"/>
              </a:rPr>
              <a:t>96</a:t>
            </a:r>
          </a:p>
        </p:txBody>
      </p:sp>
    </p:spTree>
    <p:extLst>
      <p:ext uri="{BB962C8B-B14F-4D97-AF65-F5344CB8AC3E}">
        <p14:creationId xmlns:p14="http://schemas.microsoft.com/office/powerpoint/2010/main" val="2611429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22" grpId="0" animBg="1"/>
      <p:bldP spid="23" grpId="0" animBg="1"/>
      <p:bldP spid="24" grpId="0" animBg="1"/>
      <p:bldP spid="25" grpId="0" animBg="1"/>
      <p:bldP spid="26" grpId="0" animBg="1"/>
      <p:bldP spid="27" grpId="0" animBg="1"/>
      <p:bldP spid="34" grpId="0" animBg="1"/>
      <p:bldP spid="35" grpId="0" animBg="1"/>
      <p:bldP spid="36" grpId="0" animBg="1"/>
      <p:bldP spid="37" grpId="0" animBg="1"/>
      <p:bldP spid="38" grpId="0" animBg="1"/>
      <p:bldP spid="39" grpId="0" animBg="1"/>
      <p:bldP spid="40"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10.2.1 </a:t>
            </a:r>
            <a:r>
              <a:rPr kumimoji="1" lang="zh-CN" altLang="en-US" sz="3200" b="1" dirty="0">
                <a:latin typeface="Arial" charset="0"/>
                <a:ea typeface="宋体" charset="-122"/>
                <a:cs typeface="+mn-cs"/>
              </a:rPr>
              <a:t>二叉排序树和平衡二叉树</a:t>
            </a:r>
          </a:p>
        </p:txBody>
      </p:sp>
      <p:sp>
        <p:nvSpPr>
          <p:cNvPr id="4" name="日期占位符 3"/>
          <p:cNvSpPr>
            <a:spLocks noGrp="1"/>
          </p:cNvSpPr>
          <p:nvPr>
            <p:ph type="dt" sz="half" idx="10"/>
          </p:nvPr>
        </p:nvSpPr>
        <p:spPr/>
        <p:txBody>
          <a:bodyPr/>
          <a:lstStyle/>
          <a:p>
            <a:fld id="{5A6185C9-9346-40DD-B345-E37A8DB38BF5}"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86</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3" name="Text Box 2"/>
          <p:cNvSpPr txBox="1">
            <a:spLocks noChangeArrowheads="1"/>
          </p:cNvSpPr>
          <p:nvPr/>
        </p:nvSpPr>
        <p:spPr bwMode="auto">
          <a:xfrm>
            <a:off x="541338" y="1698625"/>
            <a:ext cx="7993062" cy="1639887"/>
          </a:xfrm>
          <a:prstGeom prst="rect">
            <a:avLst/>
          </a:prstGeom>
          <a:noFill/>
          <a:ln w="9525" algn="ctr">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just" eaLnBrk="1" fontAlgn="base" hangingPunct="1">
              <a:lnSpc>
                <a:spcPct val="120000"/>
              </a:lnSpc>
              <a:spcBef>
                <a:spcPct val="0"/>
              </a:spcBef>
              <a:spcAft>
                <a:spcPct val="0"/>
              </a:spcAft>
            </a:pPr>
            <a:r>
              <a:rPr lang="zh-CN" altLang="en-US" sz="2800">
                <a:solidFill>
                  <a:srgbClr val="FF3300"/>
                </a:solidFill>
                <a:ea typeface="宋体" charset="-122"/>
              </a:rPr>
              <a:t>平衡因子</a:t>
            </a:r>
            <a:r>
              <a:rPr lang="en-US" altLang="zh-CN" sz="2800">
                <a:solidFill>
                  <a:srgbClr val="0000FF"/>
                </a:solidFill>
                <a:ea typeface="宋体" charset="-122"/>
              </a:rPr>
              <a:t>(BF--Balance Factor): </a:t>
            </a:r>
          </a:p>
          <a:p>
            <a:pPr algn="just" eaLnBrk="1" fontAlgn="base" hangingPunct="1">
              <a:lnSpc>
                <a:spcPct val="120000"/>
              </a:lnSpc>
              <a:spcBef>
                <a:spcPct val="0"/>
              </a:spcBef>
              <a:spcAft>
                <a:spcPct val="0"/>
              </a:spcAft>
            </a:pPr>
            <a:r>
              <a:rPr lang="zh-CN" altLang="en-US" sz="2800">
                <a:solidFill>
                  <a:srgbClr val="0000FF"/>
                </a:solidFill>
                <a:ea typeface="宋体" charset="-122"/>
              </a:rPr>
              <a:t>任一结点的左子树的高度减去右子树的高度所得的高度差称为该结点的平衡因子</a:t>
            </a:r>
            <a:r>
              <a:rPr lang="en-US" altLang="zh-CN" sz="2800">
                <a:solidFill>
                  <a:srgbClr val="0000FF"/>
                </a:solidFill>
                <a:ea typeface="宋体" charset="-122"/>
              </a:rPr>
              <a:t>BF</a:t>
            </a:r>
            <a:r>
              <a:rPr lang="zh-CN" altLang="en-US" sz="2800">
                <a:solidFill>
                  <a:srgbClr val="0000FF"/>
                </a:solidFill>
                <a:ea typeface="宋体" charset="-122"/>
              </a:rPr>
              <a:t>。                </a:t>
            </a:r>
          </a:p>
        </p:txBody>
      </p:sp>
      <p:sp>
        <p:nvSpPr>
          <p:cNvPr id="14" name="Text Box 7"/>
          <p:cNvSpPr txBox="1">
            <a:spLocks noChangeArrowheads="1"/>
          </p:cNvSpPr>
          <p:nvPr/>
        </p:nvSpPr>
        <p:spPr bwMode="auto">
          <a:xfrm>
            <a:off x="541338" y="977900"/>
            <a:ext cx="44132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a:solidFill>
                  <a:srgbClr val="003300"/>
                </a:solidFill>
                <a:ea typeface="宋体" charset="-122"/>
              </a:rPr>
              <a:t> </a:t>
            </a:r>
            <a:r>
              <a:rPr lang="zh-CN" altLang="en-US" sz="2800">
                <a:solidFill>
                  <a:srgbClr val="003300"/>
                </a:solidFill>
                <a:ea typeface="宋体" charset="-122"/>
              </a:rPr>
              <a:t>平衡因子的定义</a:t>
            </a:r>
          </a:p>
        </p:txBody>
      </p:sp>
      <p:sp>
        <p:nvSpPr>
          <p:cNvPr id="16" name="Text Box 2"/>
          <p:cNvSpPr txBox="1">
            <a:spLocks noChangeArrowheads="1"/>
          </p:cNvSpPr>
          <p:nvPr/>
        </p:nvSpPr>
        <p:spPr bwMode="auto">
          <a:xfrm>
            <a:off x="541338" y="3641725"/>
            <a:ext cx="7993062" cy="1076961"/>
          </a:xfrm>
          <a:prstGeom prst="rect">
            <a:avLst/>
          </a:prstGeom>
          <a:noFill/>
          <a:ln w="9525" algn="ctr">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just" eaLnBrk="1" fontAlgn="base" hangingPunct="1">
              <a:lnSpc>
                <a:spcPct val="120000"/>
              </a:lnSpc>
              <a:spcBef>
                <a:spcPct val="0"/>
              </a:spcBef>
              <a:spcAft>
                <a:spcPct val="0"/>
              </a:spcAft>
            </a:pPr>
            <a:r>
              <a:rPr lang="zh-CN" altLang="en-US" sz="2800" dirty="0">
                <a:solidFill>
                  <a:srgbClr val="0000FF"/>
                </a:solidFill>
                <a:ea typeface="宋体" charset="-122"/>
              </a:rPr>
              <a:t>根据</a:t>
            </a:r>
            <a:r>
              <a:rPr lang="en-US" altLang="zh-CN" sz="2800" dirty="0">
                <a:solidFill>
                  <a:srgbClr val="0000FF"/>
                </a:solidFill>
                <a:ea typeface="宋体" charset="-122"/>
              </a:rPr>
              <a:t>AVL</a:t>
            </a:r>
            <a:r>
              <a:rPr lang="zh-CN" altLang="en-US" sz="2800" dirty="0">
                <a:solidFill>
                  <a:srgbClr val="0000FF"/>
                </a:solidFill>
                <a:ea typeface="宋体" charset="-122"/>
              </a:rPr>
              <a:t>树的定义，任一结点的平衡因子只能取</a:t>
            </a:r>
            <a:r>
              <a:rPr lang="en-US" altLang="zh-CN" sz="2800" dirty="0">
                <a:solidFill>
                  <a:srgbClr val="0000FF"/>
                </a:solidFill>
                <a:ea typeface="宋体" charset="-122"/>
              </a:rPr>
              <a:t>-1</a:t>
            </a:r>
            <a:r>
              <a:rPr lang="zh-CN" altLang="en-US" sz="2800" dirty="0">
                <a:solidFill>
                  <a:srgbClr val="0000FF"/>
                </a:solidFill>
                <a:ea typeface="宋体" charset="-122"/>
              </a:rPr>
              <a:t>，</a:t>
            </a:r>
            <a:r>
              <a:rPr lang="en-US" altLang="zh-CN" sz="2800" dirty="0">
                <a:solidFill>
                  <a:srgbClr val="0000FF"/>
                </a:solidFill>
                <a:ea typeface="宋体" charset="-122"/>
              </a:rPr>
              <a:t>0 </a:t>
            </a:r>
            <a:r>
              <a:rPr lang="zh-CN" altLang="en-US" sz="2800" dirty="0">
                <a:solidFill>
                  <a:srgbClr val="0000FF"/>
                </a:solidFill>
                <a:ea typeface="宋体" charset="-122"/>
              </a:rPr>
              <a:t>和 </a:t>
            </a:r>
            <a:r>
              <a:rPr lang="en-US" altLang="zh-CN" sz="2800" dirty="0">
                <a:solidFill>
                  <a:srgbClr val="0000FF"/>
                </a:solidFill>
                <a:ea typeface="宋体" charset="-122"/>
              </a:rPr>
              <a:t>1</a:t>
            </a:r>
            <a:r>
              <a:rPr lang="zh-CN" altLang="en-US" sz="2800" dirty="0">
                <a:solidFill>
                  <a:srgbClr val="0000FF"/>
                </a:solidFill>
                <a:ea typeface="宋体" charset="-122"/>
              </a:rPr>
              <a:t>。        </a:t>
            </a:r>
          </a:p>
        </p:txBody>
      </p:sp>
      <p:sp>
        <p:nvSpPr>
          <p:cNvPr id="17" name="Text Box 2"/>
          <p:cNvSpPr txBox="1">
            <a:spLocks noChangeArrowheads="1"/>
          </p:cNvSpPr>
          <p:nvPr/>
        </p:nvSpPr>
        <p:spPr bwMode="auto">
          <a:xfrm>
            <a:off x="541338" y="5045075"/>
            <a:ext cx="7991475" cy="1076961"/>
          </a:xfrm>
          <a:prstGeom prst="rect">
            <a:avLst/>
          </a:prstGeom>
          <a:noFill/>
          <a:ln w="9525" algn="ctr">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just" eaLnBrk="1" fontAlgn="base" hangingPunct="1">
              <a:lnSpc>
                <a:spcPct val="120000"/>
              </a:lnSpc>
              <a:spcBef>
                <a:spcPct val="0"/>
              </a:spcBef>
              <a:spcAft>
                <a:spcPct val="0"/>
              </a:spcAft>
            </a:pPr>
            <a:r>
              <a:rPr lang="zh-CN" altLang="en-US" sz="2800" dirty="0">
                <a:solidFill>
                  <a:srgbClr val="0000FF"/>
                </a:solidFill>
                <a:ea typeface="宋体" charset="-122"/>
              </a:rPr>
              <a:t>一棵</a:t>
            </a:r>
            <a:r>
              <a:rPr lang="zh-CN" altLang="en-US" sz="2800" dirty="0">
                <a:solidFill>
                  <a:srgbClr val="FF0000"/>
                </a:solidFill>
                <a:ea typeface="宋体" charset="-122"/>
              </a:rPr>
              <a:t>平衡二叉排序树</a:t>
            </a:r>
            <a:r>
              <a:rPr lang="zh-CN" altLang="en-US" sz="2800" dirty="0">
                <a:solidFill>
                  <a:srgbClr val="0000FF"/>
                </a:solidFill>
                <a:ea typeface="宋体" charset="-122"/>
              </a:rPr>
              <a:t>如果有</a:t>
            </a:r>
            <a:r>
              <a:rPr lang="en-US" altLang="zh-CN" sz="2800" dirty="0">
                <a:solidFill>
                  <a:srgbClr val="0000FF"/>
                </a:solidFill>
                <a:ea typeface="宋体" charset="-122"/>
              </a:rPr>
              <a:t>n</a:t>
            </a:r>
            <a:r>
              <a:rPr lang="zh-CN" altLang="en-US" sz="2800" dirty="0">
                <a:solidFill>
                  <a:srgbClr val="0000FF"/>
                </a:solidFill>
                <a:ea typeface="宋体" charset="-122"/>
              </a:rPr>
              <a:t>个结点，其高度可保持在</a:t>
            </a:r>
            <a:r>
              <a:rPr lang="en-US" altLang="zh-CN" sz="2800" dirty="0">
                <a:solidFill>
                  <a:srgbClr val="0000FF"/>
                </a:solidFill>
                <a:ea typeface="宋体" charset="-122"/>
              </a:rPr>
              <a:t>O(log</a:t>
            </a:r>
            <a:r>
              <a:rPr lang="en-US" altLang="zh-CN" sz="2800" baseline="-25000" dirty="0">
                <a:solidFill>
                  <a:srgbClr val="0000FF"/>
                </a:solidFill>
                <a:ea typeface="宋体" charset="-122"/>
              </a:rPr>
              <a:t>2</a:t>
            </a:r>
            <a:r>
              <a:rPr lang="en-US" altLang="zh-CN" sz="2800" dirty="0">
                <a:solidFill>
                  <a:srgbClr val="0000FF"/>
                </a:solidFill>
                <a:ea typeface="宋体" charset="-122"/>
              </a:rPr>
              <a:t>n)</a:t>
            </a:r>
            <a:r>
              <a:rPr lang="zh-CN" altLang="en-US" sz="2800" dirty="0">
                <a:solidFill>
                  <a:srgbClr val="0000FF"/>
                </a:solidFill>
                <a:ea typeface="宋体" charset="-122"/>
              </a:rPr>
              <a:t>，平均查找长度也可保持在</a:t>
            </a:r>
            <a:r>
              <a:rPr lang="en-US" altLang="zh-CN" sz="2800" dirty="0">
                <a:solidFill>
                  <a:srgbClr val="0000FF"/>
                </a:solidFill>
                <a:ea typeface="宋体" charset="-122"/>
              </a:rPr>
              <a:t>O(log</a:t>
            </a:r>
            <a:r>
              <a:rPr lang="en-US" altLang="zh-CN" sz="2800" baseline="-25000" dirty="0">
                <a:solidFill>
                  <a:srgbClr val="0000FF"/>
                </a:solidFill>
                <a:ea typeface="宋体" charset="-122"/>
              </a:rPr>
              <a:t>2</a:t>
            </a:r>
            <a:r>
              <a:rPr lang="en-US" altLang="zh-CN" sz="2800" dirty="0">
                <a:solidFill>
                  <a:srgbClr val="0000FF"/>
                </a:solidFill>
                <a:ea typeface="宋体" charset="-122"/>
              </a:rPr>
              <a:t>n)</a:t>
            </a:r>
            <a:r>
              <a:rPr lang="zh-CN" altLang="en-US" sz="2800" dirty="0">
                <a:solidFill>
                  <a:srgbClr val="0000FF"/>
                </a:solidFill>
                <a:ea typeface="宋体" charset="-122"/>
              </a:rPr>
              <a:t>。</a:t>
            </a:r>
          </a:p>
        </p:txBody>
      </p:sp>
    </p:spTree>
    <p:extLst>
      <p:ext uri="{BB962C8B-B14F-4D97-AF65-F5344CB8AC3E}">
        <p14:creationId xmlns:p14="http://schemas.microsoft.com/office/powerpoint/2010/main" val="1491038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10.2.1 </a:t>
            </a:r>
            <a:r>
              <a:rPr kumimoji="1" lang="zh-CN" altLang="en-US" sz="3200" b="1" dirty="0">
                <a:latin typeface="Arial" charset="0"/>
                <a:ea typeface="宋体" charset="-122"/>
                <a:cs typeface="+mn-cs"/>
              </a:rPr>
              <a:t>二叉排序树和平衡二叉树</a:t>
            </a:r>
          </a:p>
        </p:txBody>
      </p:sp>
      <p:sp>
        <p:nvSpPr>
          <p:cNvPr id="3" name="内容占位符 2"/>
          <p:cNvSpPr>
            <a:spLocks noGrp="1"/>
          </p:cNvSpPr>
          <p:nvPr>
            <p:ph idx="1"/>
          </p:nvPr>
        </p:nvSpPr>
        <p:spPr>
          <a:xfrm>
            <a:off x="457200" y="1600200"/>
            <a:ext cx="8229600" cy="5105400"/>
          </a:xfrm>
        </p:spPr>
        <p:txBody>
          <a:bodyPr>
            <a:normAutofit/>
          </a:bodyPr>
          <a:lstStyle/>
          <a:p>
            <a:pPr>
              <a:lnSpc>
                <a:spcPts val="3100"/>
              </a:lnSpc>
              <a:buFont typeface="Wingdings" panose="05000000000000000000" pitchFamily="2" charset="2"/>
              <a:buChar char="n"/>
            </a:pPr>
            <a:r>
              <a:rPr lang="zh-CN" altLang="en-US" sz="2400" b="1" dirty="0"/>
              <a:t>向</a:t>
            </a:r>
            <a:r>
              <a:rPr lang="en-US" altLang="zh-CN" sz="2400" b="1" dirty="0"/>
              <a:t>AVL</a:t>
            </a:r>
            <a:r>
              <a:rPr lang="zh-CN" altLang="en-US" sz="2400" b="1" dirty="0"/>
              <a:t>树插入结点可能造成不平衡，此时要调整树的结构，使之重新达到平衡。 </a:t>
            </a:r>
            <a:endParaRPr lang="en-US" altLang="zh-CN" sz="2400" b="1" dirty="0"/>
          </a:p>
          <a:p>
            <a:pPr>
              <a:lnSpc>
                <a:spcPts val="3100"/>
              </a:lnSpc>
              <a:buFont typeface="Wingdings" panose="05000000000000000000" pitchFamily="2" charset="2"/>
              <a:buChar char="n"/>
            </a:pPr>
            <a:r>
              <a:rPr lang="zh-CN" altLang="en-US" sz="2400" b="1" dirty="0"/>
              <a:t>我们希望任何初始序列构成的</a:t>
            </a:r>
            <a:r>
              <a:rPr lang="zh-CN" altLang="en-US" sz="2400" b="1" dirty="0">
                <a:solidFill>
                  <a:srgbClr val="FF0000"/>
                </a:solidFill>
              </a:rPr>
              <a:t>二叉排序树</a:t>
            </a:r>
            <a:r>
              <a:rPr lang="zh-CN" altLang="en-US" sz="2400" b="1" dirty="0"/>
              <a:t>都是</a:t>
            </a:r>
            <a:r>
              <a:rPr lang="en-US" altLang="zh-CN" sz="2400" b="1" dirty="0"/>
              <a:t>AVL</a:t>
            </a:r>
            <a:r>
              <a:rPr lang="zh-CN" altLang="en-US" sz="2400" b="1" dirty="0"/>
              <a:t>树 ，这样它的深度和平均查找长度都是和</a:t>
            </a:r>
            <a:r>
              <a:rPr lang="en-US" altLang="zh-CN" sz="2400" b="1" dirty="0" err="1"/>
              <a:t>logn</a:t>
            </a:r>
            <a:r>
              <a:rPr lang="zh-CN" altLang="en-US" sz="2400" b="1" dirty="0"/>
              <a:t>是同量级的。</a:t>
            </a:r>
            <a:endParaRPr lang="en-US" altLang="zh-CN" sz="2400" b="1" dirty="0"/>
          </a:p>
          <a:p>
            <a:pPr>
              <a:lnSpc>
                <a:spcPts val="3100"/>
              </a:lnSpc>
              <a:buFont typeface="Wingdings" panose="05000000000000000000" pitchFamily="2" charset="2"/>
              <a:buChar char="n"/>
            </a:pPr>
            <a:r>
              <a:rPr lang="zh-CN" altLang="en-US" sz="2400" b="1" dirty="0"/>
              <a:t>示例：假设</a:t>
            </a:r>
            <a:r>
              <a:rPr lang="en-US" altLang="zh-CN" sz="2400" b="1" dirty="0"/>
              <a:t>25</a:t>
            </a:r>
            <a:r>
              <a:rPr lang="zh-CN" altLang="en-US" sz="2400" b="1" dirty="0"/>
              <a:t>，</a:t>
            </a:r>
            <a:r>
              <a:rPr lang="en-US" altLang="zh-CN" sz="2400" b="1" dirty="0"/>
              <a:t>27</a:t>
            </a:r>
            <a:r>
              <a:rPr lang="zh-CN" altLang="en-US" sz="2400" b="1" dirty="0"/>
              <a:t>，</a:t>
            </a:r>
            <a:r>
              <a:rPr lang="en-US" altLang="zh-CN" sz="2400" b="1" dirty="0"/>
              <a:t>30</a:t>
            </a:r>
            <a:r>
              <a:rPr lang="zh-CN" altLang="en-US" sz="2400" b="1" dirty="0"/>
              <a:t>，</a:t>
            </a:r>
            <a:r>
              <a:rPr lang="en-US" altLang="zh-CN" sz="2400" b="1" dirty="0"/>
              <a:t>12</a:t>
            </a:r>
            <a:r>
              <a:rPr lang="zh-CN" altLang="en-US" sz="2400" b="1" dirty="0"/>
              <a:t>，</a:t>
            </a:r>
            <a:r>
              <a:rPr lang="en-US" altLang="zh-CN" sz="2400" b="1" dirty="0"/>
              <a:t>11</a:t>
            </a:r>
            <a:r>
              <a:rPr lang="zh-CN" altLang="en-US" sz="2400" b="1" dirty="0"/>
              <a:t>，</a:t>
            </a:r>
            <a:r>
              <a:rPr lang="en-US" altLang="zh-CN" sz="2400" b="1" dirty="0"/>
              <a:t>18</a:t>
            </a:r>
            <a:r>
              <a:rPr lang="zh-CN" altLang="en-US" sz="2400" b="1" dirty="0"/>
              <a:t>，</a:t>
            </a:r>
            <a:r>
              <a:rPr lang="en-US" altLang="zh-CN" sz="2400" b="1" dirty="0"/>
              <a:t>14</a:t>
            </a:r>
            <a:r>
              <a:rPr lang="zh-CN" altLang="en-US" sz="2400" b="1" dirty="0"/>
              <a:t>，</a:t>
            </a:r>
            <a:r>
              <a:rPr lang="en-US" altLang="zh-CN" sz="2400" b="1" dirty="0"/>
              <a:t>20</a:t>
            </a:r>
            <a:r>
              <a:rPr lang="zh-CN" altLang="en-US" sz="2400" b="1" dirty="0"/>
              <a:t>，</a:t>
            </a:r>
            <a:r>
              <a:rPr lang="en-US" altLang="zh-CN" sz="2400" b="1" dirty="0"/>
              <a:t>15</a:t>
            </a:r>
            <a:r>
              <a:rPr lang="zh-CN" altLang="en-US" sz="2400" b="1" dirty="0"/>
              <a:t>，</a:t>
            </a:r>
            <a:r>
              <a:rPr lang="en-US" altLang="zh-CN" sz="2400" b="1" dirty="0"/>
              <a:t>22</a:t>
            </a:r>
            <a:r>
              <a:rPr lang="zh-CN" altLang="en-US" sz="2400" b="1" dirty="0"/>
              <a:t>是 一关键字序列，并以上述顺序建立</a:t>
            </a:r>
            <a:r>
              <a:rPr lang="en-US" altLang="zh-CN" sz="2400" b="1" dirty="0"/>
              <a:t>AVL</a:t>
            </a:r>
            <a:r>
              <a:rPr lang="zh-CN" altLang="en-US" sz="2400" b="1" dirty="0"/>
              <a:t>树。 </a:t>
            </a:r>
          </a:p>
        </p:txBody>
      </p:sp>
      <p:sp>
        <p:nvSpPr>
          <p:cNvPr id="4" name="日期占位符 3"/>
          <p:cNvSpPr>
            <a:spLocks noGrp="1"/>
          </p:cNvSpPr>
          <p:nvPr>
            <p:ph type="dt" sz="half" idx="10"/>
          </p:nvPr>
        </p:nvSpPr>
        <p:spPr/>
        <p:txBody>
          <a:bodyPr/>
          <a:lstStyle/>
          <a:p>
            <a:fld id="{8DE3435C-E9F2-4D5A-902A-B1CCF5FA5176}"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87</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4" name="Text Box 7"/>
          <p:cNvSpPr txBox="1">
            <a:spLocks noChangeArrowheads="1"/>
          </p:cNvSpPr>
          <p:nvPr/>
        </p:nvSpPr>
        <p:spPr bwMode="auto">
          <a:xfrm>
            <a:off x="541338" y="977900"/>
            <a:ext cx="44132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dirty="0">
                <a:solidFill>
                  <a:srgbClr val="003300"/>
                </a:solidFill>
                <a:ea typeface="宋体" charset="-122"/>
              </a:rPr>
              <a:t> AVL</a:t>
            </a:r>
            <a:r>
              <a:rPr lang="zh-CN" altLang="en-US" sz="2800" dirty="0">
                <a:solidFill>
                  <a:srgbClr val="003300"/>
                </a:solidFill>
                <a:ea typeface="宋体" charset="-122"/>
              </a:rPr>
              <a:t>树的平衡化处理</a:t>
            </a:r>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4237958"/>
            <a:ext cx="8610600" cy="23715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957953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10.2.1 </a:t>
            </a:r>
            <a:r>
              <a:rPr kumimoji="1" lang="zh-CN" altLang="en-US" sz="3200" b="1" dirty="0">
                <a:latin typeface="Arial" charset="0"/>
                <a:ea typeface="宋体" charset="-122"/>
                <a:cs typeface="+mn-cs"/>
              </a:rPr>
              <a:t>二叉排序树和平衡二叉树</a:t>
            </a:r>
          </a:p>
        </p:txBody>
      </p:sp>
      <p:sp>
        <p:nvSpPr>
          <p:cNvPr id="3" name="内容占位符 2"/>
          <p:cNvSpPr>
            <a:spLocks noGrp="1"/>
          </p:cNvSpPr>
          <p:nvPr>
            <p:ph idx="1"/>
          </p:nvPr>
        </p:nvSpPr>
        <p:spPr>
          <a:xfrm>
            <a:off x="457200" y="1600200"/>
            <a:ext cx="8229600" cy="5105400"/>
          </a:xfrm>
        </p:spPr>
        <p:txBody>
          <a:bodyPr>
            <a:normAutofit/>
          </a:bodyPr>
          <a:lstStyle/>
          <a:p>
            <a:pPr>
              <a:lnSpc>
                <a:spcPts val="3100"/>
              </a:lnSpc>
              <a:buFont typeface="Wingdings" panose="05000000000000000000" pitchFamily="2" charset="2"/>
              <a:buChar char="n"/>
            </a:pPr>
            <a:r>
              <a:rPr lang="zh-CN" altLang="en-US" sz="2400" b="1" dirty="0"/>
              <a:t>示例：假设</a:t>
            </a:r>
            <a:r>
              <a:rPr lang="en-US" altLang="zh-CN" sz="2400" b="1" dirty="0"/>
              <a:t>25</a:t>
            </a:r>
            <a:r>
              <a:rPr lang="zh-CN" altLang="en-US" sz="2400" b="1" dirty="0"/>
              <a:t>，</a:t>
            </a:r>
            <a:r>
              <a:rPr lang="en-US" altLang="zh-CN" sz="2400" b="1" dirty="0"/>
              <a:t>27</a:t>
            </a:r>
            <a:r>
              <a:rPr lang="zh-CN" altLang="en-US" sz="2400" b="1" dirty="0"/>
              <a:t>，</a:t>
            </a:r>
            <a:r>
              <a:rPr lang="en-US" altLang="zh-CN" sz="2400" b="1" dirty="0"/>
              <a:t>30</a:t>
            </a:r>
            <a:r>
              <a:rPr lang="zh-CN" altLang="en-US" sz="2400" b="1" dirty="0"/>
              <a:t>，</a:t>
            </a:r>
            <a:r>
              <a:rPr lang="en-US" altLang="zh-CN" sz="2400" b="1" dirty="0"/>
              <a:t>12</a:t>
            </a:r>
            <a:r>
              <a:rPr lang="zh-CN" altLang="en-US" sz="2400" b="1" dirty="0"/>
              <a:t>，</a:t>
            </a:r>
            <a:r>
              <a:rPr lang="en-US" altLang="zh-CN" sz="2400" b="1" dirty="0"/>
              <a:t>11</a:t>
            </a:r>
            <a:r>
              <a:rPr lang="zh-CN" altLang="en-US" sz="2400" b="1" dirty="0"/>
              <a:t>，</a:t>
            </a:r>
            <a:r>
              <a:rPr lang="en-US" altLang="zh-CN" sz="2400" b="1" dirty="0"/>
              <a:t>18</a:t>
            </a:r>
            <a:r>
              <a:rPr lang="zh-CN" altLang="en-US" sz="2400" b="1" dirty="0"/>
              <a:t>，</a:t>
            </a:r>
            <a:r>
              <a:rPr lang="en-US" altLang="zh-CN" sz="2400" b="1" dirty="0"/>
              <a:t>14</a:t>
            </a:r>
            <a:r>
              <a:rPr lang="zh-CN" altLang="en-US" sz="2400" b="1" dirty="0"/>
              <a:t>，</a:t>
            </a:r>
            <a:r>
              <a:rPr lang="en-US" altLang="zh-CN" sz="2400" b="1" dirty="0"/>
              <a:t>20</a:t>
            </a:r>
            <a:r>
              <a:rPr lang="zh-CN" altLang="en-US" sz="2400" b="1" dirty="0"/>
              <a:t>，</a:t>
            </a:r>
            <a:r>
              <a:rPr lang="en-US" altLang="zh-CN" sz="2400" b="1" dirty="0"/>
              <a:t>15</a:t>
            </a:r>
            <a:r>
              <a:rPr lang="zh-CN" altLang="en-US" sz="2400" b="1" dirty="0"/>
              <a:t>，</a:t>
            </a:r>
            <a:r>
              <a:rPr lang="en-US" altLang="zh-CN" sz="2400" b="1" dirty="0"/>
              <a:t>22</a:t>
            </a:r>
            <a:r>
              <a:rPr lang="zh-CN" altLang="en-US" sz="2400" b="1" dirty="0"/>
              <a:t>是 一关键字序列，并以上述顺序建立</a:t>
            </a:r>
            <a:r>
              <a:rPr lang="en-US" altLang="zh-CN" sz="2400" b="1" dirty="0"/>
              <a:t>AVL</a:t>
            </a:r>
            <a:r>
              <a:rPr lang="zh-CN" altLang="en-US" sz="2400" b="1" dirty="0"/>
              <a:t>树。 </a:t>
            </a:r>
          </a:p>
        </p:txBody>
      </p:sp>
      <p:sp>
        <p:nvSpPr>
          <p:cNvPr id="4" name="日期占位符 3"/>
          <p:cNvSpPr>
            <a:spLocks noGrp="1"/>
          </p:cNvSpPr>
          <p:nvPr>
            <p:ph type="dt" sz="half" idx="10"/>
          </p:nvPr>
        </p:nvSpPr>
        <p:spPr/>
        <p:txBody>
          <a:bodyPr/>
          <a:lstStyle/>
          <a:p>
            <a:fld id="{1E741BBC-CC16-49B4-A1A5-72F155A82600}"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88</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4" name="Text Box 7"/>
          <p:cNvSpPr txBox="1">
            <a:spLocks noChangeArrowheads="1"/>
          </p:cNvSpPr>
          <p:nvPr/>
        </p:nvSpPr>
        <p:spPr bwMode="auto">
          <a:xfrm>
            <a:off x="541338" y="977900"/>
            <a:ext cx="44132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dirty="0">
                <a:solidFill>
                  <a:srgbClr val="003300"/>
                </a:solidFill>
                <a:ea typeface="宋体" charset="-122"/>
              </a:rPr>
              <a:t> AVL</a:t>
            </a:r>
            <a:r>
              <a:rPr lang="zh-CN" altLang="en-US" sz="2800" dirty="0">
                <a:solidFill>
                  <a:srgbClr val="003300"/>
                </a:solidFill>
                <a:ea typeface="宋体" charset="-122"/>
              </a:rPr>
              <a:t>树的平衡化处理</a:t>
            </a:r>
          </a:p>
        </p:txBody>
      </p:sp>
      <p:pic>
        <p:nvPicPr>
          <p:cNvPr id="184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2362200"/>
            <a:ext cx="6953936" cy="39400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825800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10.2.1 </a:t>
            </a:r>
            <a:r>
              <a:rPr kumimoji="1" lang="zh-CN" altLang="en-US" sz="3200" b="1" dirty="0">
                <a:latin typeface="Arial" charset="0"/>
                <a:ea typeface="宋体" charset="-122"/>
                <a:cs typeface="+mn-cs"/>
              </a:rPr>
              <a:t>二叉排序树和平衡二叉树</a:t>
            </a:r>
          </a:p>
        </p:txBody>
      </p:sp>
      <p:sp>
        <p:nvSpPr>
          <p:cNvPr id="3" name="内容占位符 2"/>
          <p:cNvSpPr>
            <a:spLocks noGrp="1"/>
          </p:cNvSpPr>
          <p:nvPr>
            <p:ph idx="1"/>
          </p:nvPr>
        </p:nvSpPr>
        <p:spPr>
          <a:xfrm>
            <a:off x="457200" y="1524000"/>
            <a:ext cx="8229600" cy="5105400"/>
          </a:xfrm>
        </p:spPr>
        <p:txBody>
          <a:bodyPr>
            <a:normAutofit/>
          </a:bodyPr>
          <a:lstStyle/>
          <a:p>
            <a:pPr>
              <a:lnSpc>
                <a:spcPts val="3100"/>
              </a:lnSpc>
              <a:buFont typeface="Wingdings" panose="05000000000000000000" pitchFamily="2" charset="2"/>
              <a:buChar char="n"/>
            </a:pPr>
            <a:r>
              <a:rPr lang="zh-CN" altLang="en-US" sz="2400" b="1" dirty="0"/>
              <a:t>示例：假设</a:t>
            </a:r>
            <a:r>
              <a:rPr lang="en-US" altLang="zh-CN" sz="2400" b="1" dirty="0"/>
              <a:t>25</a:t>
            </a:r>
            <a:r>
              <a:rPr lang="zh-CN" altLang="en-US" sz="2400" b="1" dirty="0"/>
              <a:t>，</a:t>
            </a:r>
            <a:r>
              <a:rPr lang="en-US" altLang="zh-CN" sz="2400" b="1" dirty="0"/>
              <a:t>27</a:t>
            </a:r>
            <a:r>
              <a:rPr lang="zh-CN" altLang="en-US" sz="2400" b="1" dirty="0"/>
              <a:t>，</a:t>
            </a:r>
            <a:r>
              <a:rPr lang="en-US" altLang="zh-CN" sz="2400" b="1" dirty="0"/>
              <a:t>30</a:t>
            </a:r>
            <a:r>
              <a:rPr lang="zh-CN" altLang="en-US" sz="2400" b="1" dirty="0"/>
              <a:t>，</a:t>
            </a:r>
            <a:r>
              <a:rPr lang="en-US" altLang="zh-CN" sz="2400" b="1" dirty="0"/>
              <a:t>12</a:t>
            </a:r>
            <a:r>
              <a:rPr lang="zh-CN" altLang="en-US" sz="2400" b="1" dirty="0"/>
              <a:t>，</a:t>
            </a:r>
            <a:r>
              <a:rPr lang="en-US" altLang="zh-CN" sz="2400" b="1" dirty="0"/>
              <a:t>11</a:t>
            </a:r>
            <a:r>
              <a:rPr lang="zh-CN" altLang="en-US" sz="2400" b="1" dirty="0"/>
              <a:t>，</a:t>
            </a:r>
            <a:r>
              <a:rPr lang="en-US" altLang="zh-CN" sz="2400" b="1" dirty="0"/>
              <a:t>18</a:t>
            </a:r>
            <a:r>
              <a:rPr lang="zh-CN" altLang="en-US" sz="2400" b="1" dirty="0"/>
              <a:t>，</a:t>
            </a:r>
            <a:r>
              <a:rPr lang="en-US" altLang="zh-CN" sz="2400" b="1" dirty="0"/>
              <a:t>14</a:t>
            </a:r>
            <a:r>
              <a:rPr lang="zh-CN" altLang="en-US" sz="2400" b="1" dirty="0"/>
              <a:t>，</a:t>
            </a:r>
            <a:r>
              <a:rPr lang="en-US" altLang="zh-CN" sz="2400" b="1" dirty="0"/>
              <a:t>20</a:t>
            </a:r>
            <a:r>
              <a:rPr lang="zh-CN" altLang="en-US" sz="2400" b="1" dirty="0"/>
              <a:t>，</a:t>
            </a:r>
            <a:r>
              <a:rPr lang="en-US" altLang="zh-CN" sz="2400" b="1" dirty="0"/>
              <a:t>15</a:t>
            </a:r>
            <a:r>
              <a:rPr lang="zh-CN" altLang="en-US" sz="2400" b="1" dirty="0"/>
              <a:t>，</a:t>
            </a:r>
            <a:r>
              <a:rPr lang="en-US" altLang="zh-CN" sz="2400" b="1" dirty="0"/>
              <a:t>22</a:t>
            </a:r>
            <a:r>
              <a:rPr lang="zh-CN" altLang="en-US" sz="2400" b="1" dirty="0"/>
              <a:t>是 一关键字序列，并以上述顺序建立</a:t>
            </a:r>
            <a:r>
              <a:rPr lang="en-US" altLang="zh-CN" sz="2400" b="1" dirty="0"/>
              <a:t>AVL</a:t>
            </a:r>
            <a:r>
              <a:rPr lang="zh-CN" altLang="en-US" sz="2400" b="1" dirty="0"/>
              <a:t>树。 </a:t>
            </a:r>
          </a:p>
        </p:txBody>
      </p:sp>
      <p:sp>
        <p:nvSpPr>
          <p:cNvPr id="4" name="日期占位符 3"/>
          <p:cNvSpPr>
            <a:spLocks noGrp="1"/>
          </p:cNvSpPr>
          <p:nvPr>
            <p:ph type="dt" sz="half" idx="10"/>
          </p:nvPr>
        </p:nvSpPr>
        <p:spPr/>
        <p:txBody>
          <a:bodyPr/>
          <a:lstStyle/>
          <a:p>
            <a:fld id="{3805A9ED-F404-4CB0-B2BC-B8C33553266B}"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89</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4" name="Text Box 7"/>
          <p:cNvSpPr txBox="1">
            <a:spLocks noChangeArrowheads="1"/>
          </p:cNvSpPr>
          <p:nvPr/>
        </p:nvSpPr>
        <p:spPr bwMode="auto">
          <a:xfrm>
            <a:off x="541338" y="977900"/>
            <a:ext cx="44132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dirty="0">
                <a:solidFill>
                  <a:srgbClr val="003300"/>
                </a:solidFill>
                <a:ea typeface="宋体" charset="-122"/>
              </a:rPr>
              <a:t> AVL</a:t>
            </a:r>
            <a:r>
              <a:rPr lang="zh-CN" altLang="en-US" sz="2800" dirty="0">
                <a:solidFill>
                  <a:srgbClr val="003300"/>
                </a:solidFill>
                <a:ea typeface="宋体" charset="-122"/>
              </a:rPr>
              <a:t>树的平衡化处理</a:t>
            </a:r>
          </a:p>
        </p:txBody>
      </p:sp>
      <p:pic>
        <p:nvPicPr>
          <p:cNvPr id="19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973" y="2590800"/>
            <a:ext cx="8408827"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79048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fontAlgn="base">
              <a:lnSpc>
                <a:spcPct val="150000"/>
              </a:lnSpc>
              <a:spcBef>
                <a:spcPct val="5000"/>
              </a:spcBef>
              <a:spcAft>
                <a:spcPct val="5000"/>
              </a:spcAft>
            </a:pPr>
            <a:r>
              <a:rPr kumimoji="1" lang="zh-CN" altLang="en-US" sz="3200" b="1" dirty="0">
                <a:latin typeface="Arial" charset="0"/>
                <a:ea typeface="宋体" charset="-122"/>
                <a:cs typeface="+mn-cs"/>
              </a:rPr>
              <a:t>预备知识</a:t>
            </a:r>
          </a:p>
        </p:txBody>
      </p:sp>
      <p:sp>
        <p:nvSpPr>
          <p:cNvPr id="4" name="日期占位符 3"/>
          <p:cNvSpPr>
            <a:spLocks noGrp="1"/>
          </p:cNvSpPr>
          <p:nvPr>
            <p:ph type="dt" sz="half" idx="10"/>
          </p:nvPr>
        </p:nvSpPr>
        <p:spPr/>
        <p:txBody>
          <a:bodyPr/>
          <a:lstStyle/>
          <a:p>
            <a:fld id="{746BDC37-620B-4811-A711-FFA12832E286}"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9</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7" name="Text Box 2"/>
          <p:cNvSpPr txBox="1">
            <a:spLocks noChangeArrowheads="1"/>
          </p:cNvSpPr>
          <p:nvPr/>
        </p:nvSpPr>
        <p:spPr bwMode="auto">
          <a:xfrm>
            <a:off x="228600" y="2824001"/>
            <a:ext cx="8686800" cy="3499420"/>
          </a:xfrm>
          <a:prstGeom prst="rect">
            <a:avLst/>
          </a:prstGeom>
          <a:noFill/>
          <a:ln w="9525">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35000"/>
              </a:lnSpc>
              <a:spcBef>
                <a:spcPct val="0"/>
              </a:spcBef>
              <a:spcAft>
                <a:spcPct val="0"/>
              </a:spcAft>
              <a:buClrTx/>
              <a:buSzTx/>
              <a:buFontTx/>
              <a:buNone/>
              <a:tabLst/>
              <a:defRPr/>
            </a:pPr>
            <a:r>
              <a:rPr kumimoji="1" lang="en-US" altLang="zh-CN" sz="3600" b="1" i="0" u="none" strike="noStrike" kern="0" cap="none" spc="0" normalizeH="0" baseline="0" noProof="0" dirty="0">
                <a:ln>
                  <a:noFill/>
                </a:ln>
                <a:solidFill>
                  <a:srgbClr val="3333FF"/>
                </a:solidFill>
                <a:effectLst/>
                <a:uLnTx/>
                <a:uFillTx/>
                <a:latin typeface="Times New Roman" pitchFamily="18" charset="0"/>
                <a:ea typeface="楷体_GB2312" pitchFamily="49" charset="-122"/>
              </a:rPr>
              <a:t>     </a:t>
            </a:r>
            <a:r>
              <a:rPr kumimoji="1" lang="zh-CN" altLang="en-US" sz="3200" b="1" i="0" u="none" strike="noStrike" kern="0" cap="none" spc="0" normalizeH="0" baseline="0" noProof="0" dirty="0">
                <a:ln>
                  <a:noFill/>
                </a:ln>
                <a:solidFill>
                  <a:srgbClr val="3333FF"/>
                </a:solidFill>
                <a:effectLst/>
                <a:uLnTx/>
                <a:uFillTx/>
                <a:latin typeface="Times New Roman" pitchFamily="18" charset="0"/>
                <a:ea typeface="楷体_GB2312" pitchFamily="49" charset="-122"/>
              </a:rPr>
              <a:t>由于查找表中的</a:t>
            </a:r>
            <a:r>
              <a:rPr kumimoji="1" lang="zh-CN" altLang="en-US" sz="3200" b="1" i="0" u="none" strike="noStrike" kern="0" cap="none" spc="0" normalizeH="0" baseline="0" noProof="0" dirty="0">
                <a:ln>
                  <a:noFill/>
                </a:ln>
                <a:solidFill>
                  <a:srgbClr val="CC3300"/>
                </a:solidFill>
                <a:effectLst/>
                <a:uLnTx/>
                <a:uFillTx/>
                <a:latin typeface="Times New Roman" pitchFamily="18" charset="0"/>
                <a:ea typeface="楷体_GB2312" pitchFamily="49" charset="-122"/>
              </a:rPr>
              <a:t>数据元素之间不存在明显的组织规律</a:t>
            </a:r>
            <a:r>
              <a:rPr kumimoji="1" lang="zh-CN" altLang="en-US" sz="3200" b="1" i="0" u="none" strike="noStrike" kern="0" cap="none" spc="0" normalizeH="0" baseline="0" noProof="0" dirty="0">
                <a:ln>
                  <a:noFill/>
                </a:ln>
                <a:solidFill>
                  <a:srgbClr val="3333FF"/>
                </a:solidFill>
                <a:effectLst/>
                <a:uLnTx/>
                <a:uFillTx/>
                <a:latin typeface="Times New Roman" pitchFamily="18" charset="0"/>
                <a:ea typeface="楷体_GB2312" pitchFamily="49" charset="-122"/>
              </a:rPr>
              <a:t>，因此不便于查找。</a:t>
            </a:r>
          </a:p>
          <a:p>
            <a:pPr marL="0" marR="0" lvl="0" indent="0" algn="just" defTabSz="914400" eaLnBrk="1" fontAlgn="base" latinLnBrk="0" hangingPunct="1">
              <a:lnSpc>
                <a:spcPct val="135000"/>
              </a:lnSpc>
              <a:spcBef>
                <a:spcPct val="0"/>
              </a:spcBef>
              <a:spcAft>
                <a:spcPct val="0"/>
              </a:spcAft>
              <a:buClrTx/>
              <a:buSzTx/>
              <a:buFontTx/>
              <a:buNone/>
              <a:tabLst/>
              <a:defRPr/>
            </a:pPr>
            <a:r>
              <a:rPr kumimoji="1" lang="zh-CN" altLang="en-US" sz="3200" b="1" i="0" u="none" strike="noStrike" kern="0" cap="none" spc="0" normalizeH="0" baseline="0" noProof="0" dirty="0">
                <a:ln>
                  <a:noFill/>
                </a:ln>
                <a:solidFill>
                  <a:srgbClr val="3333FF"/>
                </a:solidFill>
                <a:effectLst/>
                <a:uLnTx/>
                <a:uFillTx/>
                <a:latin typeface="Times New Roman" pitchFamily="18" charset="0"/>
                <a:ea typeface="楷体_GB2312" pitchFamily="49" charset="-122"/>
              </a:rPr>
              <a:t>     为了提高查找的效率， 需要在查找表中的元素之间人为地附加某种确定的关系，换句话说， 用</a:t>
            </a:r>
            <a:r>
              <a:rPr kumimoji="1" lang="zh-CN" altLang="en-US" sz="3200" b="1" i="0" u="none" strike="noStrike" kern="0" cap="none" spc="0" normalizeH="0" baseline="0" noProof="0" dirty="0">
                <a:ln>
                  <a:noFill/>
                </a:ln>
                <a:solidFill>
                  <a:srgbClr val="CC3300"/>
                </a:solidFill>
                <a:effectLst/>
                <a:uLnTx/>
                <a:uFillTx/>
                <a:latin typeface="Times New Roman" pitchFamily="18" charset="0"/>
                <a:ea typeface="楷体_GB2312" pitchFamily="49" charset="-122"/>
              </a:rPr>
              <a:t>另外一种结构来表示查找表</a:t>
            </a:r>
            <a:r>
              <a:rPr kumimoji="1" lang="zh-CN" altLang="en-US" sz="3200" b="1" i="0" u="none" strike="noStrike" kern="0" cap="none" spc="0" normalizeH="0" baseline="0" noProof="0" dirty="0">
                <a:ln>
                  <a:noFill/>
                </a:ln>
                <a:solidFill>
                  <a:srgbClr val="3333FF"/>
                </a:solidFill>
                <a:effectLst/>
                <a:uLnTx/>
                <a:uFillTx/>
                <a:latin typeface="Times New Roman" pitchFamily="18" charset="0"/>
                <a:ea typeface="楷体_GB2312" pitchFamily="49" charset="-122"/>
              </a:rPr>
              <a:t>。</a:t>
            </a:r>
          </a:p>
        </p:txBody>
      </p:sp>
      <p:sp>
        <p:nvSpPr>
          <p:cNvPr id="19" name="Text Box 4"/>
          <p:cNvSpPr txBox="1">
            <a:spLocks noChangeArrowheads="1"/>
          </p:cNvSpPr>
          <p:nvPr/>
        </p:nvSpPr>
        <p:spPr bwMode="auto">
          <a:xfrm>
            <a:off x="684213" y="1950876"/>
            <a:ext cx="6364243" cy="584775"/>
          </a:xfrm>
          <a:prstGeom prst="rect">
            <a:avLst/>
          </a:prstGeom>
          <a:noFill/>
          <a:ln w="9525">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3200" b="1" i="0" u="none" strike="noStrike" kern="0" cap="none" spc="0" normalizeH="0" baseline="0" noProof="0">
                <a:ln>
                  <a:noFill/>
                </a:ln>
                <a:solidFill>
                  <a:srgbClr val="3333FF"/>
                </a:solidFill>
                <a:effectLst/>
                <a:uLnTx/>
                <a:uFillTx/>
                <a:latin typeface="Times New Roman" pitchFamily="18" charset="0"/>
                <a:ea typeface="楷体_GB2312" pitchFamily="49" charset="-122"/>
              </a:rPr>
              <a:t>查找的方法取决于查找表的结构。</a:t>
            </a:r>
          </a:p>
        </p:txBody>
      </p:sp>
      <p:sp>
        <p:nvSpPr>
          <p:cNvPr id="25" name="Text Box 5"/>
          <p:cNvSpPr txBox="1">
            <a:spLocks noChangeArrowheads="1"/>
          </p:cNvSpPr>
          <p:nvPr/>
        </p:nvSpPr>
        <p:spPr bwMode="auto">
          <a:xfrm>
            <a:off x="179388" y="1295400"/>
            <a:ext cx="3924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400" dirty="0">
                <a:solidFill>
                  <a:srgbClr val="006600"/>
                </a:solidFill>
                <a:ea typeface="宋体" charset="-122"/>
              </a:rPr>
              <a:t> </a:t>
            </a:r>
            <a:r>
              <a:rPr lang="zh-CN" altLang="en-US" sz="2400" dirty="0">
                <a:solidFill>
                  <a:srgbClr val="006600"/>
                </a:solidFill>
                <a:ea typeface="宋体" charset="-122"/>
              </a:rPr>
              <a:t>如何进行查找</a:t>
            </a:r>
          </a:p>
        </p:txBody>
      </p:sp>
    </p:spTree>
    <p:extLst>
      <p:ext uri="{BB962C8B-B14F-4D97-AF65-F5344CB8AC3E}">
        <p14:creationId xmlns:p14="http://schemas.microsoft.com/office/powerpoint/2010/main" val="2295593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wd">
                                    <p:tmPct val="100000"/>
                                  </p:iterate>
                                  <p:childTnLst>
                                    <p:set>
                                      <p:cBhvr>
                                        <p:cTn id="6" dur="1" fill="hold">
                                          <p:stCondLst>
                                            <p:cond delay="0"/>
                                          </p:stCondLst>
                                        </p:cTn>
                                        <p:tgtEl>
                                          <p:spTgt spid="19"/>
                                        </p:tgtEl>
                                        <p:attrNameLst>
                                          <p:attrName>style.visibility</p:attrName>
                                        </p:attrNameLst>
                                      </p:cBhvr>
                                      <p:to>
                                        <p:strVal val="visible"/>
                                      </p:to>
                                    </p:set>
                                    <p:animEffect transition="in" filter="wipe(left)">
                                      <p:cBhvr>
                                        <p:cTn id="7" dur="3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9"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strips(upLeft)">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autoUpdateAnimBg="0"/>
      <p:bldP spid="19" grpId="0" animBg="1"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10.2.1 </a:t>
            </a:r>
            <a:r>
              <a:rPr kumimoji="1" lang="zh-CN" altLang="en-US" sz="3200" b="1" dirty="0">
                <a:latin typeface="Arial" charset="0"/>
                <a:ea typeface="宋体" charset="-122"/>
                <a:cs typeface="+mn-cs"/>
              </a:rPr>
              <a:t>二叉排序树和平衡二叉树</a:t>
            </a:r>
          </a:p>
        </p:txBody>
      </p:sp>
      <p:sp>
        <p:nvSpPr>
          <p:cNvPr id="3" name="内容占位符 2"/>
          <p:cNvSpPr>
            <a:spLocks noGrp="1"/>
          </p:cNvSpPr>
          <p:nvPr>
            <p:ph idx="1"/>
          </p:nvPr>
        </p:nvSpPr>
        <p:spPr>
          <a:xfrm>
            <a:off x="457200" y="1524000"/>
            <a:ext cx="8229600" cy="5105400"/>
          </a:xfrm>
        </p:spPr>
        <p:txBody>
          <a:bodyPr>
            <a:normAutofit/>
          </a:bodyPr>
          <a:lstStyle/>
          <a:p>
            <a:pPr>
              <a:lnSpc>
                <a:spcPts val="3100"/>
              </a:lnSpc>
              <a:buFont typeface="Wingdings" panose="05000000000000000000" pitchFamily="2" charset="2"/>
              <a:buChar char="n"/>
            </a:pPr>
            <a:r>
              <a:rPr lang="zh-CN" altLang="en-US" sz="2400" b="1" dirty="0"/>
              <a:t>示例：假设</a:t>
            </a:r>
            <a:r>
              <a:rPr lang="en-US" altLang="zh-CN" sz="2400" b="1" dirty="0"/>
              <a:t>25</a:t>
            </a:r>
            <a:r>
              <a:rPr lang="zh-CN" altLang="en-US" sz="2400" b="1" dirty="0"/>
              <a:t>，</a:t>
            </a:r>
            <a:r>
              <a:rPr lang="en-US" altLang="zh-CN" sz="2400" b="1" dirty="0"/>
              <a:t>27</a:t>
            </a:r>
            <a:r>
              <a:rPr lang="zh-CN" altLang="en-US" sz="2400" b="1" dirty="0"/>
              <a:t>，</a:t>
            </a:r>
            <a:r>
              <a:rPr lang="en-US" altLang="zh-CN" sz="2400" b="1" dirty="0"/>
              <a:t>30</a:t>
            </a:r>
            <a:r>
              <a:rPr lang="zh-CN" altLang="en-US" sz="2400" b="1" dirty="0"/>
              <a:t>，</a:t>
            </a:r>
            <a:r>
              <a:rPr lang="en-US" altLang="zh-CN" sz="2400" b="1" dirty="0"/>
              <a:t>12</a:t>
            </a:r>
            <a:r>
              <a:rPr lang="zh-CN" altLang="en-US" sz="2400" b="1" dirty="0"/>
              <a:t>，</a:t>
            </a:r>
            <a:r>
              <a:rPr lang="en-US" altLang="zh-CN" sz="2400" b="1" dirty="0"/>
              <a:t>11</a:t>
            </a:r>
            <a:r>
              <a:rPr lang="zh-CN" altLang="en-US" sz="2400" b="1" dirty="0"/>
              <a:t>，</a:t>
            </a:r>
            <a:r>
              <a:rPr lang="en-US" altLang="zh-CN" sz="2400" b="1" dirty="0"/>
              <a:t>18</a:t>
            </a:r>
            <a:r>
              <a:rPr lang="zh-CN" altLang="en-US" sz="2400" b="1" dirty="0"/>
              <a:t>，</a:t>
            </a:r>
            <a:r>
              <a:rPr lang="en-US" altLang="zh-CN" sz="2400" b="1" dirty="0"/>
              <a:t>14</a:t>
            </a:r>
            <a:r>
              <a:rPr lang="zh-CN" altLang="en-US" sz="2400" b="1" dirty="0"/>
              <a:t>，</a:t>
            </a:r>
            <a:r>
              <a:rPr lang="en-US" altLang="zh-CN" sz="2400" b="1" dirty="0"/>
              <a:t>20</a:t>
            </a:r>
            <a:r>
              <a:rPr lang="zh-CN" altLang="en-US" sz="2400" b="1" dirty="0"/>
              <a:t>，</a:t>
            </a:r>
            <a:r>
              <a:rPr lang="en-US" altLang="zh-CN" sz="2400" b="1" dirty="0"/>
              <a:t>15</a:t>
            </a:r>
            <a:r>
              <a:rPr lang="zh-CN" altLang="en-US" sz="2400" b="1" dirty="0"/>
              <a:t>，</a:t>
            </a:r>
            <a:r>
              <a:rPr lang="en-US" altLang="zh-CN" sz="2400" b="1" dirty="0"/>
              <a:t>22</a:t>
            </a:r>
            <a:r>
              <a:rPr lang="zh-CN" altLang="en-US" sz="2400" b="1" dirty="0"/>
              <a:t>是 一关键字序列，并以上述顺序建立</a:t>
            </a:r>
            <a:r>
              <a:rPr lang="en-US" altLang="zh-CN" sz="2400" b="1" dirty="0"/>
              <a:t>AVL</a:t>
            </a:r>
            <a:r>
              <a:rPr lang="zh-CN" altLang="en-US" sz="2400" b="1" dirty="0"/>
              <a:t>树。 </a:t>
            </a:r>
          </a:p>
        </p:txBody>
      </p:sp>
      <p:sp>
        <p:nvSpPr>
          <p:cNvPr id="4" name="日期占位符 3"/>
          <p:cNvSpPr>
            <a:spLocks noGrp="1"/>
          </p:cNvSpPr>
          <p:nvPr>
            <p:ph type="dt" sz="half" idx="10"/>
          </p:nvPr>
        </p:nvSpPr>
        <p:spPr/>
        <p:txBody>
          <a:bodyPr/>
          <a:lstStyle/>
          <a:p>
            <a:fld id="{67F50692-7E0A-42EC-95D8-9EB721E5DFA8}"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90</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4" name="Text Box 7"/>
          <p:cNvSpPr txBox="1">
            <a:spLocks noChangeArrowheads="1"/>
          </p:cNvSpPr>
          <p:nvPr/>
        </p:nvSpPr>
        <p:spPr bwMode="auto">
          <a:xfrm>
            <a:off x="541338" y="977900"/>
            <a:ext cx="44132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dirty="0">
                <a:solidFill>
                  <a:srgbClr val="003300"/>
                </a:solidFill>
                <a:ea typeface="宋体" charset="-122"/>
              </a:rPr>
              <a:t> AVL</a:t>
            </a:r>
            <a:r>
              <a:rPr lang="zh-CN" altLang="en-US" sz="2800" dirty="0">
                <a:solidFill>
                  <a:srgbClr val="003300"/>
                </a:solidFill>
                <a:ea typeface="宋体" charset="-122"/>
              </a:rPr>
              <a:t>树的平衡化处理</a:t>
            </a:r>
          </a:p>
        </p:txBody>
      </p:sp>
      <p:pic>
        <p:nvPicPr>
          <p:cNvPr id="204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590800"/>
            <a:ext cx="8250543" cy="282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78816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10.2.1 </a:t>
            </a:r>
            <a:r>
              <a:rPr kumimoji="1" lang="zh-CN" altLang="en-US" sz="3200" b="1" dirty="0">
                <a:latin typeface="Arial" charset="0"/>
                <a:ea typeface="宋体" charset="-122"/>
                <a:cs typeface="+mn-cs"/>
              </a:rPr>
              <a:t>二叉排序树和平衡二叉树</a:t>
            </a:r>
          </a:p>
        </p:txBody>
      </p:sp>
      <p:sp>
        <p:nvSpPr>
          <p:cNvPr id="3" name="内容占位符 2"/>
          <p:cNvSpPr>
            <a:spLocks noGrp="1"/>
          </p:cNvSpPr>
          <p:nvPr>
            <p:ph idx="1"/>
          </p:nvPr>
        </p:nvSpPr>
        <p:spPr>
          <a:xfrm>
            <a:off x="457200" y="1524000"/>
            <a:ext cx="8229600" cy="5105400"/>
          </a:xfrm>
        </p:spPr>
        <p:txBody>
          <a:bodyPr>
            <a:normAutofit/>
          </a:bodyPr>
          <a:lstStyle/>
          <a:p>
            <a:pPr>
              <a:lnSpc>
                <a:spcPts val="3100"/>
              </a:lnSpc>
              <a:buFont typeface="Wingdings" panose="05000000000000000000" pitchFamily="2" charset="2"/>
              <a:buChar char="n"/>
            </a:pPr>
            <a:r>
              <a:rPr lang="zh-CN" altLang="en-US" sz="2400" b="1" dirty="0"/>
              <a:t>示例：假设</a:t>
            </a:r>
            <a:r>
              <a:rPr lang="en-US" altLang="zh-CN" sz="2400" b="1" dirty="0"/>
              <a:t>25</a:t>
            </a:r>
            <a:r>
              <a:rPr lang="zh-CN" altLang="en-US" sz="2400" b="1" dirty="0"/>
              <a:t>，</a:t>
            </a:r>
            <a:r>
              <a:rPr lang="en-US" altLang="zh-CN" sz="2400" b="1" dirty="0"/>
              <a:t>27</a:t>
            </a:r>
            <a:r>
              <a:rPr lang="zh-CN" altLang="en-US" sz="2400" b="1" dirty="0"/>
              <a:t>，</a:t>
            </a:r>
            <a:r>
              <a:rPr lang="en-US" altLang="zh-CN" sz="2400" b="1" dirty="0"/>
              <a:t>30</a:t>
            </a:r>
            <a:r>
              <a:rPr lang="zh-CN" altLang="en-US" sz="2400" b="1" dirty="0"/>
              <a:t>，</a:t>
            </a:r>
            <a:r>
              <a:rPr lang="en-US" altLang="zh-CN" sz="2400" b="1" dirty="0"/>
              <a:t>12</a:t>
            </a:r>
            <a:r>
              <a:rPr lang="zh-CN" altLang="en-US" sz="2400" b="1" dirty="0"/>
              <a:t>，</a:t>
            </a:r>
            <a:r>
              <a:rPr lang="en-US" altLang="zh-CN" sz="2400" b="1" dirty="0"/>
              <a:t>11</a:t>
            </a:r>
            <a:r>
              <a:rPr lang="zh-CN" altLang="en-US" sz="2400" b="1" dirty="0"/>
              <a:t>，</a:t>
            </a:r>
            <a:r>
              <a:rPr lang="en-US" altLang="zh-CN" sz="2400" b="1" dirty="0"/>
              <a:t>18</a:t>
            </a:r>
            <a:r>
              <a:rPr lang="zh-CN" altLang="en-US" sz="2400" b="1" dirty="0"/>
              <a:t>，</a:t>
            </a:r>
            <a:r>
              <a:rPr lang="en-US" altLang="zh-CN" sz="2400" b="1" dirty="0"/>
              <a:t>14</a:t>
            </a:r>
            <a:r>
              <a:rPr lang="zh-CN" altLang="en-US" sz="2400" b="1" dirty="0"/>
              <a:t>，</a:t>
            </a:r>
            <a:r>
              <a:rPr lang="en-US" altLang="zh-CN" sz="2400" b="1" dirty="0"/>
              <a:t>20</a:t>
            </a:r>
            <a:r>
              <a:rPr lang="zh-CN" altLang="en-US" sz="2400" b="1" dirty="0"/>
              <a:t>，</a:t>
            </a:r>
            <a:r>
              <a:rPr lang="en-US" altLang="zh-CN" sz="2400" b="1" dirty="0"/>
              <a:t>15</a:t>
            </a:r>
            <a:r>
              <a:rPr lang="zh-CN" altLang="en-US" sz="2400" b="1" dirty="0"/>
              <a:t>，</a:t>
            </a:r>
            <a:r>
              <a:rPr lang="en-US" altLang="zh-CN" sz="2400" b="1" dirty="0"/>
              <a:t>22</a:t>
            </a:r>
            <a:r>
              <a:rPr lang="zh-CN" altLang="en-US" sz="2400" b="1" dirty="0"/>
              <a:t>是 一关键字序列，并以上述顺序建立</a:t>
            </a:r>
            <a:r>
              <a:rPr lang="en-US" altLang="zh-CN" sz="2400" b="1" dirty="0"/>
              <a:t>AVL</a:t>
            </a:r>
            <a:r>
              <a:rPr lang="zh-CN" altLang="en-US" sz="2400" b="1" dirty="0"/>
              <a:t>树。 </a:t>
            </a:r>
          </a:p>
        </p:txBody>
      </p:sp>
      <p:sp>
        <p:nvSpPr>
          <p:cNvPr id="4" name="日期占位符 3"/>
          <p:cNvSpPr>
            <a:spLocks noGrp="1"/>
          </p:cNvSpPr>
          <p:nvPr>
            <p:ph type="dt" sz="half" idx="10"/>
          </p:nvPr>
        </p:nvSpPr>
        <p:spPr/>
        <p:txBody>
          <a:bodyPr/>
          <a:lstStyle/>
          <a:p>
            <a:fld id="{60FA5E38-9043-4936-8278-F3E760FE367C}"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91</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4" name="Text Box 7"/>
          <p:cNvSpPr txBox="1">
            <a:spLocks noChangeArrowheads="1"/>
          </p:cNvSpPr>
          <p:nvPr/>
        </p:nvSpPr>
        <p:spPr bwMode="auto">
          <a:xfrm>
            <a:off x="541338" y="977900"/>
            <a:ext cx="44132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dirty="0">
                <a:solidFill>
                  <a:srgbClr val="003300"/>
                </a:solidFill>
                <a:ea typeface="宋体" charset="-122"/>
              </a:rPr>
              <a:t> AVL</a:t>
            </a:r>
            <a:r>
              <a:rPr lang="zh-CN" altLang="en-US" sz="2800" dirty="0">
                <a:solidFill>
                  <a:srgbClr val="003300"/>
                </a:solidFill>
                <a:ea typeface="宋体" charset="-122"/>
              </a:rPr>
              <a:t>树的平衡化处理</a:t>
            </a:r>
          </a:p>
        </p:txBody>
      </p:sp>
      <p:pic>
        <p:nvPicPr>
          <p:cNvPr id="215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2590800"/>
            <a:ext cx="7776921" cy="316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99039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10.2.1 </a:t>
            </a:r>
            <a:r>
              <a:rPr kumimoji="1" lang="zh-CN" altLang="en-US" sz="3200" b="1" dirty="0">
                <a:latin typeface="Arial" charset="0"/>
                <a:ea typeface="宋体" charset="-122"/>
                <a:cs typeface="+mn-cs"/>
              </a:rPr>
              <a:t>二叉排序树和平衡二叉树</a:t>
            </a:r>
          </a:p>
        </p:txBody>
      </p:sp>
      <p:sp>
        <p:nvSpPr>
          <p:cNvPr id="3" name="内容占位符 2"/>
          <p:cNvSpPr>
            <a:spLocks noGrp="1"/>
          </p:cNvSpPr>
          <p:nvPr>
            <p:ph idx="1"/>
          </p:nvPr>
        </p:nvSpPr>
        <p:spPr>
          <a:xfrm>
            <a:off x="457200" y="1524000"/>
            <a:ext cx="8229600" cy="5105400"/>
          </a:xfrm>
        </p:spPr>
        <p:txBody>
          <a:bodyPr>
            <a:normAutofit/>
          </a:bodyPr>
          <a:lstStyle/>
          <a:p>
            <a:pPr>
              <a:lnSpc>
                <a:spcPts val="3100"/>
              </a:lnSpc>
              <a:buFont typeface="Wingdings" panose="05000000000000000000" pitchFamily="2" charset="2"/>
              <a:buChar char="n"/>
            </a:pPr>
            <a:r>
              <a:rPr lang="zh-CN" altLang="en-US" sz="2400" b="1" dirty="0"/>
              <a:t>示例：假设</a:t>
            </a:r>
            <a:r>
              <a:rPr lang="en-US" altLang="zh-CN" sz="2400" b="1" dirty="0"/>
              <a:t>25</a:t>
            </a:r>
            <a:r>
              <a:rPr lang="zh-CN" altLang="en-US" sz="2400" b="1" dirty="0"/>
              <a:t>，</a:t>
            </a:r>
            <a:r>
              <a:rPr lang="en-US" altLang="zh-CN" sz="2400" b="1" dirty="0"/>
              <a:t>27</a:t>
            </a:r>
            <a:r>
              <a:rPr lang="zh-CN" altLang="en-US" sz="2400" b="1" dirty="0"/>
              <a:t>，</a:t>
            </a:r>
            <a:r>
              <a:rPr lang="en-US" altLang="zh-CN" sz="2400" b="1" dirty="0"/>
              <a:t>30</a:t>
            </a:r>
            <a:r>
              <a:rPr lang="zh-CN" altLang="en-US" sz="2400" b="1" dirty="0"/>
              <a:t>，</a:t>
            </a:r>
            <a:r>
              <a:rPr lang="en-US" altLang="zh-CN" sz="2400" b="1" dirty="0"/>
              <a:t>12</a:t>
            </a:r>
            <a:r>
              <a:rPr lang="zh-CN" altLang="en-US" sz="2400" b="1" dirty="0"/>
              <a:t>，</a:t>
            </a:r>
            <a:r>
              <a:rPr lang="en-US" altLang="zh-CN" sz="2400" b="1" dirty="0"/>
              <a:t>11</a:t>
            </a:r>
            <a:r>
              <a:rPr lang="zh-CN" altLang="en-US" sz="2400" b="1" dirty="0"/>
              <a:t>，</a:t>
            </a:r>
            <a:r>
              <a:rPr lang="en-US" altLang="zh-CN" sz="2400" b="1" dirty="0"/>
              <a:t>18</a:t>
            </a:r>
            <a:r>
              <a:rPr lang="zh-CN" altLang="en-US" sz="2400" b="1" dirty="0"/>
              <a:t>，</a:t>
            </a:r>
            <a:r>
              <a:rPr lang="en-US" altLang="zh-CN" sz="2400" b="1" dirty="0"/>
              <a:t>14</a:t>
            </a:r>
            <a:r>
              <a:rPr lang="zh-CN" altLang="en-US" sz="2400" b="1" dirty="0"/>
              <a:t>，</a:t>
            </a:r>
            <a:r>
              <a:rPr lang="en-US" altLang="zh-CN" sz="2400" b="1" dirty="0"/>
              <a:t>20</a:t>
            </a:r>
            <a:r>
              <a:rPr lang="zh-CN" altLang="en-US" sz="2400" b="1" dirty="0"/>
              <a:t>，</a:t>
            </a:r>
            <a:r>
              <a:rPr lang="en-US" altLang="zh-CN" sz="2400" b="1" dirty="0"/>
              <a:t>15</a:t>
            </a:r>
            <a:r>
              <a:rPr lang="zh-CN" altLang="en-US" sz="2400" b="1" dirty="0"/>
              <a:t>，</a:t>
            </a:r>
            <a:r>
              <a:rPr lang="en-US" altLang="zh-CN" sz="2400" b="1" dirty="0"/>
              <a:t>22</a:t>
            </a:r>
            <a:r>
              <a:rPr lang="zh-CN" altLang="en-US" sz="2400" b="1" dirty="0"/>
              <a:t>是 一关键字序列，并以上述顺序建立</a:t>
            </a:r>
            <a:r>
              <a:rPr lang="en-US" altLang="zh-CN" sz="2400" b="1" dirty="0"/>
              <a:t>AVL</a:t>
            </a:r>
            <a:r>
              <a:rPr lang="zh-CN" altLang="en-US" sz="2400" b="1" dirty="0"/>
              <a:t>树。 </a:t>
            </a:r>
          </a:p>
        </p:txBody>
      </p:sp>
      <p:sp>
        <p:nvSpPr>
          <p:cNvPr id="4" name="日期占位符 3"/>
          <p:cNvSpPr>
            <a:spLocks noGrp="1"/>
          </p:cNvSpPr>
          <p:nvPr>
            <p:ph type="dt" sz="half" idx="10"/>
          </p:nvPr>
        </p:nvSpPr>
        <p:spPr/>
        <p:txBody>
          <a:bodyPr/>
          <a:lstStyle/>
          <a:p>
            <a:fld id="{528BB38C-3D6F-440C-B794-C0CF7124F2D1}"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92</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4" name="Text Box 7"/>
          <p:cNvSpPr txBox="1">
            <a:spLocks noChangeArrowheads="1"/>
          </p:cNvSpPr>
          <p:nvPr/>
        </p:nvSpPr>
        <p:spPr bwMode="auto">
          <a:xfrm>
            <a:off x="541338" y="977900"/>
            <a:ext cx="44132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dirty="0">
                <a:solidFill>
                  <a:srgbClr val="003300"/>
                </a:solidFill>
                <a:ea typeface="宋体" charset="-122"/>
              </a:rPr>
              <a:t> AVL</a:t>
            </a:r>
            <a:r>
              <a:rPr lang="zh-CN" altLang="en-US" sz="2800" dirty="0">
                <a:solidFill>
                  <a:srgbClr val="003300"/>
                </a:solidFill>
                <a:ea typeface="宋体" charset="-122"/>
              </a:rPr>
              <a:t>树的平衡化处理</a:t>
            </a:r>
          </a:p>
        </p:txBody>
      </p:sp>
      <p:pic>
        <p:nvPicPr>
          <p:cNvPr id="2253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338" y="2601686"/>
            <a:ext cx="7742518" cy="335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75906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10.2.1 </a:t>
            </a:r>
            <a:r>
              <a:rPr kumimoji="1" lang="zh-CN" altLang="en-US" sz="3200" b="1" dirty="0">
                <a:latin typeface="Arial" charset="0"/>
                <a:ea typeface="宋体" charset="-122"/>
                <a:cs typeface="+mn-cs"/>
              </a:rPr>
              <a:t>二叉排序树和平衡二叉树</a:t>
            </a:r>
          </a:p>
        </p:txBody>
      </p:sp>
      <p:sp>
        <p:nvSpPr>
          <p:cNvPr id="3" name="内容占位符 2"/>
          <p:cNvSpPr>
            <a:spLocks noGrp="1"/>
          </p:cNvSpPr>
          <p:nvPr>
            <p:ph idx="1"/>
          </p:nvPr>
        </p:nvSpPr>
        <p:spPr>
          <a:xfrm>
            <a:off x="457200" y="1524000"/>
            <a:ext cx="8229600" cy="5105400"/>
          </a:xfrm>
        </p:spPr>
        <p:txBody>
          <a:bodyPr>
            <a:normAutofit/>
          </a:bodyPr>
          <a:lstStyle/>
          <a:p>
            <a:pPr>
              <a:lnSpc>
                <a:spcPts val="3100"/>
              </a:lnSpc>
              <a:buFont typeface="Wingdings" panose="05000000000000000000" pitchFamily="2" charset="2"/>
              <a:buChar char="n"/>
            </a:pPr>
            <a:r>
              <a:rPr lang="zh-CN" altLang="en-US" sz="2400" b="1" dirty="0"/>
              <a:t>在一棵</a:t>
            </a:r>
            <a:r>
              <a:rPr lang="en-US" altLang="zh-CN" sz="2400" b="1" dirty="0"/>
              <a:t>AVL</a:t>
            </a:r>
            <a:r>
              <a:rPr lang="zh-CN" altLang="en-US" sz="2400" b="1" dirty="0"/>
              <a:t>树上插入结点可能会破坏树的平衡性，需要平衡化处理恢复平衡，且保持</a:t>
            </a:r>
            <a:r>
              <a:rPr lang="en-US" altLang="zh-CN" sz="2400" b="1" dirty="0"/>
              <a:t>BST</a:t>
            </a:r>
            <a:r>
              <a:rPr lang="zh-CN" altLang="en-US" sz="2400" b="1" dirty="0"/>
              <a:t>的结构性质。</a:t>
            </a:r>
            <a:endParaRPr lang="en-US" altLang="zh-CN" sz="2400" b="1" dirty="0"/>
          </a:p>
          <a:p>
            <a:pPr>
              <a:lnSpc>
                <a:spcPts val="3100"/>
              </a:lnSpc>
              <a:buFont typeface="Wingdings" panose="05000000000000000000" pitchFamily="2" charset="2"/>
              <a:buChar char="n"/>
            </a:pPr>
            <a:r>
              <a:rPr lang="zh-CN" altLang="en-US" sz="2400" b="1" dirty="0"/>
              <a:t>若用</a:t>
            </a:r>
            <a:r>
              <a:rPr lang="en-US" altLang="zh-CN" sz="2400" b="1" dirty="0">
                <a:solidFill>
                  <a:srgbClr val="FF0000"/>
                </a:solidFill>
              </a:rPr>
              <a:t>Y</a:t>
            </a:r>
            <a:r>
              <a:rPr lang="zh-CN" altLang="en-US" sz="2400" b="1" dirty="0"/>
              <a:t>表示</a:t>
            </a:r>
            <a:r>
              <a:rPr lang="zh-CN" altLang="en-US" sz="2400" b="1" dirty="0">
                <a:solidFill>
                  <a:srgbClr val="FF0000"/>
                </a:solidFill>
              </a:rPr>
              <a:t>新插入的结点</a:t>
            </a:r>
            <a:r>
              <a:rPr lang="zh-CN" altLang="en-US" sz="2400" b="1" dirty="0"/>
              <a:t>，</a:t>
            </a:r>
            <a:r>
              <a:rPr lang="en-US" altLang="zh-CN" sz="2400" b="1" dirty="0">
                <a:solidFill>
                  <a:srgbClr val="FF0000"/>
                </a:solidFill>
              </a:rPr>
              <a:t>A</a:t>
            </a:r>
            <a:r>
              <a:rPr lang="zh-CN" altLang="en-US" sz="2400" b="1" dirty="0"/>
              <a:t>表示</a:t>
            </a:r>
            <a:r>
              <a:rPr lang="zh-CN" altLang="en-US" sz="2400" b="1" dirty="0">
                <a:solidFill>
                  <a:srgbClr val="FF0000"/>
                </a:solidFill>
              </a:rPr>
              <a:t>离新插入结点</a:t>
            </a:r>
            <a:r>
              <a:rPr lang="en-US" altLang="zh-CN" sz="2400" b="1" dirty="0">
                <a:solidFill>
                  <a:srgbClr val="FF0000"/>
                </a:solidFill>
              </a:rPr>
              <a:t>Y</a:t>
            </a:r>
            <a:r>
              <a:rPr lang="zh-CN" altLang="en-US" sz="2400" b="1" dirty="0">
                <a:solidFill>
                  <a:srgbClr val="FF0000"/>
                </a:solidFill>
              </a:rPr>
              <a:t>最近的</a:t>
            </a:r>
            <a:r>
              <a:rPr lang="zh-CN" altLang="en-US" sz="2400" b="1" dirty="0"/>
              <a:t>，</a:t>
            </a:r>
            <a:r>
              <a:rPr lang="zh-CN" altLang="en-US" sz="2400" b="1" dirty="0">
                <a:solidFill>
                  <a:srgbClr val="FF0000"/>
                </a:solidFill>
              </a:rPr>
              <a:t>且平衡因子变为</a:t>
            </a:r>
            <a:r>
              <a:rPr lang="en-US" altLang="zh-CN" sz="2400" b="1" dirty="0">
                <a:solidFill>
                  <a:srgbClr val="FF0000"/>
                </a:solidFill>
              </a:rPr>
              <a:t>±2</a:t>
            </a:r>
            <a:r>
              <a:rPr lang="zh-CN" altLang="en-US" sz="2400" b="1" dirty="0">
                <a:solidFill>
                  <a:srgbClr val="FF0000"/>
                </a:solidFill>
              </a:rPr>
              <a:t>的祖先结点。</a:t>
            </a:r>
            <a:endParaRPr lang="en-US" altLang="zh-CN" sz="2400" b="1" dirty="0">
              <a:solidFill>
                <a:srgbClr val="FF0000"/>
              </a:solidFill>
            </a:endParaRPr>
          </a:p>
          <a:p>
            <a:pPr>
              <a:lnSpc>
                <a:spcPts val="3100"/>
              </a:lnSpc>
              <a:buFont typeface="Wingdings" panose="05000000000000000000" pitchFamily="2" charset="2"/>
              <a:buChar char="n"/>
            </a:pPr>
            <a:r>
              <a:rPr lang="zh-CN" altLang="en-US" sz="2400" b="1" dirty="0"/>
              <a:t>可以用</a:t>
            </a:r>
            <a:r>
              <a:rPr lang="en-US" altLang="zh-CN" sz="2400" b="1" dirty="0"/>
              <a:t>4</a:t>
            </a:r>
            <a:r>
              <a:rPr lang="zh-CN" altLang="en-US" sz="2400" b="1" dirty="0"/>
              <a:t>种旋转进行平衡化处理</a:t>
            </a:r>
            <a:r>
              <a:rPr lang="en-US" altLang="zh-CN" sz="2400" b="1" dirty="0"/>
              <a:t>: </a:t>
            </a:r>
          </a:p>
          <a:p>
            <a:pPr marL="0" indent="0">
              <a:buNone/>
            </a:pPr>
            <a:r>
              <a:rPr lang="zh-CN" altLang="en-US" sz="2400" b="1" dirty="0"/>
              <a:t>①</a:t>
            </a:r>
            <a:r>
              <a:rPr lang="en-US" altLang="zh-CN" sz="2400" b="1" dirty="0"/>
              <a:t>LL</a:t>
            </a:r>
            <a:r>
              <a:rPr lang="zh-CN" altLang="en-US" sz="2400" b="1" dirty="0"/>
              <a:t>型：新结点</a:t>
            </a:r>
            <a:r>
              <a:rPr lang="en-US" altLang="zh-CN" sz="2400" b="1" dirty="0"/>
              <a:t>Y </a:t>
            </a:r>
            <a:r>
              <a:rPr lang="zh-CN" altLang="en-US" sz="2400" b="1" dirty="0"/>
              <a:t>被插入到</a:t>
            </a:r>
            <a:r>
              <a:rPr lang="en-US" altLang="zh-CN" sz="2400" b="1" dirty="0"/>
              <a:t>A </a:t>
            </a:r>
            <a:r>
              <a:rPr lang="zh-CN" altLang="en-US" sz="2400" b="1" dirty="0"/>
              <a:t>的左子树的左子树上（</a:t>
            </a:r>
            <a:r>
              <a:rPr lang="zh-CN" altLang="en-US" sz="2400" b="1" dirty="0">
                <a:solidFill>
                  <a:srgbClr val="FF0000"/>
                </a:solidFill>
              </a:rPr>
              <a:t>顺</a:t>
            </a:r>
            <a:r>
              <a:rPr lang="zh-CN" altLang="en-US" sz="2400" b="1" dirty="0"/>
              <a:t>） </a:t>
            </a:r>
            <a:endParaRPr lang="en-US" altLang="zh-CN" sz="2400" b="1" dirty="0"/>
          </a:p>
          <a:p>
            <a:pPr marL="0" indent="0">
              <a:buNone/>
            </a:pPr>
            <a:r>
              <a:rPr lang="zh-CN" altLang="en-US" sz="2400" b="1" dirty="0"/>
              <a:t>②</a:t>
            </a:r>
            <a:r>
              <a:rPr lang="en-US" altLang="zh-CN" sz="2400" b="1" dirty="0"/>
              <a:t>RR</a:t>
            </a:r>
            <a:r>
              <a:rPr lang="zh-CN" altLang="en-US" sz="2400" b="1" dirty="0"/>
              <a:t>型：新结点</a:t>
            </a:r>
            <a:r>
              <a:rPr lang="en-US" altLang="zh-CN" sz="2400" b="1" dirty="0"/>
              <a:t>Y </a:t>
            </a:r>
            <a:r>
              <a:rPr lang="zh-CN" altLang="en-US" sz="2400" b="1" dirty="0"/>
              <a:t>被插入到</a:t>
            </a:r>
            <a:r>
              <a:rPr lang="en-US" altLang="zh-CN" sz="2400" b="1" dirty="0"/>
              <a:t>A </a:t>
            </a:r>
            <a:r>
              <a:rPr lang="zh-CN" altLang="en-US" sz="2400" b="1" dirty="0"/>
              <a:t>的右子树的右子树上（</a:t>
            </a:r>
            <a:r>
              <a:rPr lang="zh-CN" altLang="en-US" sz="2400" b="1" dirty="0">
                <a:solidFill>
                  <a:srgbClr val="FF0000"/>
                </a:solidFill>
              </a:rPr>
              <a:t>逆</a:t>
            </a:r>
            <a:r>
              <a:rPr lang="zh-CN" altLang="en-US" sz="2400" b="1" dirty="0"/>
              <a:t>） </a:t>
            </a:r>
            <a:endParaRPr lang="en-US" altLang="zh-CN" sz="2400" b="1" dirty="0"/>
          </a:p>
          <a:p>
            <a:pPr marL="0" indent="0">
              <a:buNone/>
            </a:pPr>
            <a:r>
              <a:rPr lang="zh-CN" altLang="en-US" sz="2400" b="1" dirty="0"/>
              <a:t>③</a:t>
            </a:r>
            <a:r>
              <a:rPr lang="en-US" altLang="zh-CN" sz="2400" b="1" dirty="0"/>
              <a:t>LR</a:t>
            </a:r>
            <a:r>
              <a:rPr lang="zh-CN" altLang="en-US" sz="2400" b="1" dirty="0"/>
              <a:t>型：新结点</a:t>
            </a:r>
            <a:r>
              <a:rPr lang="en-US" altLang="zh-CN" sz="2400" b="1" dirty="0"/>
              <a:t>Y</a:t>
            </a:r>
            <a:r>
              <a:rPr lang="zh-CN" altLang="en-US" sz="2400" b="1" dirty="0"/>
              <a:t>被插入到</a:t>
            </a:r>
            <a:r>
              <a:rPr lang="en-US" altLang="zh-CN" sz="2400" b="1" dirty="0"/>
              <a:t>A</a:t>
            </a:r>
            <a:r>
              <a:rPr lang="zh-CN" altLang="en-US" sz="2400" b="1" dirty="0"/>
              <a:t>的左子树的右子树上（</a:t>
            </a:r>
            <a:r>
              <a:rPr lang="zh-CN" altLang="en-US" sz="2400" b="1" dirty="0">
                <a:solidFill>
                  <a:srgbClr val="FF0000"/>
                </a:solidFill>
              </a:rPr>
              <a:t>逆</a:t>
            </a:r>
            <a:r>
              <a:rPr lang="zh-CN" altLang="en-US" sz="2400" b="1" dirty="0"/>
              <a:t>、</a:t>
            </a:r>
            <a:r>
              <a:rPr lang="zh-CN" altLang="en-US" sz="2400" b="1" dirty="0">
                <a:solidFill>
                  <a:srgbClr val="FF0000"/>
                </a:solidFill>
              </a:rPr>
              <a:t>顺</a:t>
            </a:r>
            <a:r>
              <a:rPr lang="zh-CN" altLang="en-US" sz="2400" b="1" dirty="0"/>
              <a:t>）</a:t>
            </a:r>
            <a:endParaRPr lang="en-US" altLang="zh-CN" sz="2400" b="1" dirty="0"/>
          </a:p>
          <a:p>
            <a:pPr marL="0" indent="0">
              <a:buNone/>
            </a:pPr>
            <a:r>
              <a:rPr lang="zh-CN" altLang="en-US" sz="2400" b="1" dirty="0"/>
              <a:t>④</a:t>
            </a:r>
            <a:r>
              <a:rPr lang="en-US" altLang="zh-CN" sz="2400" b="1" dirty="0"/>
              <a:t>RL</a:t>
            </a:r>
            <a:r>
              <a:rPr lang="zh-CN" altLang="en-US" sz="2400" b="1" dirty="0"/>
              <a:t>型：新结点</a:t>
            </a:r>
            <a:r>
              <a:rPr lang="en-US" altLang="zh-CN" sz="2400" b="1" dirty="0"/>
              <a:t>Y </a:t>
            </a:r>
            <a:r>
              <a:rPr lang="zh-CN" altLang="en-US" sz="2400" b="1" dirty="0"/>
              <a:t>被插入到</a:t>
            </a:r>
            <a:r>
              <a:rPr lang="en-US" altLang="zh-CN" sz="2400" b="1" dirty="0"/>
              <a:t>A </a:t>
            </a:r>
            <a:r>
              <a:rPr lang="zh-CN" altLang="en-US" sz="2400" b="1" dirty="0"/>
              <a:t>的右子树的左子树上（</a:t>
            </a:r>
            <a:r>
              <a:rPr lang="zh-CN" altLang="en-US" sz="2400" b="1" dirty="0">
                <a:solidFill>
                  <a:srgbClr val="FF0000"/>
                </a:solidFill>
              </a:rPr>
              <a:t>顺</a:t>
            </a:r>
            <a:r>
              <a:rPr lang="zh-CN" altLang="en-US" sz="2400" b="1" dirty="0"/>
              <a:t>、</a:t>
            </a:r>
            <a:r>
              <a:rPr lang="zh-CN" altLang="en-US" sz="2400" b="1" dirty="0">
                <a:solidFill>
                  <a:srgbClr val="FF0000"/>
                </a:solidFill>
              </a:rPr>
              <a:t>逆</a:t>
            </a:r>
            <a:r>
              <a:rPr lang="zh-CN" altLang="en-US" sz="2400" b="1" dirty="0"/>
              <a:t>）</a:t>
            </a:r>
          </a:p>
          <a:p>
            <a:pPr>
              <a:lnSpc>
                <a:spcPts val="3100"/>
              </a:lnSpc>
              <a:buFont typeface="Wingdings" panose="05000000000000000000" pitchFamily="2" charset="2"/>
              <a:buChar char="n"/>
            </a:pPr>
            <a:endParaRPr lang="zh-CN" altLang="en-US" sz="2400" b="1" dirty="0"/>
          </a:p>
        </p:txBody>
      </p:sp>
      <p:sp>
        <p:nvSpPr>
          <p:cNvPr id="4" name="日期占位符 3"/>
          <p:cNvSpPr>
            <a:spLocks noGrp="1"/>
          </p:cNvSpPr>
          <p:nvPr>
            <p:ph type="dt" sz="half" idx="10"/>
          </p:nvPr>
        </p:nvSpPr>
        <p:spPr/>
        <p:txBody>
          <a:bodyPr/>
          <a:lstStyle/>
          <a:p>
            <a:fld id="{110C6074-229A-4EB5-9E7D-9A43CF6C8FD1}"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93</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4" name="Text Box 7"/>
          <p:cNvSpPr txBox="1">
            <a:spLocks noChangeArrowheads="1"/>
          </p:cNvSpPr>
          <p:nvPr/>
        </p:nvSpPr>
        <p:spPr bwMode="auto">
          <a:xfrm>
            <a:off x="541338" y="977900"/>
            <a:ext cx="44132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dirty="0">
                <a:solidFill>
                  <a:srgbClr val="003300"/>
                </a:solidFill>
                <a:ea typeface="宋体" charset="-122"/>
              </a:rPr>
              <a:t> AVL</a:t>
            </a:r>
            <a:r>
              <a:rPr lang="zh-CN" altLang="en-US" sz="2800" dirty="0">
                <a:solidFill>
                  <a:srgbClr val="003300"/>
                </a:solidFill>
                <a:ea typeface="宋体" charset="-122"/>
              </a:rPr>
              <a:t>树的平衡化处理</a:t>
            </a:r>
          </a:p>
        </p:txBody>
      </p:sp>
    </p:spTree>
    <p:extLst>
      <p:ext uri="{BB962C8B-B14F-4D97-AF65-F5344CB8AC3E}">
        <p14:creationId xmlns:p14="http://schemas.microsoft.com/office/powerpoint/2010/main" val="3298268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10.2.1 </a:t>
            </a:r>
            <a:r>
              <a:rPr kumimoji="1" lang="zh-CN" altLang="en-US" sz="3200" b="1" dirty="0">
                <a:latin typeface="Arial" charset="0"/>
                <a:ea typeface="宋体" charset="-122"/>
                <a:cs typeface="+mn-cs"/>
              </a:rPr>
              <a:t>二叉排序树和平衡二叉树</a:t>
            </a:r>
          </a:p>
        </p:txBody>
      </p:sp>
      <p:sp>
        <p:nvSpPr>
          <p:cNvPr id="3" name="内容占位符 2"/>
          <p:cNvSpPr>
            <a:spLocks noGrp="1"/>
          </p:cNvSpPr>
          <p:nvPr>
            <p:ph idx="1"/>
          </p:nvPr>
        </p:nvSpPr>
        <p:spPr>
          <a:xfrm>
            <a:off x="457200" y="1524000"/>
            <a:ext cx="8229600" cy="5105400"/>
          </a:xfrm>
        </p:spPr>
        <p:txBody>
          <a:bodyPr>
            <a:normAutofit/>
          </a:bodyPr>
          <a:lstStyle/>
          <a:p>
            <a:pPr>
              <a:lnSpc>
                <a:spcPts val="3100"/>
              </a:lnSpc>
              <a:buFont typeface="Wingdings" panose="05000000000000000000" pitchFamily="2" charset="2"/>
              <a:buChar char="n"/>
            </a:pPr>
            <a:r>
              <a:rPr lang="en-US" altLang="zh-CN" sz="2400" b="1" dirty="0">
                <a:solidFill>
                  <a:srgbClr val="FF0000"/>
                </a:solidFill>
              </a:rPr>
              <a:t>LL</a:t>
            </a:r>
            <a:r>
              <a:rPr lang="zh-CN" altLang="en-US" sz="2400" b="1" dirty="0">
                <a:solidFill>
                  <a:srgbClr val="FF0000"/>
                </a:solidFill>
              </a:rPr>
              <a:t>型</a:t>
            </a:r>
            <a:r>
              <a:rPr lang="zh-CN" altLang="en-US" sz="2400" b="1" dirty="0"/>
              <a:t>：新结点</a:t>
            </a:r>
            <a:r>
              <a:rPr lang="en-US" altLang="zh-CN" sz="2400" b="1" dirty="0"/>
              <a:t>Y</a:t>
            </a:r>
            <a:r>
              <a:rPr lang="zh-CN" altLang="en-US" sz="2400" b="1" dirty="0"/>
              <a:t>被插入到</a:t>
            </a:r>
            <a:r>
              <a:rPr lang="en-US" altLang="zh-CN" sz="2400" b="1" dirty="0"/>
              <a:t>A</a:t>
            </a:r>
            <a:r>
              <a:rPr lang="zh-CN" altLang="en-US" sz="2400" b="1" dirty="0"/>
              <a:t>的</a:t>
            </a:r>
            <a:r>
              <a:rPr lang="zh-CN" altLang="en-US" sz="2400" b="1" dirty="0">
                <a:solidFill>
                  <a:srgbClr val="FF0000"/>
                </a:solidFill>
              </a:rPr>
              <a:t>左子树</a:t>
            </a:r>
            <a:r>
              <a:rPr lang="zh-CN" altLang="en-US" sz="2400" b="1" dirty="0"/>
              <a:t>的</a:t>
            </a:r>
            <a:r>
              <a:rPr lang="zh-CN" altLang="en-US" sz="2400" b="1" dirty="0">
                <a:solidFill>
                  <a:srgbClr val="FF0000"/>
                </a:solidFill>
              </a:rPr>
              <a:t>左子树</a:t>
            </a:r>
            <a:r>
              <a:rPr lang="zh-CN" altLang="en-US" sz="2400" b="1" dirty="0"/>
              <a:t>上（</a:t>
            </a:r>
            <a:r>
              <a:rPr lang="zh-CN" altLang="en-US" sz="2400" b="1" dirty="0">
                <a:solidFill>
                  <a:srgbClr val="FF0000"/>
                </a:solidFill>
              </a:rPr>
              <a:t>顺</a:t>
            </a:r>
            <a:r>
              <a:rPr lang="zh-CN" altLang="en-US" sz="2400" b="1" dirty="0"/>
              <a:t>）</a:t>
            </a:r>
          </a:p>
        </p:txBody>
      </p:sp>
      <p:sp>
        <p:nvSpPr>
          <p:cNvPr id="4" name="日期占位符 3"/>
          <p:cNvSpPr>
            <a:spLocks noGrp="1"/>
          </p:cNvSpPr>
          <p:nvPr>
            <p:ph type="dt" sz="half" idx="10"/>
          </p:nvPr>
        </p:nvSpPr>
        <p:spPr/>
        <p:txBody>
          <a:bodyPr/>
          <a:lstStyle/>
          <a:p>
            <a:fld id="{9422C0F3-8C91-48B6-B845-C83FA102CE45}"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94</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4" name="Text Box 7"/>
          <p:cNvSpPr txBox="1">
            <a:spLocks noChangeArrowheads="1"/>
          </p:cNvSpPr>
          <p:nvPr/>
        </p:nvSpPr>
        <p:spPr bwMode="auto">
          <a:xfrm>
            <a:off x="541338" y="977900"/>
            <a:ext cx="44132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dirty="0">
                <a:solidFill>
                  <a:srgbClr val="003300"/>
                </a:solidFill>
                <a:ea typeface="宋体" charset="-122"/>
              </a:rPr>
              <a:t> AVL</a:t>
            </a:r>
            <a:r>
              <a:rPr lang="zh-CN" altLang="en-US" sz="2800" dirty="0">
                <a:solidFill>
                  <a:srgbClr val="003300"/>
                </a:solidFill>
                <a:ea typeface="宋体" charset="-122"/>
              </a:rPr>
              <a:t>树的平衡化处理</a:t>
            </a:r>
          </a:p>
        </p:txBody>
      </p:sp>
      <p:pic>
        <p:nvPicPr>
          <p:cNvPr id="2355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905000"/>
            <a:ext cx="7558272" cy="2990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1053493" y="4830205"/>
            <a:ext cx="1133324" cy="400110"/>
          </a:xfrm>
          <a:prstGeom prst="rect">
            <a:avLst/>
          </a:prstGeom>
        </p:spPr>
        <p:txBody>
          <a:bodyPr wrap="none">
            <a:spAutoFit/>
          </a:bodyPr>
          <a:lstStyle/>
          <a:p>
            <a:r>
              <a:rPr lang="en-US" altLang="zh-CN" sz="2000" b="1" dirty="0"/>
              <a:t>(a)AVL</a:t>
            </a:r>
            <a:r>
              <a:rPr lang="zh-CN" altLang="en-US" sz="2000" b="1" dirty="0"/>
              <a:t>树</a:t>
            </a:r>
          </a:p>
        </p:txBody>
      </p:sp>
      <p:sp>
        <p:nvSpPr>
          <p:cNvPr id="8" name="矩形 7"/>
          <p:cNvSpPr/>
          <p:nvPr/>
        </p:nvSpPr>
        <p:spPr>
          <a:xfrm>
            <a:off x="2971800" y="4811095"/>
            <a:ext cx="2509020" cy="400110"/>
          </a:xfrm>
          <a:prstGeom prst="rect">
            <a:avLst/>
          </a:prstGeom>
        </p:spPr>
        <p:txBody>
          <a:bodyPr wrap="none">
            <a:spAutoFit/>
          </a:bodyPr>
          <a:lstStyle/>
          <a:p>
            <a:r>
              <a:rPr lang="en-US" altLang="zh-CN" sz="2000" b="1" dirty="0"/>
              <a:t>(b) D</a:t>
            </a:r>
            <a:r>
              <a:rPr lang="zh-CN" altLang="en-US" sz="2000" b="1" dirty="0"/>
              <a:t>子树中插入结点</a:t>
            </a:r>
          </a:p>
        </p:txBody>
      </p:sp>
      <p:sp>
        <p:nvSpPr>
          <p:cNvPr id="11" name="矩形 10"/>
          <p:cNvSpPr/>
          <p:nvPr/>
        </p:nvSpPr>
        <p:spPr>
          <a:xfrm>
            <a:off x="5791200" y="4800600"/>
            <a:ext cx="2720296" cy="400110"/>
          </a:xfrm>
          <a:prstGeom prst="rect">
            <a:avLst/>
          </a:prstGeom>
        </p:spPr>
        <p:txBody>
          <a:bodyPr wrap="none">
            <a:spAutoFit/>
          </a:bodyPr>
          <a:lstStyle/>
          <a:p>
            <a:r>
              <a:rPr lang="zh-CN" altLang="en-US" sz="2000" b="1" dirty="0"/>
              <a:t> </a:t>
            </a:r>
            <a:r>
              <a:rPr lang="en-US" altLang="zh-CN" sz="2000" b="1" dirty="0"/>
              <a:t>(c)</a:t>
            </a:r>
            <a:r>
              <a:rPr lang="zh-CN" altLang="en-US" sz="2000" b="1" dirty="0"/>
              <a:t>右向旋转后的</a:t>
            </a:r>
            <a:r>
              <a:rPr lang="en-US" altLang="zh-CN" sz="2000" b="1" dirty="0"/>
              <a:t>AVL</a:t>
            </a:r>
            <a:r>
              <a:rPr lang="zh-CN" altLang="en-US" sz="2000" b="1" dirty="0"/>
              <a:t>树</a:t>
            </a:r>
          </a:p>
        </p:txBody>
      </p:sp>
      <p:sp>
        <p:nvSpPr>
          <p:cNvPr id="17" name="Text Box 9"/>
          <p:cNvSpPr txBox="1">
            <a:spLocks noChangeArrowheads="1"/>
          </p:cNvSpPr>
          <p:nvPr/>
        </p:nvSpPr>
        <p:spPr bwMode="auto">
          <a:xfrm>
            <a:off x="631825" y="5323582"/>
            <a:ext cx="8026743" cy="769441"/>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just" eaLnBrk="1" fontAlgn="base" hangingPunct="1">
              <a:spcBef>
                <a:spcPct val="50000"/>
              </a:spcBef>
              <a:spcAft>
                <a:spcPct val="0"/>
              </a:spcAft>
            </a:pPr>
            <a:r>
              <a:rPr lang="zh-CN" altLang="en-US" sz="2000" b="0" dirty="0">
                <a:solidFill>
                  <a:srgbClr val="003300"/>
                </a:solidFill>
                <a:latin typeface="黑体" pitchFamily="2" charset="-122"/>
                <a:ea typeface="黑体" pitchFamily="2" charset="-122"/>
              </a:rPr>
              <a:t>平衡处理为：</a:t>
            </a:r>
            <a:r>
              <a:rPr lang="zh-CN" altLang="en-US" sz="2400" dirty="0">
                <a:solidFill>
                  <a:srgbClr val="FF3300"/>
                </a:solidFill>
                <a:ea typeface="宋体" charset="-122"/>
              </a:rPr>
              <a:t>旋转的结果是保持中序遍历的次序不变。</a:t>
            </a:r>
            <a:r>
              <a:rPr lang="zh-CN" altLang="en-US" sz="2000" b="0" dirty="0">
                <a:solidFill>
                  <a:srgbClr val="0000CC"/>
                </a:solidFill>
                <a:latin typeface="黑体" pitchFamily="2" charset="-122"/>
                <a:ea typeface="黑体" pitchFamily="2" charset="-122"/>
              </a:rPr>
              <a:t>将</a:t>
            </a:r>
            <a:r>
              <a:rPr lang="en-US" altLang="zh-CN" sz="2000" b="0" dirty="0">
                <a:solidFill>
                  <a:srgbClr val="0000CC"/>
                </a:solidFill>
                <a:latin typeface="黑体" pitchFamily="2" charset="-122"/>
                <a:ea typeface="黑体" pitchFamily="2" charset="-122"/>
              </a:rPr>
              <a:t>A</a:t>
            </a:r>
            <a:r>
              <a:rPr lang="zh-CN" altLang="en-US" sz="2000" b="0" dirty="0">
                <a:solidFill>
                  <a:srgbClr val="0000CC"/>
                </a:solidFill>
                <a:latin typeface="黑体" pitchFamily="2" charset="-122"/>
                <a:ea typeface="黑体" pitchFamily="2" charset="-122"/>
              </a:rPr>
              <a:t>顺时针旋转，成为</a:t>
            </a:r>
            <a:r>
              <a:rPr lang="en-US" altLang="zh-CN" sz="2000" b="0" dirty="0">
                <a:solidFill>
                  <a:srgbClr val="0000CC"/>
                </a:solidFill>
                <a:latin typeface="黑体" pitchFamily="2" charset="-122"/>
                <a:ea typeface="黑体" pitchFamily="2" charset="-122"/>
              </a:rPr>
              <a:t>B</a:t>
            </a:r>
            <a:r>
              <a:rPr lang="zh-CN" altLang="en-US" sz="2000" b="0" dirty="0">
                <a:solidFill>
                  <a:srgbClr val="0000CC"/>
                </a:solidFill>
                <a:latin typeface="黑体" pitchFamily="2" charset="-122"/>
                <a:ea typeface="黑体" pitchFamily="2" charset="-122"/>
              </a:rPr>
              <a:t>的右子树，而原来</a:t>
            </a:r>
            <a:r>
              <a:rPr lang="en-US" altLang="zh-CN" sz="2000" b="0" dirty="0">
                <a:solidFill>
                  <a:srgbClr val="0000CC"/>
                </a:solidFill>
                <a:latin typeface="黑体" pitchFamily="2" charset="-122"/>
                <a:ea typeface="黑体" pitchFamily="2" charset="-122"/>
              </a:rPr>
              <a:t>B</a:t>
            </a:r>
            <a:r>
              <a:rPr lang="zh-CN" altLang="en-US" sz="2000" b="0" dirty="0">
                <a:solidFill>
                  <a:srgbClr val="0000CC"/>
                </a:solidFill>
                <a:latin typeface="黑体" pitchFamily="2" charset="-122"/>
                <a:ea typeface="黑体" pitchFamily="2" charset="-122"/>
              </a:rPr>
              <a:t>的右子树则变成</a:t>
            </a:r>
            <a:r>
              <a:rPr lang="en-US" altLang="zh-CN" sz="2000" b="0" dirty="0">
                <a:solidFill>
                  <a:srgbClr val="0000CC"/>
                </a:solidFill>
                <a:latin typeface="黑体" pitchFamily="2" charset="-122"/>
                <a:ea typeface="黑体" pitchFamily="2" charset="-122"/>
              </a:rPr>
              <a:t>A</a:t>
            </a:r>
            <a:r>
              <a:rPr lang="zh-CN" altLang="en-US" sz="2000" b="0" dirty="0">
                <a:solidFill>
                  <a:srgbClr val="0000CC"/>
                </a:solidFill>
                <a:latin typeface="黑体" pitchFamily="2" charset="-122"/>
                <a:ea typeface="黑体" pitchFamily="2" charset="-122"/>
              </a:rPr>
              <a:t>的左子树。</a:t>
            </a:r>
          </a:p>
        </p:txBody>
      </p:sp>
    </p:spTree>
    <p:extLst>
      <p:ext uri="{BB962C8B-B14F-4D97-AF65-F5344CB8AC3E}">
        <p14:creationId xmlns:p14="http://schemas.microsoft.com/office/powerpoint/2010/main" val="235008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10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10.2.1 </a:t>
            </a:r>
            <a:r>
              <a:rPr kumimoji="1" lang="zh-CN" altLang="en-US" sz="3200" b="1" dirty="0">
                <a:latin typeface="Arial" charset="0"/>
                <a:ea typeface="宋体" charset="-122"/>
                <a:cs typeface="+mn-cs"/>
              </a:rPr>
              <a:t>二叉排序树和平衡二叉树</a:t>
            </a:r>
          </a:p>
        </p:txBody>
      </p:sp>
      <p:sp>
        <p:nvSpPr>
          <p:cNvPr id="3" name="内容占位符 2"/>
          <p:cNvSpPr>
            <a:spLocks noGrp="1"/>
          </p:cNvSpPr>
          <p:nvPr>
            <p:ph idx="1"/>
          </p:nvPr>
        </p:nvSpPr>
        <p:spPr>
          <a:xfrm>
            <a:off x="457200" y="1524000"/>
            <a:ext cx="8229600" cy="5105400"/>
          </a:xfrm>
        </p:spPr>
        <p:txBody>
          <a:bodyPr>
            <a:normAutofit/>
          </a:bodyPr>
          <a:lstStyle/>
          <a:p>
            <a:pPr>
              <a:lnSpc>
                <a:spcPts val="3100"/>
              </a:lnSpc>
              <a:buFont typeface="Wingdings" panose="05000000000000000000" pitchFamily="2" charset="2"/>
              <a:buChar char="n"/>
            </a:pPr>
            <a:r>
              <a:rPr lang="en-US" altLang="zh-CN" sz="2400" b="1" dirty="0">
                <a:solidFill>
                  <a:srgbClr val="FF0000"/>
                </a:solidFill>
              </a:rPr>
              <a:t>RR</a:t>
            </a:r>
            <a:r>
              <a:rPr lang="zh-CN" altLang="en-US" sz="2400" b="1" dirty="0">
                <a:solidFill>
                  <a:srgbClr val="FF0000"/>
                </a:solidFill>
              </a:rPr>
              <a:t>型</a:t>
            </a:r>
            <a:r>
              <a:rPr lang="zh-CN" altLang="en-US" sz="2400" b="1" dirty="0"/>
              <a:t>：新结点</a:t>
            </a:r>
            <a:r>
              <a:rPr lang="en-US" altLang="zh-CN" sz="2400" b="1" dirty="0"/>
              <a:t>Y</a:t>
            </a:r>
            <a:r>
              <a:rPr lang="zh-CN" altLang="en-US" sz="2400" b="1" dirty="0"/>
              <a:t>被插入到</a:t>
            </a:r>
            <a:r>
              <a:rPr lang="en-US" altLang="zh-CN" sz="2400" b="1" dirty="0"/>
              <a:t>A</a:t>
            </a:r>
            <a:r>
              <a:rPr lang="zh-CN" altLang="en-US" sz="2400" b="1" dirty="0"/>
              <a:t>的</a:t>
            </a:r>
            <a:r>
              <a:rPr lang="zh-CN" altLang="en-US" sz="2400" b="1" dirty="0">
                <a:solidFill>
                  <a:srgbClr val="FF0000"/>
                </a:solidFill>
              </a:rPr>
              <a:t>右子树</a:t>
            </a:r>
            <a:r>
              <a:rPr lang="zh-CN" altLang="en-US" sz="2400" b="1" dirty="0"/>
              <a:t>的</a:t>
            </a:r>
            <a:r>
              <a:rPr lang="zh-CN" altLang="en-US" sz="2400" b="1" dirty="0">
                <a:solidFill>
                  <a:srgbClr val="FF0000"/>
                </a:solidFill>
              </a:rPr>
              <a:t>右子树</a:t>
            </a:r>
            <a:r>
              <a:rPr lang="zh-CN" altLang="en-US" sz="2400" b="1" dirty="0"/>
              <a:t>上（</a:t>
            </a:r>
            <a:r>
              <a:rPr lang="zh-CN" altLang="en-US" sz="2400" b="1" dirty="0">
                <a:solidFill>
                  <a:srgbClr val="FF0000"/>
                </a:solidFill>
              </a:rPr>
              <a:t>逆</a:t>
            </a:r>
            <a:r>
              <a:rPr lang="zh-CN" altLang="en-US" sz="2400" b="1" dirty="0"/>
              <a:t>）</a:t>
            </a:r>
          </a:p>
        </p:txBody>
      </p:sp>
      <p:sp>
        <p:nvSpPr>
          <p:cNvPr id="4" name="日期占位符 3"/>
          <p:cNvSpPr>
            <a:spLocks noGrp="1"/>
          </p:cNvSpPr>
          <p:nvPr>
            <p:ph type="dt" sz="half" idx="10"/>
          </p:nvPr>
        </p:nvSpPr>
        <p:spPr/>
        <p:txBody>
          <a:bodyPr/>
          <a:lstStyle/>
          <a:p>
            <a:fld id="{FFBD1765-5590-4BC8-97D8-C0F4D7735F20}"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95</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4" name="Text Box 7"/>
          <p:cNvSpPr txBox="1">
            <a:spLocks noChangeArrowheads="1"/>
          </p:cNvSpPr>
          <p:nvPr/>
        </p:nvSpPr>
        <p:spPr bwMode="auto">
          <a:xfrm>
            <a:off x="541338" y="977900"/>
            <a:ext cx="44132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dirty="0">
                <a:solidFill>
                  <a:srgbClr val="003300"/>
                </a:solidFill>
                <a:ea typeface="宋体" charset="-122"/>
              </a:rPr>
              <a:t> AVL</a:t>
            </a:r>
            <a:r>
              <a:rPr lang="zh-CN" altLang="en-US" sz="2800" dirty="0">
                <a:solidFill>
                  <a:srgbClr val="003300"/>
                </a:solidFill>
                <a:ea typeface="宋体" charset="-122"/>
              </a:rPr>
              <a:t>树的平衡化处理</a:t>
            </a:r>
          </a:p>
        </p:txBody>
      </p:sp>
      <p:sp>
        <p:nvSpPr>
          <p:cNvPr id="7" name="矩形 6"/>
          <p:cNvSpPr/>
          <p:nvPr/>
        </p:nvSpPr>
        <p:spPr>
          <a:xfrm>
            <a:off x="1053493" y="4830205"/>
            <a:ext cx="1133324" cy="400110"/>
          </a:xfrm>
          <a:prstGeom prst="rect">
            <a:avLst/>
          </a:prstGeom>
        </p:spPr>
        <p:txBody>
          <a:bodyPr wrap="none">
            <a:spAutoFit/>
          </a:bodyPr>
          <a:lstStyle/>
          <a:p>
            <a:r>
              <a:rPr lang="en-US" altLang="zh-CN" sz="2000" b="1" dirty="0">
                <a:solidFill>
                  <a:prstClr val="black"/>
                </a:solidFill>
              </a:rPr>
              <a:t>(a)AVL</a:t>
            </a:r>
            <a:r>
              <a:rPr lang="zh-CN" altLang="en-US" sz="2000" b="1" dirty="0">
                <a:solidFill>
                  <a:prstClr val="black"/>
                </a:solidFill>
              </a:rPr>
              <a:t>树</a:t>
            </a:r>
          </a:p>
        </p:txBody>
      </p:sp>
      <p:sp>
        <p:nvSpPr>
          <p:cNvPr id="8" name="矩形 7"/>
          <p:cNvSpPr/>
          <p:nvPr/>
        </p:nvSpPr>
        <p:spPr>
          <a:xfrm>
            <a:off x="2971800" y="4811095"/>
            <a:ext cx="2472152" cy="400110"/>
          </a:xfrm>
          <a:prstGeom prst="rect">
            <a:avLst/>
          </a:prstGeom>
        </p:spPr>
        <p:txBody>
          <a:bodyPr wrap="none">
            <a:spAutoFit/>
          </a:bodyPr>
          <a:lstStyle/>
          <a:p>
            <a:r>
              <a:rPr lang="en-US" altLang="zh-CN" sz="2000" b="1" dirty="0">
                <a:solidFill>
                  <a:prstClr val="black"/>
                </a:solidFill>
              </a:rPr>
              <a:t>(b) E</a:t>
            </a:r>
            <a:r>
              <a:rPr lang="zh-CN" altLang="en-US" sz="2000" b="1" dirty="0">
                <a:solidFill>
                  <a:prstClr val="black"/>
                </a:solidFill>
              </a:rPr>
              <a:t>子树中插入结点</a:t>
            </a:r>
          </a:p>
        </p:txBody>
      </p:sp>
      <p:sp>
        <p:nvSpPr>
          <p:cNvPr id="11" name="矩形 10"/>
          <p:cNvSpPr/>
          <p:nvPr/>
        </p:nvSpPr>
        <p:spPr>
          <a:xfrm>
            <a:off x="5791200" y="4800600"/>
            <a:ext cx="2720296" cy="400110"/>
          </a:xfrm>
          <a:prstGeom prst="rect">
            <a:avLst/>
          </a:prstGeom>
        </p:spPr>
        <p:txBody>
          <a:bodyPr wrap="none">
            <a:spAutoFit/>
          </a:bodyPr>
          <a:lstStyle/>
          <a:p>
            <a:r>
              <a:rPr lang="zh-CN" altLang="en-US" sz="2000" b="1" dirty="0">
                <a:solidFill>
                  <a:prstClr val="black"/>
                </a:solidFill>
              </a:rPr>
              <a:t> </a:t>
            </a:r>
            <a:r>
              <a:rPr lang="en-US" altLang="zh-CN" sz="2000" b="1" dirty="0">
                <a:solidFill>
                  <a:prstClr val="black"/>
                </a:solidFill>
              </a:rPr>
              <a:t>(c)</a:t>
            </a:r>
            <a:r>
              <a:rPr lang="zh-CN" altLang="en-US" sz="2000" b="1" dirty="0">
                <a:solidFill>
                  <a:prstClr val="black"/>
                </a:solidFill>
              </a:rPr>
              <a:t>左向旋转后的</a:t>
            </a:r>
            <a:r>
              <a:rPr lang="en-US" altLang="zh-CN" sz="2000" b="1" dirty="0">
                <a:solidFill>
                  <a:prstClr val="black"/>
                </a:solidFill>
              </a:rPr>
              <a:t>AVL</a:t>
            </a:r>
            <a:r>
              <a:rPr lang="zh-CN" altLang="en-US" sz="2000" b="1" dirty="0">
                <a:solidFill>
                  <a:prstClr val="black"/>
                </a:solidFill>
              </a:rPr>
              <a:t>树</a:t>
            </a:r>
          </a:p>
        </p:txBody>
      </p:sp>
      <p:sp>
        <p:nvSpPr>
          <p:cNvPr id="17" name="Text Box 9"/>
          <p:cNvSpPr txBox="1">
            <a:spLocks noChangeArrowheads="1"/>
          </p:cNvSpPr>
          <p:nvPr/>
        </p:nvSpPr>
        <p:spPr bwMode="auto">
          <a:xfrm>
            <a:off x="631825" y="5323582"/>
            <a:ext cx="8026743" cy="769441"/>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algn="just" eaLnBrk="1" fontAlgn="base" hangingPunct="1">
              <a:spcBef>
                <a:spcPct val="50000"/>
              </a:spcBef>
              <a:spcAft>
                <a:spcPct val="0"/>
              </a:spcAft>
            </a:pPr>
            <a:r>
              <a:rPr lang="zh-CN" altLang="en-US" sz="2000" b="0" dirty="0">
                <a:solidFill>
                  <a:srgbClr val="003300"/>
                </a:solidFill>
                <a:latin typeface="黑体" pitchFamily="2" charset="-122"/>
                <a:ea typeface="黑体" pitchFamily="2" charset="-122"/>
              </a:rPr>
              <a:t>平衡处理为：</a:t>
            </a:r>
            <a:r>
              <a:rPr lang="zh-CN" altLang="en-US" sz="2400" dirty="0">
                <a:solidFill>
                  <a:srgbClr val="FF3300"/>
                </a:solidFill>
                <a:ea typeface="宋体" charset="-122"/>
              </a:rPr>
              <a:t>旋转的结果是保持中序遍历的次序不变。</a:t>
            </a:r>
            <a:r>
              <a:rPr lang="zh-CN" altLang="en-US" sz="2000" b="0" dirty="0">
                <a:solidFill>
                  <a:srgbClr val="0000CC"/>
                </a:solidFill>
                <a:latin typeface="黑体" pitchFamily="2" charset="-122"/>
                <a:ea typeface="黑体" pitchFamily="2" charset="-122"/>
              </a:rPr>
              <a:t>将</a:t>
            </a:r>
            <a:r>
              <a:rPr lang="en-US" altLang="zh-CN" sz="2000" b="0" dirty="0">
                <a:solidFill>
                  <a:srgbClr val="0000CC"/>
                </a:solidFill>
                <a:latin typeface="黑体" pitchFamily="2" charset="-122"/>
                <a:ea typeface="黑体" pitchFamily="2" charset="-122"/>
              </a:rPr>
              <a:t>A</a:t>
            </a:r>
            <a:r>
              <a:rPr lang="zh-CN" altLang="en-US" sz="2000" b="0" dirty="0">
                <a:solidFill>
                  <a:srgbClr val="0000CC"/>
                </a:solidFill>
                <a:latin typeface="黑体" pitchFamily="2" charset="-122"/>
                <a:ea typeface="黑体" pitchFamily="2" charset="-122"/>
              </a:rPr>
              <a:t>逆时针旋转，成为</a:t>
            </a:r>
            <a:r>
              <a:rPr lang="en-US" altLang="zh-CN" sz="2000" b="0" dirty="0">
                <a:solidFill>
                  <a:srgbClr val="0000CC"/>
                </a:solidFill>
                <a:latin typeface="黑体" pitchFamily="2" charset="-122"/>
                <a:ea typeface="黑体" pitchFamily="2" charset="-122"/>
              </a:rPr>
              <a:t>C</a:t>
            </a:r>
            <a:r>
              <a:rPr lang="zh-CN" altLang="en-US" sz="2000" b="0" dirty="0">
                <a:solidFill>
                  <a:srgbClr val="0000CC"/>
                </a:solidFill>
                <a:latin typeface="黑体" pitchFamily="2" charset="-122"/>
                <a:ea typeface="黑体" pitchFamily="2" charset="-122"/>
              </a:rPr>
              <a:t>的左子树，而原来</a:t>
            </a:r>
            <a:r>
              <a:rPr lang="en-US" altLang="zh-CN" sz="2000" b="0" dirty="0">
                <a:solidFill>
                  <a:srgbClr val="0000CC"/>
                </a:solidFill>
                <a:latin typeface="黑体" pitchFamily="2" charset="-122"/>
                <a:ea typeface="黑体" pitchFamily="2" charset="-122"/>
              </a:rPr>
              <a:t>C</a:t>
            </a:r>
            <a:r>
              <a:rPr lang="zh-CN" altLang="en-US" sz="2000" b="0" dirty="0">
                <a:solidFill>
                  <a:srgbClr val="0000CC"/>
                </a:solidFill>
                <a:latin typeface="黑体" pitchFamily="2" charset="-122"/>
                <a:ea typeface="黑体" pitchFamily="2" charset="-122"/>
              </a:rPr>
              <a:t>的左子树则变成</a:t>
            </a:r>
            <a:r>
              <a:rPr lang="en-US" altLang="zh-CN" sz="2000" b="0" dirty="0">
                <a:solidFill>
                  <a:srgbClr val="0000CC"/>
                </a:solidFill>
                <a:latin typeface="黑体" pitchFamily="2" charset="-122"/>
                <a:ea typeface="黑体" pitchFamily="2" charset="-122"/>
              </a:rPr>
              <a:t>A</a:t>
            </a:r>
            <a:r>
              <a:rPr lang="zh-CN" altLang="en-US" sz="2000" b="0" dirty="0">
                <a:solidFill>
                  <a:srgbClr val="0000CC"/>
                </a:solidFill>
                <a:latin typeface="黑体" pitchFamily="2" charset="-122"/>
                <a:ea typeface="黑体" pitchFamily="2" charset="-122"/>
              </a:rPr>
              <a:t>的右子树。</a:t>
            </a:r>
          </a:p>
        </p:txBody>
      </p:sp>
      <p:pic>
        <p:nvPicPr>
          <p:cNvPr id="245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2057400"/>
            <a:ext cx="7244351"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827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10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10.2.1 </a:t>
            </a:r>
            <a:r>
              <a:rPr kumimoji="1" lang="zh-CN" altLang="en-US" sz="3200" b="1" dirty="0">
                <a:latin typeface="Arial" charset="0"/>
                <a:ea typeface="宋体" charset="-122"/>
                <a:cs typeface="+mn-cs"/>
              </a:rPr>
              <a:t>二叉排序树和平衡二叉树</a:t>
            </a:r>
          </a:p>
        </p:txBody>
      </p:sp>
      <p:sp>
        <p:nvSpPr>
          <p:cNvPr id="3" name="内容占位符 2"/>
          <p:cNvSpPr>
            <a:spLocks noGrp="1"/>
          </p:cNvSpPr>
          <p:nvPr>
            <p:ph idx="1"/>
          </p:nvPr>
        </p:nvSpPr>
        <p:spPr>
          <a:xfrm>
            <a:off x="457200" y="1524000"/>
            <a:ext cx="8229600" cy="5105400"/>
          </a:xfrm>
        </p:spPr>
        <p:txBody>
          <a:bodyPr>
            <a:normAutofit/>
          </a:bodyPr>
          <a:lstStyle/>
          <a:p>
            <a:pPr>
              <a:lnSpc>
                <a:spcPts val="3100"/>
              </a:lnSpc>
              <a:buFont typeface="Wingdings" panose="05000000000000000000" pitchFamily="2" charset="2"/>
              <a:buChar char="n"/>
            </a:pPr>
            <a:r>
              <a:rPr lang="en-US" altLang="zh-CN" sz="2400" b="1" dirty="0">
                <a:solidFill>
                  <a:srgbClr val="FF0000"/>
                </a:solidFill>
              </a:rPr>
              <a:t>LR </a:t>
            </a:r>
            <a:r>
              <a:rPr lang="zh-CN" altLang="en-US" sz="2400" b="1" dirty="0"/>
              <a:t>型：新结点</a:t>
            </a:r>
            <a:r>
              <a:rPr lang="en-US" altLang="zh-CN" sz="2400" b="1" dirty="0"/>
              <a:t>Y </a:t>
            </a:r>
            <a:r>
              <a:rPr lang="zh-CN" altLang="en-US" sz="2400" b="1" dirty="0"/>
              <a:t>被插入到</a:t>
            </a:r>
            <a:r>
              <a:rPr lang="en-US" altLang="zh-CN" sz="2400" b="1" dirty="0"/>
              <a:t>A </a:t>
            </a:r>
            <a:r>
              <a:rPr lang="zh-CN" altLang="en-US" sz="2400" b="1" dirty="0"/>
              <a:t>的</a:t>
            </a:r>
            <a:r>
              <a:rPr lang="zh-CN" altLang="en-US" sz="2400" b="1" dirty="0">
                <a:solidFill>
                  <a:srgbClr val="FF0000"/>
                </a:solidFill>
              </a:rPr>
              <a:t>左子树</a:t>
            </a:r>
            <a:r>
              <a:rPr lang="zh-CN" altLang="en-US" sz="2400" b="1" dirty="0"/>
              <a:t>的</a:t>
            </a:r>
            <a:r>
              <a:rPr lang="zh-CN" altLang="en-US" sz="2400" b="1" dirty="0">
                <a:solidFill>
                  <a:srgbClr val="FF0000"/>
                </a:solidFill>
              </a:rPr>
              <a:t>右子树</a:t>
            </a:r>
            <a:r>
              <a:rPr lang="zh-CN" altLang="en-US" sz="2400" b="1" dirty="0"/>
              <a:t>上</a:t>
            </a:r>
            <a:r>
              <a:rPr lang="en-US" altLang="zh-CN" sz="2400" b="1" dirty="0"/>
              <a:t>(</a:t>
            </a:r>
            <a:r>
              <a:rPr lang="zh-CN" altLang="en-US" sz="2400" b="1" dirty="0">
                <a:solidFill>
                  <a:srgbClr val="FF0000"/>
                </a:solidFill>
              </a:rPr>
              <a:t>逆</a:t>
            </a:r>
            <a:r>
              <a:rPr lang="en-US" altLang="zh-CN" sz="2400" b="1" dirty="0">
                <a:solidFill>
                  <a:srgbClr val="FF0000"/>
                </a:solidFill>
              </a:rPr>
              <a:t>,</a:t>
            </a:r>
            <a:r>
              <a:rPr lang="zh-CN" altLang="en-US" sz="2400" b="1" dirty="0">
                <a:solidFill>
                  <a:srgbClr val="FF0000"/>
                </a:solidFill>
              </a:rPr>
              <a:t>顺</a:t>
            </a:r>
            <a:r>
              <a:rPr lang="en-US" altLang="zh-CN" sz="2400" b="1" dirty="0"/>
              <a:t>) </a:t>
            </a:r>
            <a:endParaRPr lang="zh-CN" altLang="en-US" sz="2400" b="1" dirty="0"/>
          </a:p>
        </p:txBody>
      </p:sp>
      <p:sp>
        <p:nvSpPr>
          <p:cNvPr id="4" name="日期占位符 3"/>
          <p:cNvSpPr>
            <a:spLocks noGrp="1"/>
          </p:cNvSpPr>
          <p:nvPr>
            <p:ph type="dt" sz="half" idx="10"/>
          </p:nvPr>
        </p:nvSpPr>
        <p:spPr/>
        <p:txBody>
          <a:bodyPr/>
          <a:lstStyle/>
          <a:p>
            <a:fld id="{77C75FE5-08B0-4557-A4A0-E6D459699962}"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96</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4" name="Text Box 7"/>
          <p:cNvSpPr txBox="1">
            <a:spLocks noChangeArrowheads="1"/>
          </p:cNvSpPr>
          <p:nvPr/>
        </p:nvSpPr>
        <p:spPr bwMode="auto">
          <a:xfrm>
            <a:off x="541338" y="977900"/>
            <a:ext cx="44132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dirty="0">
                <a:solidFill>
                  <a:srgbClr val="003300"/>
                </a:solidFill>
                <a:ea typeface="宋体" charset="-122"/>
              </a:rPr>
              <a:t> AVL</a:t>
            </a:r>
            <a:r>
              <a:rPr lang="zh-CN" altLang="en-US" sz="2800" dirty="0">
                <a:solidFill>
                  <a:srgbClr val="003300"/>
                </a:solidFill>
                <a:ea typeface="宋体" charset="-122"/>
              </a:rPr>
              <a:t>树的平衡化处理</a:t>
            </a:r>
          </a:p>
        </p:txBody>
      </p:sp>
      <p:pic>
        <p:nvPicPr>
          <p:cNvPr id="2560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2082390"/>
            <a:ext cx="8001000" cy="41660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48711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10.2.1 </a:t>
            </a:r>
            <a:r>
              <a:rPr kumimoji="1" lang="zh-CN" altLang="en-US" sz="3200" b="1" dirty="0">
                <a:latin typeface="Arial" charset="0"/>
                <a:ea typeface="宋体" charset="-122"/>
                <a:cs typeface="+mn-cs"/>
              </a:rPr>
              <a:t>二叉排序树和平衡二叉树</a:t>
            </a:r>
          </a:p>
        </p:txBody>
      </p:sp>
      <p:sp>
        <p:nvSpPr>
          <p:cNvPr id="3" name="内容占位符 2"/>
          <p:cNvSpPr>
            <a:spLocks noGrp="1"/>
          </p:cNvSpPr>
          <p:nvPr>
            <p:ph idx="1"/>
          </p:nvPr>
        </p:nvSpPr>
        <p:spPr>
          <a:xfrm>
            <a:off x="457200" y="1524000"/>
            <a:ext cx="8229600" cy="5105400"/>
          </a:xfrm>
        </p:spPr>
        <p:txBody>
          <a:bodyPr>
            <a:normAutofit/>
          </a:bodyPr>
          <a:lstStyle/>
          <a:p>
            <a:pPr>
              <a:lnSpc>
                <a:spcPts val="3100"/>
              </a:lnSpc>
              <a:buFont typeface="Wingdings" panose="05000000000000000000" pitchFamily="2" charset="2"/>
              <a:buChar char="n"/>
            </a:pPr>
            <a:r>
              <a:rPr lang="en-US" altLang="zh-CN" sz="2400" b="1" dirty="0">
                <a:solidFill>
                  <a:srgbClr val="FF0000"/>
                </a:solidFill>
              </a:rPr>
              <a:t>RL </a:t>
            </a:r>
            <a:r>
              <a:rPr lang="zh-CN" altLang="en-US" sz="2400" b="1" dirty="0"/>
              <a:t>型：新结点</a:t>
            </a:r>
            <a:r>
              <a:rPr lang="en-US" altLang="zh-CN" sz="2400" b="1" dirty="0"/>
              <a:t>Y </a:t>
            </a:r>
            <a:r>
              <a:rPr lang="zh-CN" altLang="en-US" sz="2400" b="1" dirty="0"/>
              <a:t>被插入到</a:t>
            </a:r>
            <a:r>
              <a:rPr lang="en-US" altLang="zh-CN" sz="2400" b="1" dirty="0"/>
              <a:t>A </a:t>
            </a:r>
            <a:r>
              <a:rPr lang="zh-CN" altLang="en-US" sz="2400" b="1" dirty="0"/>
              <a:t>的</a:t>
            </a:r>
            <a:r>
              <a:rPr lang="zh-CN" altLang="en-US" sz="2400" b="1" dirty="0">
                <a:solidFill>
                  <a:srgbClr val="FF0000"/>
                </a:solidFill>
              </a:rPr>
              <a:t>右子树</a:t>
            </a:r>
            <a:r>
              <a:rPr lang="zh-CN" altLang="en-US" sz="2400" b="1" dirty="0"/>
              <a:t>的</a:t>
            </a:r>
            <a:r>
              <a:rPr lang="zh-CN" altLang="en-US" sz="2400" b="1" dirty="0">
                <a:solidFill>
                  <a:srgbClr val="FF0000"/>
                </a:solidFill>
              </a:rPr>
              <a:t>左子树</a:t>
            </a:r>
            <a:r>
              <a:rPr lang="zh-CN" altLang="en-US" sz="2400" b="1" dirty="0"/>
              <a:t>上</a:t>
            </a:r>
            <a:r>
              <a:rPr lang="en-US" altLang="zh-CN" sz="2400" b="1" dirty="0"/>
              <a:t>(</a:t>
            </a:r>
            <a:r>
              <a:rPr lang="zh-CN" altLang="en-US" sz="2400" b="1" dirty="0">
                <a:solidFill>
                  <a:srgbClr val="FF0000"/>
                </a:solidFill>
              </a:rPr>
              <a:t>顺</a:t>
            </a:r>
            <a:r>
              <a:rPr lang="en-US" altLang="zh-CN" sz="2400" b="1" dirty="0">
                <a:solidFill>
                  <a:srgbClr val="FF0000"/>
                </a:solidFill>
              </a:rPr>
              <a:t>,</a:t>
            </a:r>
            <a:r>
              <a:rPr lang="zh-CN" altLang="en-US" sz="2400" b="1" dirty="0">
                <a:solidFill>
                  <a:srgbClr val="FF0000"/>
                </a:solidFill>
              </a:rPr>
              <a:t>逆</a:t>
            </a:r>
            <a:r>
              <a:rPr lang="en-US" altLang="zh-CN" sz="2400" b="1" dirty="0"/>
              <a:t>) </a:t>
            </a:r>
            <a:endParaRPr lang="zh-CN" altLang="en-US" sz="2400" b="1" dirty="0"/>
          </a:p>
        </p:txBody>
      </p:sp>
      <p:sp>
        <p:nvSpPr>
          <p:cNvPr id="4" name="日期占位符 3"/>
          <p:cNvSpPr>
            <a:spLocks noGrp="1"/>
          </p:cNvSpPr>
          <p:nvPr>
            <p:ph type="dt" sz="half" idx="10"/>
          </p:nvPr>
        </p:nvSpPr>
        <p:spPr/>
        <p:txBody>
          <a:bodyPr/>
          <a:lstStyle/>
          <a:p>
            <a:fld id="{480D1B98-E747-4902-9A57-B13BAB4C1716}"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97</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4" name="Text Box 7"/>
          <p:cNvSpPr txBox="1">
            <a:spLocks noChangeArrowheads="1"/>
          </p:cNvSpPr>
          <p:nvPr/>
        </p:nvSpPr>
        <p:spPr bwMode="auto">
          <a:xfrm>
            <a:off x="541338" y="977900"/>
            <a:ext cx="44132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dirty="0">
                <a:solidFill>
                  <a:srgbClr val="003300"/>
                </a:solidFill>
                <a:ea typeface="宋体" charset="-122"/>
              </a:rPr>
              <a:t> AVL</a:t>
            </a:r>
            <a:r>
              <a:rPr lang="zh-CN" altLang="en-US" sz="2800" dirty="0">
                <a:solidFill>
                  <a:srgbClr val="003300"/>
                </a:solidFill>
                <a:ea typeface="宋体" charset="-122"/>
              </a:rPr>
              <a:t>树的平衡化处理</a:t>
            </a:r>
          </a:p>
        </p:txBody>
      </p:sp>
      <p:pic>
        <p:nvPicPr>
          <p:cNvPr id="266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089954"/>
            <a:ext cx="8305800" cy="40822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978718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10.2.1 </a:t>
            </a:r>
            <a:r>
              <a:rPr kumimoji="1" lang="zh-CN" altLang="en-US" sz="3200" b="1" dirty="0">
                <a:latin typeface="Arial" charset="0"/>
                <a:ea typeface="宋体" charset="-122"/>
                <a:cs typeface="+mn-cs"/>
              </a:rPr>
              <a:t>二叉排序树和平衡二叉树</a:t>
            </a:r>
          </a:p>
        </p:txBody>
      </p:sp>
      <p:sp>
        <p:nvSpPr>
          <p:cNvPr id="3" name="内容占位符 2"/>
          <p:cNvSpPr>
            <a:spLocks noGrp="1"/>
          </p:cNvSpPr>
          <p:nvPr>
            <p:ph idx="1"/>
          </p:nvPr>
        </p:nvSpPr>
        <p:spPr>
          <a:xfrm>
            <a:off x="609600" y="1600200"/>
            <a:ext cx="8153400" cy="5105400"/>
          </a:xfrm>
        </p:spPr>
        <p:txBody>
          <a:bodyPr>
            <a:normAutofit/>
          </a:bodyPr>
          <a:lstStyle/>
          <a:p>
            <a:pPr algn="just">
              <a:lnSpc>
                <a:spcPts val="3100"/>
              </a:lnSpc>
              <a:buFont typeface="Wingdings" panose="05000000000000000000" pitchFamily="2" charset="2"/>
              <a:buChar char="n"/>
            </a:pPr>
            <a:r>
              <a:rPr lang="zh-CN" altLang="en-US" sz="2400" b="1" dirty="0"/>
              <a:t>对于一组关键字的输入序列，从空开始</a:t>
            </a:r>
            <a:r>
              <a:rPr lang="zh-CN" altLang="en-US" sz="2400" b="1" dirty="0">
                <a:solidFill>
                  <a:srgbClr val="FF0000"/>
                </a:solidFill>
              </a:rPr>
              <a:t>不断地插入结点</a:t>
            </a:r>
            <a:r>
              <a:rPr lang="zh-CN" altLang="en-US" sz="2400" b="1" dirty="0"/>
              <a:t>， 最后构成</a:t>
            </a:r>
            <a:r>
              <a:rPr lang="en-US" altLang="zh-CN" sz="2400" b="1" dirty="0"/>
              <a:t>AVL</a:t>
            </a:r>
            <a:r>
              <a:rPr lang="zh-CN" altLang="en-US" sz="2400" b="1" dirty="0"/>
              <a:t>树； </a:t>
            </a:r>
            <a:endParaRPr lang="en-US" altLang="zh-CN" sz="2400" b="1" dirty="0"/>
          </a:p>
          <a:p>
            <a:pPr algn="just">
              <a:lnSpc>
                <a:spcPts val="3100"/>
              </a:lnSpc>
              <a:buFont typeface="Wingdings" panose="05000000000000000000" pitchFamily="2" charset="2"/>
              <a:buChar char="n"/>
            </a:pPr>
            <a:r>
              <a:rPr lang="zh-CN" altLang="en-US" sz="2400" b="1" dirty="0"/>
              <a:t>每插入一个结点后就应判断</a:t>
            </a:r>
            <a:r>
              <a:rPr lang="zh-CN" altLang="en-US" sz="2400" b="1" dirty="0">
                <a:solidFill>
                  <a:srgbClr val="FF0000"/>
                </a:solidFill>
              </a:rPr>
              <a:t>从该结点到根的路径上</a:t>
            </a:r>
            <a:r>
              <a:rPr lang="zh-CN" altLang="en-US" sz="2400" b="1" dirty="0"/>
              <a:t>有无结点发生不平衡； </a:t>
            </a:r>
            <a:endParaRPr lang="en-US" altLang="zh-CN" sz="2400" b="1" dirty="0"/>
          </a:p>
          <a:p>
            <a:pPr algn="just">
              <a:lnSpc>
                <a:spcPts val="3100"/>
              </a:lnSpc>
              <a:buFont typeface="Wingdings" panose="05000000000000000000" pitchFamily="2" charset="2"/>
              <a:buChar char="n"/>
            </a:pPr>
            <a:r>
              <a:rPr lang="zh-CN" altLang="en-US" sz="2400" b="1" dirty="0"/>
              <a:t>如有不平衡问题，利用</a:t>
            </a:r>
            <a:r>
              <a:rPr lang="zh-CN" altLang="en-US" sz="2400" b="1" dirty="0">
                <a:solidFill>
                  <a:srgbClr val="FF0000"/>
                </a:solidFill>
              </a:rPr>
              <a:t>旋转方法</a:t>
            </a:r>
            <a:r>
              <a:rPr lang="zh-CN" altLang="en-US" sz="2400" b="1" dirty="0"/>
              <a:t>进行树的调整，使之平 衡化； </a:t>
            </a:r>
            <a:endParaRPr lang="en-US" altLang="zh-CN" sz="2400" b="1" dirty="0"/>
          </a:p>
          <a:p>
            <a:pPr algn="just">
              <a:lnSpc>
                <a:spcPts val="3100"/>
              </a:lnSpc>
              <a:buFont typeface="Wingdings" panose="05000000000000000000" pitchFamily="2" charset="2"/>
              <a:buChar char="n"/>
            </a:pPr>
            <a:r>
              <a:rPr lang="zh-CN" altLang="en-US" sz="2400" b="1" dirty="0"/>
              <a:t>建</a:t>
            </a:r>
            <a:r>
              <a:rPr lang="en-US" altLang="zh-CN" sz="2400" b="1" dirty="0"/>
              <a:t>AVL</a:t>
            </a:r>
            <a:r>
              <a:rPr lang="zh-CN" altLang="en-US" sz="2400" b="1" dirty="0"/>
              <a:t>树过程是</a:t>
            </a:r>
            <a:r>
              <a:rPr lang="zh-CN" altLang="en-US" sz="2400" b="1" dirty="0">
                <a:solidFill>
                  <a:srgbClr val="FF0000"/>
                </a:solidFill>
              </a:rPr>
              <a:t>不断插入结点和必要时进行平衡化的过 程。</a:t>
            </a:r>
          </a:p>
          <a:p>
            <a:pPr>
              <a:lnSpc>
                <a:spcPts val="3100"/>
              </a:lnSpc>
              <a:buFont typeface="Wingdings" panose="05000000000000000000" pitchFamily="2" charset="2"/>
              <a:buChar char="n"/>
            </a:pPr>
            <a:endParaRPr lang="zh-CN" altLang="en-US" sz="2400" b="1" dirty="0"/>
          </a:p>
        </p:txBody>
      </p:sp>
      <p:sp>
        <p:nvSpPr>
          <p:cNvPr id="4" name="日期占位符 3"/>
          <p:cNvSpPr>
            <a:spLocks noGrp="1"/>
          </p:cNvSpPr>
          <p:nvPr>
            <p:ph type="dt" sz="half" idx="10"/>
          </p:nvPr>
        </p:nvSpPr>
        <p:spPr/>
        <p:txBody>
          <a:bodyPr/>
          <a:lstStyle/>
          <a:p>
            <a:fld id="{DBA5D4EA-C0D9-4109-A183-B3FE7EF09313}"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98</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4" name="Text Box 7"/>
          <p:cNvSpPr txBox="1">
            <a:spLocks noChangeArrowheads="1"/>
          </p:cNvSpPr>
          <p:nvPr/>
        </p:nvSpPr>
        <p:spPr bwMode="auto">
          <a:xfrm>
            <a:off x="541338" y="977900"/>
            <a:ext cx="55546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dirty="0">
                <a:solidFill>
                  <a:srgbClr val="003300"/>
                </a:solidFill>
                <a:ea typeface="宋体" charset="-122"/>
              </a:rPr>
              <a:t> AVL</a:t>
            </a:r>
            <a:r>
              <a:rPr lang="zh-CN" altLang="en-US" sz="2800" dirty="0">
                <a:solidFill>
                  <a:srgbClr val="003300"/>
                </a:solidFill>
                <a:ea typeface="宋体" charset="-122"/>
              </a:rPr>
              <a:t>树的插入操作与建立 </a:t>
            </a:r>
          </a:p>
        </p:txBody>
      </p:sp>
    </p:spTree>
    <p:extLst>
      <p:ext uri="{BB962C8B-B14F-4D97-AF65-F5344CB8AC3E}">
        <p14:creationId xmlns:p14="http://schemas.microsoft.com/office/powerpoint/2010/main" val="7089722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rmAutofit/>
          </a:bodyPr>
          <a:lstStyle/>
          <a:p>
            <a:pPr lvl="0" fontAlgn="base">
              <a:lnSpc>
                <a:spcPct val="150000"/>
              </a:lnSpc>
              <a:spcBef>
                <a:spcPct val="5000"/>
              </a:spcBef>
              <a:spcAft>
                <a:spcPct val="5000"/>
              </a:spcAft>
            </a:pPr>
            <a:r>
              <a:rPr kumimoji="1" lang="en-US" altLang="zh-CN" sz="3200" b="1" dirty="0">
                <a:latin typeface="Arial" charset="0"/>
                <a:ea typeface="宋体" charset="-122"/>
                <a:cs typeface="+mn-cs"/>
              </a:rPr>
              <a:t>10.2.1 </a:t>
            </a:r>
            <a:r>
              <a:rPr kumimoji="1" lang="zh-CN" altLang="en-US" sz="3200" b="1" dirty="0">
                <a:latin typeface="Arial" charset="0"/>
                <a:ea typeface="宋体" charset="-122"/>
                <a:cs typeface="+mn-cs"/>
              </a:rPr>
              <a:t>二叉排序树和平衡二叉树</a:t>
            </a:r>
          </a:p>
        </p:txBody>
      </p:sp>
      <p:sp>
        <p:nvSpPr>
          <p:cNvPr id="3" name="内容占位符 2"/>
          <p:cNvSpPr>
            <a:spLocks noGrp="1"/>
          </p:cNvSpPr>
          <p:nvPr>
            <p:ph idx="1"/>
          </p:nvPr>
        </p:nvSpPr>
        <p:spPr>
          <a:xfrm>
            <a:off x="609600" y="1600200"/>
            <a:ext cx="7924800" cy="5105400"/>
          </a:xfrm>
        </p:spPr>
        <p:txBody>
          <a:bodyPr>
            <a:normAutofit/>
          </a:bodyPr>
          <a:lstStyle/>
          <a:p>
            <a:pPr>
              <a:lnSpc>
                <a:spcPts val="3100"/>
              </a:lnSpc>
              <a:buFont typeface="Wingdings" panose="05000000000000000000" pitchFamily="2" charset="2"/>
              <a:buChar char="n"/>
            </a:pPr>
            <a:r>
              <a:rPr lang="zh-CN" altLang="en-US" sz="2400" b="1" dirty="0"/>
              <a:t>删除操作与插入操作是</a:t>
            </a:r>
            <a:r>
              <a:rPr lang="zh-CN" altLang="en-US" sz="2400" b="1" dirty="0">
                <a:solidFill>
                  <a:srgbClr val="FF0000"/>
                </a:solidFill>
              </a:rPr>
              <a:t>对称的</a:t>
            </a:r>
            <a:r>
              <a:rPr lang="zh-CN" altLang="en-US" sz="2400" b="1" dirty="0"/>
              <a:t>（镜像），但可能需要的平衡化次数多。 </a:t>
            </a:r>
            <a:endParaRPr lang="en-US" altLang="zh-CN" sz="2400" b="1" dirty="0"/>
          </a:p>
          <a:p>
            <a:pPr>
              <a:lnSpc>
                <a:spcPts val="3100"/>
              </a:lnSpc>
              <a:buFont typeface="Wingdings" panose="05000000000000000000" pitchFamily="2" charset="2"/>
              <a:buChar char="n"/>
            </a:pPr>
            <a:r>
              <a:rPr lang="zh-CN" altLang="en-US" sz="2400" b="1" dirty="0">
                <a:solidFill>
                  <a:srgbClr val="FF0000"/>
                </a:solidFill>
              </a:rPr>
              <a:t>平衡化</a:t>
            </a:r>
            <a:r>
              <a:rPr lang="zh-CN" altLang="en-US" sz="2400" b="1" dirty="0"/>
              <a:t>不会</a:t>
            </a:r>
            <a:r>
              <a:rPr lang="zh-CN" altLang="en-US" sz="2400" b="1" dirty="0">
                <a:solidFill>
                  <a:srgbClr val="FF0000"/>
                </a:solidFill>
              </a:rPr>
              <a:t>增加子树的高度</a:t>
            </a:r>
            <a:r>
              <a:rPr lang="zh-CN" altLang="en-US" sz="2400" b="1" dirty="0"/>
              <a:t>，但可能</a:t>
            </a:r>
            <a:r>
              <a:rPr lang="zh-CN" altLang="en-US" sz="2400" b="1" dirty="0">
                <a:solidFill>
                  <a:srgbClr val="FF0000"/>
                </a:solidFill>
              </a:rPr>
              <a:t>会减少子树的高</a:t>
            </a:r>
            <a:r>
              <a:rPr lang="zh-CN" altLang="en-US" sz="2400" b="1" dirty="0"/>
              <a:t>。</a:t>
            </a:r>
            <a:endParaRPr lang="en-US" altLang="zh-CN" sz="2400" b="1" dirty="0"/>
          </a:p>
          <a:p>
            <a:pPr>
              <a:lnSpc>
                <a:spcPts val="3100"/>
              </a:lnSpc>
              <a:buFont typeface="Wingdings" panose="05000000000000000000" pitchFamily="2" charset="2"/>
              <a:buChar char="n"/>
            </a:pPr>
            <a:r>
              <a:rPr lang="zh-CN" altLang="en-US" sz="2400" b="1" dirty="0"/>
              <a:t>在有可能使树增高的</a:t>
            </a:r>
            <a:r>
              <a:rPr lang="zh-CN" altLang="en-US" sz="2400" b="1" dirty="0">
                <a:solidFill>
                  <a:srgbClr val="FF0000"/>
                </a:solidFill>
              </a:rPr>
              <a:t>插入操作</a:t>
            </a:r>
            <a:r>
              <a:rPr lang="zh-CN" altLang="en-US" sz="2400" b="1" dirty="0"/>
              <a:t>中，</a:t>
            </a:r>
            <a:r>
              <a:rPr lang="zh-CN" altLang="en-US" sz="2400" b="1" dirty="0">
                <a:solidFill>
                  <a:srgbClr val="FF0000"/>
                </a:solidFill>
              </a:rPr>
              <a:t>一次平衡</a:t>
            </a:r>
            <a:r>
              <a:rPr lang="zh-CN" altLang="en-US" sz="2400" b="1" dirty="0"/>
              <a:t>化能抵消掉树增高； </a:t>
            </a:r>
            <a:endParaRPr lang="en-US" altLang="zh-CN" sz="2400" b="1" dirty="0"/>
          </a:p>
          <a:p>
            <a:pPr>
              <a:lnSpc>
                <a:spcPts val="3100"/>
              </a:lnSpc>
              <a:buFont typeface="Wingdings" panose="05000000000000000000" pitchFamily="2" charset="2"/>
              <a:buChar char="n"/>
            </a:pPr>
            <a:r>
              <a:rPr lang="zh-CN" altLang="en-US" sz="2400" b="1" dirty="0"/>
              <a:t>而在有可能使树减低的</a:t>
            </a:r>
            <a:r>
              <a:rPr lang="zh-CN" altLang="en-US" sz="2400" b="1" dirty="0">
                <a:solidFill>
                  <a:srgbClr val="FF0000"/>
                </a:solidFill>
              </a:rPr>
              <a:t>删除操作</a:t>
            </a:r>
            <a:r>
              <a:rPr lang="zh-CN" altLang="en-US" sz="2400" b="1" dirty="0"/>
              <a:t>中，平衡化可能会带来</a:t>
            </a:r>
            <a:r>
              <a:rPr lang="zh-CN" altLang="en-US" sz="2400" b="1" dirty="0">
                <a:solidFill>
                  <a:srgbClr val="FF0000"/>
                </a:solidFill>
              </a:rPr>
              <a:t>祖先结点的不平衡</a:t>
            </a:r>
            <a:r>
              <a:rPr lang="zh-CN" altLang="en-US" sz="2400" b="1" dirty="0"/>
              <a:t>。</a:t>
            </a:r>
          </a:p>
          <a:p>
            <a:pPr>
              <a:lnSpc>
                <a:spcPts val="3100"/>
              </a:lnSpc>
              <a:buFont typeface="Wingdings" panose="05000000000000000000" pitchFamily="2" charset="2"/>
              <a:buChar char="n"/>
            </a:pPr>
            <a:endParaRPr lang="zh-CN" altLang="en-US" sz="2400" b="1" dirty="0"/>
          </a:p>
        </p:txBody>
      </p:sp>
      <p:sp>
        <p:nvSpPr>
          <p:cNvPr id="4" name="日期占位符 3"/>
          <p:cNvSpPr>
            <a:spLocks noGrp="1"/>
          </p:cNvSpPr>
          <p:nvPr>
            <p:ph type="dt" sz="half" idx="10"/>
          </p:nvPr>
        </p:nvSpPr>
        <p:spPr/>
        <p:txBody>
          <a:bodyPr/>
          <a:lstStyle/>
          <a:p>
            <a:fld id="{274BAE69-A6D2-4CB8-9436-1F9B41D31556}" type="datetime1">
              <a:rPr lang="zh-CN" altLang="en-US" b="1" smtClean="0">
                <a:solidFill>
                  <a:srgbClr val="F79646">
                    <a:lumMod val="75000"/>
                  </a:srgbClr>
                </a:solidFill>
              </a:rPr>
              <a:t>2025/5/8</a:t>
            </a:fld>
            <a:endParaRPr lang="zh-CN" altLang="en-US" b="1" dirty="0">
              <a:solidFill>
                <a:srgbClr val="F79646">
                  <a:lumMod val="75000"/>
                </a:srgbClr>
              </a:solidFill>
            </a:endParaRPr>
          </a:p>
        </p:txBody>
      </p:sp>
      <p:sp>
        <p:nvSpPr>
          <p:cNvPr id="5" name="页脚占位符 4"/>
          <p:cNvSpPr>
            <a:spLocks noGrp="1"/>
          </p:cNvSpPr>
          <p:nvPr>
            <p:ph type="ftr" sz="quarter" idx="11"/>
          </p:nvPr>
        </p:nvSpPr>
        <p:spPr/>
        <p:txBody>
          <a:bodyPr/>
          <a:lstStyle/>
          <a:p>
            <a:r>
              <a:rPr lang="zh-CN" altLang="en-US" b="1">
                <a:solidFill>
                  <a:srgbClr val="F79646">
                    <a:lumMod val="75000"/>
                  </a:srgbClr>
                </a:solidFill>
              </a:rPr>
              <a:t>哈工大（深圳）计算机</a:t>
            </a:r>
            <a:endParaRPr lang="zh-CN" altLang="en-US" b="1" dirty="0">
              <a:solidFill>
                <a:srgbClr val="F79646">
                  <a:lumMod val="75000"/>
                </a:srgbClr>
              </a:solidFill>
            </a:endParaRPr>
          </a:p>
        </p:txBody>
      </p:sp>
      <p:sp>
        <p:nvSpPr>
          <p:cNvPr id="6" name="灯片编号占位符 5"/>
          <p:cNvSpPr>
            <a:spLocks noGrp="1"/>
          </p:cNvSpPr>
          <p:nvPr>
            <p:ph type="sldNum" sz="quarter" idx="12"/>
          </p:nvPr>
        </p:nvSpPr>
        <p:spPr/>
        <p:txBody>
          <a:bodyPr/>
          <a:lstStyle/>
          <a:p>
            <a:fld id="{0063EC4C-CFD8-4F45-A0A2-30028C1F73DB}" type="slidenum">
              <a:rPr lang="zh-CN" altLang="en-US" b="1">
                <a:solidFill>
                  <a:srgbClr val="F79646">
                    <a:lumMod val="75000"/>
                  </a:srgbClr>
                </a:solidFill>
              </a:rPr>
              <a:pPr/>
              <a:t>99</a:t>
            </a:fld>
            <a:endParaRPr lang="zh-CN" altLang="en-US" b="1" dirty="0">
              <a:solidFill>
                <a:srgbClr val="F79646">
                  <a:lumMod val="75000"/>
                </a:srgbClr>
              </a:solidFill>
            </a:endParaRPr>
          </a:p>
        </p:txBody>
      </p:sp>
      <p:cxnSp>
        <p:nvCxnSpPr>
          <p:cNvPr id="9" name="直接连接符 8"/>
          <p:cNvCxnSpPr/>
          <p:nvPr/>
        </p:nvCxnSpPr>
        <p:spPr>
          <a:xfrm>
            <a:off x="457200" y="274983"/>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 y="248478"/>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49" name="Picture 1" descr="C:\Users\Haijun\AppData\Roaming\Tencent\Users\2968516474\QQ\WinTemp\RichOle\O5)[OOM[}$H7(6{A~41GY`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37" y="1"/>
            <a:ext cx="970863" cy="8381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p:nvCxnSpPr>
        <p:spPr>
          <a:xfrm>
            <a:off x="457200" y="6324600"/>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页脚占位符 4"/>
          <p:cNvSpPr txBox="1">
            <a:spLocks/>
          </p:cNvSpPr>
          <p:nvPr/>
        </p:nvSpPr>
        <p:spPr>
          <a:xfrm>
            <a:off x="0" y="-29817"/>
            <a:ext cx="28956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第</a:t>
            </a:r>
            <a:r>
              <a:rPr lang="en-US" altLang="zh-CN" b="1" dirty="0">
                <a:solidFill>
                  <a:srgbClr val="00B0F0"/>
                </a:solidFill>
              </a:rPr>
              <a:t>10</a:t>
            </a:r>
            <a:r>
              <a:rPr lang="zh-CN" altLang="en-US" b="1" dirty="0">
                <a:solidFill>
                  <a:srgbClr val="00B0F0"/>
                </a:solidFill>
              </a:rPr>
              <a:t>章 查找</a:t>
            </a:r>
          </a:p>
        </p:txBody>
      </p:sp>
      <p:sp>
        <p:nvSpPr>
          <p:cNvPr id="14" name="Text Box 7"/>
          <p:cNvSpPr txBox="1">
            <a:spLocks noChangeArrowheads="1"/>
          </p:cNvSpPr>
          <p:nvPr/>
        </p:nvSpPr>
        <p:spPr bwMode="auto">
          <a:xfrm>
            <a:off x="541338" y="977900"/>
            <a:ext cx="55546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3000" b="1">
                <a:solidFill>
                  <a:srgbClr val="6600CC"/>
                </a:solidFill>
                <a:latin typeface="Times New Roman" pitchFamily="18" charset="0"/>
                <a:ea typeface="楷体_GB2312" pitchFamily="49" charset="-122"/>
              </a:defRPr>
            </a:lvl1pPr>
            <a:lvl2pPr marL="742950" indent="-285750" eaLnBrk="0" hangingPunct="0">
              <a:defRPr kumimoji="1" sz="3000" b="1">
                <a:solidFill>
                  <a:srgbClr val="6600CC"/>
                </a:solidFill>
                <a:latin typeface="Times New Roman" pitchFamily="18" charset="0"/>
                <a:ea typeface="楷体_GB2312" pitchFamily="49" charset="-122"/>
              </a:defRPr>
            </a:lvl2pPr>
            <a:lvl3pPr marL="1143000" indent="-228600" eaLnBrk="0" hangingPunct="0">
              <a:defRPr kumimoji="1" sz="3000" b="1">
                <a:solidFill>
                  <a:srgbClr val="6600CC"/>
                </a:solidFill>
                <a:latin typeface="Times New Roman" pitchFamily="18" charset="0"/>
                <a:ea typeface="楷体_GB2312" pitchFamily="49" charset="-122"/>
              </a:defRPr>
            </a:lvl3pPr>
            <a:lvl4pPr marL="1600200" indent="-228600" eaLnBrk="0" hangingPunct="0">
              <a:defRPr kumimoji="1" sz="3000" b="1">
                <a:solidFill>
                  <a:srgbClr val="6600CC"/>
                </a:solidFill>
                <a:latin typeface="Times New Roman" pitchFamily="18" charset="0"/>
                <a:ea typeface="楷体_GB2312" pitchFamily="49" charset="-122"/>
              </a:defRPr>
            </a:lvl4pPr>
            <a:lvl5pPr marL="2057400" indent="-228600" eaLnBrk="0" hangingPunct="0">
              <a:defRPr kumimoji="1" sz="3000" b="1">
                <a:solidFill>
                  <a:srgbClr val="6600CC"/>
                </a:solidFill>
                <a:latin typeface="Times New Roman" pitchFamily="18" charset="0"/>
                <a:ea typeface="楷体_GB2312" pitchFamily="49" charset="-122"/>
              </a:defRPr>
            </a:lvl5pPr>
            <a:lvl6pPr marL="25146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6pPr>
            <a:lvl7pPr marL="29718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7pPr>
            <a:lvl8pPr marL="34290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8pPr>
            <a:lvl9pPr marL="3886200" indent="-228600" algn="ctr" eaLnBrk="0" fontAlgn="base" hangingPunct="0">
              <a:spcBef>
                <a:spcPct val="0"/>
              </a:spcBef>
              <a:spcAft>
                <a:spcPct val="0"/>
              </a:spcAft>
              <a:defRPr kumimoji="1" sz="3000" b="1">
                <a:solidFill>
                  <a:srgbClr val="6600CC"/>
                </a:solidFill>
                <a:latin typeface="Times New Roman" pitchFamily="18" charset="0"/>
                <a:ea typeface="楷体_GB2312" pitchFamily="49" charset="-122"/>
              </a:defRPr>
            </a:lvl9pPr>
          </a:lstStyle>
          <a:p>
            <a:pPr eaLnBrk="1" fontAlgn="base" hangingPunct="1">
              <a:spcBef>
                <a:spcPct val="20000"/>
              </a:spcBef>
              <a:spcAft>
                <a:spcPct val="0"/>
              </a:spcAft>
              <a:buFont typeface="Wingdings" pitchFamily="2" charset="2"/>
              <a:buChar char="p"/>
            </a:pPr>
            <a:r>
              <a:rPr lang="en-US" altLang="zh-CN" sz="2800" dirty="0">
                <a:solidFill>
                  <a:srgbClr val="003300"/>
                </a:solidFill>
                <a:ea typeface="宋体" charset="-122"/>
              </a:rPr>
              <a:t> AVL</a:t>
            </a:r>
            <a:r>
              <a:rPr lang="zh-CN" altLang="en-US" sz="2800" dirty="0">
                <a:solidFill>
                  <a:srgbClr val="003300"/>
                </a:solidFill>
                <a:ea typeface="宋体" charset="-122"/>
              </a:rPr>
              <a:t>树的删除操作 </a:t>
            </a:r>
          </a:p>
        </p:txBody>
      </p:sp>
    </p:spTree>
    <p:extLst>
      <p:ext uri="{BB962C8B-B14F-4D97-AF65-F5344CB8AC3E}">
        <p14:creationId xmlns:p14="http://schemas.microsoft.com/office/powerpoint/2010/main" val="391608191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25726</TotalTime>
  <Words>19834</Words>
  <Application>Microsoft Macintosh PowerPoint</Application>
  <PresentationFormat>On-screen Show (4:3)</PresentationFormat>
  <Paragraphs>2936</Paragraphs>
  <Slides>180</Slides>
  <Notes>180</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3</vt:i4>
      </vt:variant>
      <vt:variant>
        <vt:lpstr>Slide Titles</vt:lpstr>
      </vt:variant>
      <vt:variant>
        <vt:i4>180</vt:i4>
      </vt:variant>
    </vt:vector>
  </HeadingPairs>
  <TitlesOfParts>
    <vt:vector size="199" baseType="lpstr">
      <vt:lpstr>楷体_GB2312</vt:lpstr>
      <vt:lpstr>隶书</vt:lpstr>
      <vt:lpstr>Microsoft YaHei</vt:lpstr>
      <vt:lpstr>黑体</vt:lpstr>
      <vt:lpstr>宋体</vt:lpstr>
      <vt:lpstr>宋体</vt:lpstr>
      <vt:lpstr>华文琥珀</vt:lpstr>
      <vt:lpstr>Arial</vt:lpstr>
      <vt:lpstr>Calibri</vt:lpstr>
      <vt:lpstr>Cambria Math</vt:lpstr>
      <vt:lpstr>Constantia</vt:lpstr>
      <vt:lpstr>Tahoma</vt:lpstr>
      <vt:lpstr>Times New Roman</vt:lpstr>
      <vt:lpstr>Wingdings</vt:lpstr>
      <vt:lpstr>Wingdings 2</vt:lpstr>
      <vt:lpstr>Office 主题​​</vt:lpstr>
      <vt:lpstr>文档</vt:lpstr>
      <vt:lpstr>公式</vt:lpstr>
      <vt:lpstr>Equation</vt:lpstr>
      <vt:lpstr>PowerPoint Presentation</vt:lpstr>
      <vt:lpstr>本章重点与难点</vt:lpstr>
      <vt:lpstr>第十章 查找</vt:lpstr>
      <vt:lpstr>预备知识</vt:lpstr>
      <vt:lpstr>预备知识</vt:lpstr>
      <vt:lpstr>预备知识</vt:lpstr>
      <vt:lpstr>预备知识</vt:lpstr>
      <vt:lpstr>预备知识</vt:lpstr>
      <vt:lpstr>预备知识</vt:lpstr>
      <vt:lpstr>第十章 查找</vt:lpstr>
      <vt:lpstr>10.1 静态查找表</vt:lpstr>
      <vt:lpstr>10.1  静态查找表</vt:lpstr>
      <vt:lpstr>10.1  静态查找表</vt:lpstr>
      <vt:lpstr>10.1 静态查找表</vt:lpstr>
      <vt:lpstr>10.1  静态查找表</vt:lpstr>
      <vt:lpstr>10.1  静态查找表</vt:lpstr>
      <vt:lpstr>10.1.1 顺序查找表</vt:lpstr>
      <vt:lpstr>10.1.1 顺序查找表</vt:lpstr>
      <vt:lpstr>10.1.1 顺序查找表</vt:lpstr>
      <vt:lpstr>10.1.1 顺序查找表</vt:lpstr>
      <vt:lpstr>10.1.1 顺序查找表</vt:lpstr>
      <vt:lpstr>10.1.1 顺序查找表</vt:lpstr>
      <vt:lpstr>10.1.1 顺序查找表</vt:lpstr>
      <vt:lpstr>10.1.1 顺序查找表</vt:lpstr>
      <vt:lpstr>10.1.1 顺序查找表</vt:lpstr>
      <vt:lpstr>10.1.1 顺序查找表</vt:lpstr>
      <vt:lpstr>10.1.1 顺序查找表</vt:lpstr>
      <vt:lpstr>10.1.2 有序表的查找</vt:lpstr>
      <vt:lpstr>10.1.2 有序表的查找</vt:lpstr>
      <vt:lpstr>10.1.2 有序表的查找</vt:lpstr>
      <vt:lpstr>10.1.2 有序表的查找</vt:lpstr>
      <vt:lpstr>10.1.2 有序表的查找</vt:lpstr>
      <vt:lpstr>10.1.2 有序表的查找</vt:lpstr>
      <vt:lpstr>10.1.2 有序表的查找</vt:lpstr>
      <vt:lpstr>10.1.2 有序表的查找</vt:lpstr>
      <vt:lpstr>10.1.4 索引顺序表的查找</vt:lpstr>
      <vt:lpstr>10.1.4 索引顺序表的查找</vt:lpstr>
      <vt:lpstr>10.1.4 索引顺序表的查找</vt:lpstr>
      <vt:lpstr>10.1.4 索引顺序表的查找</vt:lpstr>
      <vt:lpstr>10.1.4 索引顺序表的查找</vt:lpstr>
      <vt:lpstr>10.1.4 索引顺序表的查找</vt:lpstr>
      <vt:lpstr>10.1.4 索引顺序表的查找</vt:lpstr>
      <vt:lpstr>10.1.4 索引顺序表的查找</vt:lpstr>
      <vt:lpstr>10.1.4 索引顺序表的查找</vt:lpstr>
      <vt:lpstr>第十章 查找</vt:lpstr>
      <vt:lpstr>10.2  动态查找表</vt:lpstr>
      <vt:lpstr>10.2  动态查找表</vt:lpstr>
      <vt:lpstr>10.2  动态查找表</vt:lpstr>
      <vt:lpstr>10.2  动态查找表</vt:lpstr>
      <vt:lpstr>10.2.1 二叉排序树和平衡二叉树</vt:lpstr>
      <vt:lpstr>10.2.1 二叉排序树和平衡二叉树</vt:lpstr>
      <vt:lpstr>10.2.1 二叉排序树和平衡二叉树</vt:lpstr>
      <vt:lpstr>10.2.1 二叉排序树和平衡二叉树</vt:lpstr>
      <vt:lpstr>10.2.1 二叉排序树和平衡二叉树</vt:lpstr>
      <vt:lpstr>10.2.1 二叉排序树和平衡二叉树</vt:lpstr>
      <vt:lpstr>10.2.1 二叉排序树和平衡二叉树</vt:lpstr>
      <vt:lpstr>10.2.1 二叉排序树和平衡二叉树</vt:lpstr>
      <vt:lpstr>10.2.1 二叉排序树和平衡二叉树</vt:lpstr>
      <vt:lpstr>10.2.1 二叉排序树和平衡二叉树</vt:lpstr>
      <vt:lpstr>10.2.1 二叉排序树和平衡二叉树</vt:lpstr>
      <vt:lpstr>10.2.1 二叉排序树和平衡二叉树</vt:lpstr>
      <vt:lpstr>10.2.1 二叉排序树和平衡二叉树</vt:lpstr>
      <vt:lpstr>10.2.1 二叉排序树和平衡二叉树</vt:lpstr>
      <vt:lpstr>10.2.1 二叉排序树和平衡二叉树</vt:lpstr>
      <vt:lpstr>10.2.1 二叉排序树和平衡二叉树</vt:lpstr>
      <vt:lpstr>10.2.1 二叉排序树和平衡二叉树</vt:lpstr>
      <vt:lpstr>10.2.1 二叉排序树和平衡二叉树</vt:lpstr>
      <vt:lpstr>10.2.1 二叉排序树和平衡二叉树</vt:lpstr>
      <vt:lpstr>10.2.1 二叉排序树和平衡二叉树</vt:lpstr>
      <vt:lpstr>10.2.1 二叉排序树和平衡二叉树</vt:lpstr>
      <vt:lpstr>10.2.1 二叉排序树和平衡二叉树</vt:lpstr>
      <vt:lpstr>10.2.1 二叉排序树和平衡二叉树</vt:lpstr>
      <vt:lpstr>10.2.1 二叉排序树和平衡二叉树</vt:lpstr>
      <vt:lpstr>10.2.1 二叉排序树和平衡二叉树</vt:lpstr>
      <vt:lpstr>10.2.1 二叉排序树和平衡二叉树</vt:lpstr>
      <vt:lpstr>10.2.1 二叉排序树和平衡二叉树</vt:lpstr>
      <vt:lpstr>10.2.1 二叉排序树和平衡二叉树</vt:lpstr>
      <vt:lpstr>10.2.1 二叉排序树和平衡二叉树</vt:lpstr>
      <vt:lpstr>10.2.1 二叉排序树和平衡二叉树</vt:lpstr>
      <vt:lpstr>10.2.1 二叉排序树和平衡二叉树</vt:lpstr>
      <vt:lpstr>10.2.1 二叉排序树和平衡二叉树</vt:lpstr>
      <vt:lpstr>10.2.1 二叉排序树和平衡二叉树</vt:lpstr>
      <vt:lpstr>10.2.1 二叉排序树和平衡二叉树</vt:lpstr>
      <vt:lpstr>10.2.1 二叉排序树和平衡二叉树</vt:lpstr>
      <vt:lpstr>10.2.1 二叉排序树和平衡二叉树</vt:lpstr>
      <vt:lpstr>10.2.1 二叉排序树和平衡二叉树</vt:lpstr>
      <vt:lpstr>10.2.1 二叉排序树和平衡二叉树</vt:lpstr>
      <vt:lpstr>10.2.1 二叉排序树和平衡二叉树</vt:lpstr>
      <vt:lpstr>10.2.1 二叉排序树和平衡二叉树</vt:lpstr>
      <vt:lpstr>10.2.1 二叉排序树和平衡二叉树</vt:lpstr>
      <vt:lpstr>10.2.1 二叉排序树和平衡二叉树</vt:lpstr>
      <vt:lpstr>10.2.1 二叉排序树和平衡二叉树</vt:lpstr>
      <vt:lpstr>10.2.1 二叉排序树和平衡二叉树</vt:lpstr>
      <vt:lpstr>10.2.1 二叉排序树和平衡二叉树</vt:lpstr>
      <vt:lpstr>10.2.1 二叉排序树和平衡二叉树</vt:lpstr>
      <vt:lpstr>10.2.1 二叉排序树和平衡二叉树</vt:lpstr>
      <vt:lpstr>10.2.1 二叉排序树和平衡二叉树</vt:lpstr>
      <vt:lpstr>10.2.1 二叉排序树和平衡二叉树</vt:lpstr>
      <vt:lpstr>10.2.1 二叉排序树和平衡二叉树</vt:lpstr>
      <vt:lpstr>10.2  动态查找表</vt:lpstr>
      <vt:lpstr>10.2.2 B-树和B+树</vt:lpstr>
      <vt:lpstr>10.2.2 B-树和B+树</vt:lpstr>
      <vt:lpstr>10.2.2 B-树和B+树</vt:lpstr>
      <vt:lpstr>10.2.2 B-树和B+树</vt:lpstr>
      <vt:lpstr>10.2.2 B-树和B+树</vt:lpstr>
      <vt:lpstr>10.2.2 B-树和B+树</vt:lpstr>
      <vt:lpstr>10.2.2 B-树和B+树</vt:lpstr>
      <vt:lpstr>10.2.2 B-树和B+树</vt:lpstr>
      <vt:lpstr>10.2.2 B-树和B+树</vt:lpstr>
      <vt:lpstr>10.2.2 B-树和B+树</vt:lpstr>
      <vt:lpstr>10.2.2 B-树和B+树</vt:lpstr>
      <vt:lpstr>10.2.2 B-树和B+树</vt:lpstr>
      <vt:lpstr>10.2.2 B-树和B+树</vt:lpstr>
      <vt:lpstr>10.2.2 B-树和B+树</vt:lpstr>
      <vt:lpstr>10.2.2 B-树和B+树</vt:lpstr>
      <vt:lpstr>10.2.2 B-树和B+树</vt:lpstr>
      <vt:lpstr>10.2.2 B-树和B+树</vt:lpstr>
      <vt:lpstr>10.2.2 B-树和B+树</vt:lpstr>
      <vt:lpstr>10.2.2 B-树和B+树</vt:lpstr>
      <vt:lpstr>10.2.2 B-树和B+树</vt:lpstr>
      <vt:lpstr>10.2.2 B-树和B+树</vt:lpstr>
      <vt:lpstr>10.2.2 B-树和B+树</vt:lpstr>
      <vt:lpstr>10.2.2 B-树和B+树</vt:lpstr>
      <vt:lpstr>10.2.2 B-树和B+树</vt:lpstr>
      <vt:lpstr>10.2.2 B-树和B+树</vt:lpstr>
      <vt:lpstr>10.2.2 B-树和B+树</vt:lpstr>
      <vt:lpstr>10.2.2 B-树和B+树</vt:lpstr>
      <vt:lpstr>10.2.2 B-树和B+树</vt:lpstr>
      <vt:lpstr>10.2.2 B-树和B+树</vt:lpstr>
      <vt:lpstr>10.2.2 B-树和B+树</vt:lpstr>
      <vt:lpstr>10.2.2 B-树和B+树</vt:lpstr>
      <vt:lpstr>10.2.2 B-树和B+树</vt:lpstr>
      <vt:lpstr>10.2.2 B-树和B+树</vt:lpstr>
      <vt:lpstr>10.2.2 B-树和B+树</vt:lpstr>
      <vt:lpstr>10.2.2 B-树和B+树</vt:lpstr>
      <vt:lpstr>10.2.2 B-树和B+树</vt:lpstr>
      <vt:lpstr>10.2.2 B-树和B+树</vt:lpstr>
      <vt:lpstr>10.2.2 B-树和B+树</vt:lpstr>
      <vt:lpstr>10.2.2 B-树和B+树</vt:lpstr>
      <vt:lpstr>第十章 查找</vt:lpstr>
      <vt:lpstr> 10.3  哈希表</vt:lpstr>
      <vt:lpstr> 10.3  哈希表</vt:lpstr>
      <vt:lpstr>10.3.1 什么是哈希表</vt:lpstr>
      <vt:lpstr>10.3.1 什么是哈希表</vt:lpstr>
      <vt:lpstr>10.3.1 什么是哈希表</vt:lpstr>
      <vt:lpstr>10.3.1 什么是哈希表</vt:lpstr>
      <vt:lpstr>10.3.1 什么是哈希表</vt:lpstr>
      <vt:lpstr>10.3.1 什么是哈希表</vt:lpstr>
      <vt:lpstr>10.3.1 什么是哈希表</vt:lpstr>
      <vt:lpstr>10.3.1 什么是哈希表</vt:lpstr>
      <vt:lpstr>10.3.1 什么是哈希表</vt:lpstr>
      <vt:lpstr> 10.3  哈希表</vt:lpstr>
      <vt:lpstr>10.3.2 哈希函数的构造方法</vt:lpstr>
      <vt:lpstr>10.3.2 哈希函数的构造方法</vt:lpstr>
      <vt:lpstr>10.3.2 哈希函数的构造方法</vt:lpstr>
      <vt:lpstr>10.3.2 哈希函数的构造方法</vt:lpstr>
      <vt:lpstr>10.3.2 哈希函数的构造方法</vt:lpstr>
      <vt:lpstr>10.3.2 哈希函数的构造方法</vt:lpstr>
      <vt:lpstr>10.3.2 哈希函数的构造方法</vt:lpstr>
      <vt:lpstr>10.3.2 哈希函数的构造方法</vt:lpstr>
      <vt:lpstr>10.3.2 哈希函数的构造方法</vt:lpstr>
      <vt:lpstr>10.3.2 哈希函数的构造方法</vt:lpstr>
      <vt:lpstr>10.3.2 哈希函数的构造方法</vt:lpstr>
      <vt:lpstr>10.3.2 哈希函数的构造方法</vt:lpstr>
      <vt:lpstr>10.3.2 哈希函数的构造方法</vt:lpstr>
      <vt:lpstr>10.3.2 哈希函数的构造方法</vt:lpstr>
      <vt:lpstr>10.3.3  处理冲突的方法</vt:lpstr>
      <vt:lpstr>10.3.3  处理冲突的方法</vt:lpstr>
      <vt:lpstr>10.3.3  处理冲突的方法</vt:lpstr>
      <vt:lpstr>10.3.3  处理冲突的方法</vt:lpstr>
      <vt:lpstr>10.3.3  处理冲突的方法</vt:lpstr>
      <vt:lpstr>10.3.3  处理冲突的方法</vt:lpstr>
      <vt:lpstr>10.3.3  处理冲突的方法</vt:lpstr>
      <vt:lpstr>10.3.4 哈希表的查找和分析</vt:lpstr>
      <vt:lpstr>10.3.4 哈希表的查找和分析</vt:lpstr>
      <vt:lpstr>10.3.4 哈希表的查找和分析</vt:lpstr>
      <vt:lpstr>10.3.4 哈希表的查找和分析</vt:lpstr>
      <vt:lpstr>10.3.4 哈希表的查找和分析</vt:lpstr>
      <vt:lpstr>10.3.4 哈希表的查找和分析</vt:lpstr>
      <vt:lpstr>本章小结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数据结构 Data Structures</dc:title>
  <dc:creator>Haijun ZHANG</dc:creator>
  <cp:lastModifiedBy>Pei Wenjie</cp:lastModifiedBy>
  <cp:revision>921</cp:revision>
  <dcterms:created xsi:type="dcterms:W3CDTF">2017-08-09T05:01:49Z</dcterms:created>
  <dcterms:modified xsi:type="dcterms:W3CDTF">2025-05-13T02:14:18Z</dcterms:modified>
</cp:coreProperties>
</file>